
<file path=[Content_Types].xml><?xml version="1.0" encoding="utf-8"?>
<Types xmlns="http://schemas.openxmlformats.org/package/2006/content-types">
  <Default Extension="xml" ContentType="application/xml"/>
  <Default Extension="wmf" ContentType="image/x-wmf"/>
  <Default Extension="jpeg" ContentType="image/jpeg"/>
  <Default Extension="jpg" ContentType="image/jpeg"/>
  <Default Extension="emf" ContentType="image/x-emf"/>
  <Default Extension="rels" ContentType="application/vnd.openxmlformats-package.relationships+xml"/>
  <Default Extension="gif" ContentType="image/gi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60" r:id="rId1"/>
    <p:sldMasterId id="2147483972" r:id="rId2"/>
  </p:sldMasterIdLst>
  <p:notesMasterIdLst>
    <p:notesMasterId r:id="rId60"/>
  </p:notesMasterIdLst>
  <p:handoutMasterIdLst>
    <p:handoutMasterId r:id="rId61"/>
  </p:handoutMasterIdLst>
  <p:sldIdLst>
    <p:sldId id="256" r:id="rId3"/>
    <p:sldId id="307" r:id="rId4"/>
    <p:sldId id="257" r:id="rId5"/>
    <p:sldId id="277" r:id="rId6"/>
    <p:sldId id="278" r:id="rId7"/>
    <p:sldId id="258" r:id="rId8"/>
    <p:sldId id="310" r:id="rId9"/>
    <p:sldId id="311" r:id="rId10"/>
    <p:sldId id="261" r:id="rId11"/>
    <p:sldId id="264" r:id="rId12"/>
    <p:sldId id="314" r:id="rId13"/>
    <p:sldId id="315" r:id="rId14"/>
    <p:sldId id="279" r:id="rId15"/>
    <p:sldId id="262" r:id="rId16"/>
    <p:sldId id="313" r:id="rId17"/>
    <p:sldId id="263" r:id="rId18"/>
    <p:sldId id="312" r:id="rId19"/>
    <p:sldId id="271" r:id="rId20"/>
    <p:sldId id="274" r:id="rId21"/>
    <p:sldId id="280" r:id="rId22"/>
    <p:sldId id="281" r:id="rId23"/>
    <p:sldId id="308" r:id="rId24"/>
    <p:sldId id="309" r:id="rId25"/>
    <p:sldId id="260" r:id="rId26"/>
    <p:sldId id="265" r:id="rId27"/>
    <p:sldId id="266" r:id="rId28"/>
    <p:sldId id="282" r:id="rId29"/>
    <p:sldId id="316" r:id="rId30"/>
    <p:sldId id="267" r:id="rId31"/>
    <p:sldId id="283" r:id="rId32"/>
    <p:sldId id="284" r:id="rId33"/>
    <p:sldId id="285" r:id="rId34"/>
    <p:sldId id="268" r:id="rId35"/>
    <p:sldId id="286" r:id="rId36"/>
    <p:sldId id="289" r:id="rId37"/>
    <p:sldId id="288" r:id="rId38"/>
    <p:sldId id="290" r:id="rId39"/>
    <p:sldId id="291" r:id="rId40"/>
    <p:sldId id="292" r:id="rId41"/>
    <p:sldId id="293" r:id="rId42"/>
    <p:sldId id="294" r:id="rId43"/>
    <p:sldId id="295" r:id="rId44"/>
    <p:sldId id="300" r:id="rId45"/>
    <p:sldId id="296" r:id="rId46"/>
    <p:sldId id="297" r:id="rId47"/>
    <p:sldId id="269" r:id="rId48"/>
    <p:sldId id="298" r:id="rId49"/>
    <p:sldId id="301" r:id="rId50"/>
    <p:sldId id="302" r:id="rId51"/>
    <p:sldId id="303" r:id="rId52"/>
    <p:sldId id="317" r:id="rId53"/>
    <p:sldId id="318" r:id="rId54"/>
    <p:sldId id="319" r:id="rId55"/>
    <p:sldId id="320" r:id="rId56"/>
    <p:sldId id="304" r:id="rId57"/>
    <p:sldId id="306" r:id="rId58"/>
    <p:sldId id="287" r:id="rId5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743" autoAdjust="0"/>
    <p:restoredTop sz="94573" autoAdjust="0"/>
  </p:normalViewPr>
  <p:slideViewPr>
    <p:cSldViewPr snapToGrid="0" snapToObjects="1">
      <p:cViewPr varScale="1">
        <p:scale>
          <a:sx n="58" d="100"/>
          <a:sy n="58" d="100"/>
        </p:scale>
        <p:origin x="-568" y="-112"/>
      </p:cViewPr>
      <p:guideLst>
        <p:guide orient="horz" pos="2160"/>
        <p:guide pos="2880"/>
      </p:guideLst>
    </p:cSldViewPr>
  </p:slideViewPr>
  <p:outlineViewPr>
    <p:cViewPr>
      <p:scale>
        <a:sx n="33" d="100"/>
        <a:sy n="33" d="100"/>
      </p:scale>
      <p:origin x="0" y="28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60" Type="http://schemas.openxmlformats.org/officeDocument/2006/relationships/notesMaster" Target="notesMasters/notesMaster1.xml"/><Relationship Id="rId61" Type="http://schemas.openxmlformats.org/officeDocument/2006/relationships/handoutMaster" Target="handoutMasters/handoutMaster1.xml"/><Relationship Id="rId62" Type="http://schemas.openxmlformats.org/officeDocument/2006/relationships/printerSettings" Target="printerSettings/printerSettings1.bin"/><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5F18A67-3831-D840-BAA0-EFAB68EDCB03}" type="doc">
      <dgm:prSet loTypeId="urn:microsoft.com/office/officeart/2005/8/layout/radial6" loCatId="" qsTypeId="urn:microsoft.com/office/officeart/2005/8/quickstyle/simple4" qsCatId="simple" csTypeId="urn:microsoft.com/office/officeart/2005/8/colors/accent1_2" csCatId="accent1" phldr="1"/>
      <dgm:spPr/>
      <dgm:t>
        <a:bodyPr/>
        <a:lstStyle/>
        <a:p>
          <a:endParaRPr kumimoji="1" lang="ja-JP" altLang="en-US"/>
        </a:p>
      </dgm:t>
    </dgm:pt>
    <dgm:pt modelId="{945CBCBE-1F15-1947-8F0B-4D83BB6D909F}">
      <dgm:prSet phldrT="[テキスト]">
        <dgm:style>
          <a:lnRef idx="1">
            <a:schemeClr val="accent5"/>
          </a:lnRef>
          <a:fillRef idx="2">
            <a:schemeClr val="accent5"/>
          </a:fillRef>
          <a:effectRef idx="1">
            <a:schemeClr val="accent5"/>
          </a:effectRef>
          <a:fontRef idx="minor">
            <a:schemeClr val="dk1"/>
          </a:fontRef>
        </dgm:style>
      </dgm:prSet>
      <dgm:spPr/>
      <dgm:t>
        <a:bodyPr/>
        <a:lstStyle/>
        <a:p>
          <a:r>
            <a:rPr kumimoji="1" lang="ja-JP" altLang="en-US" dirty="0" smtClean="0"/>
            <a:t>犯罪</a:t>
          </a:r>
          <a:endParaRPr kumimoji="1" lang="ja-JP" altLang="en-US" dirty="0"/>
        </a:p>
      </dgm:t>
    </dgm:pt>
    <dgm:pt modelId="{097CD666-B9ED-8C41-84C2-61CC99146129}" type="parTrans" cxnId="{D45F4C9F-2143-A64C-844B-EA35938A8C4B}">
      <dgm:prSet/>
      <dgm:spPr/>
      <dgm:t>
        <a:bodyPr/>
        <a:lstStyle/>
        <a:p>
          <a:endParaRPr kumimoji="1" lang="ja-JP" altLang="en-US"/>
        </a:p>
      </dgm:t>
    </dgm:pt>
    <dgm:pt modelId="{3CC93048-5006-3B4F-9CAE-4DAA62D16B4D}" type="sibTrans" cxnId="{D45F4C9F-2143-A64C-844B-EA35938A8C4B}">
      <dgm:prSet/>
      <dgm:spPr/>
      <dgm:t>
        <a:bodyPr/>
        <a:lstStyle/>
        <a:p>
          <a:endParaRPr kumimoji="1" lang="ja-JP" altLang="en-US"/>
        </a:p>
      </dgm:t>
    </dgm:pt>
    <dgm:pt modelId="{95F42850-298C-9643-BE34-E418A3DA9CEE}">
      <dgm:prSet phldrT="[テキスト]" custT="1">
        <dgm:style>
          <a:lnRef idx="1">
            <a:schemeClr val="accent3"/>
          </a:lnRef>
          <a:fillRef idx="2">
            <a:schemeClr val="accent3"/>
          </a:fillRef>
          <a:effectRef idx="1">
            <a:schemeClr val="accent3"/>
          </a:effectRef>
          <a:fontRef idx="minor">
            <a:schemeClr val="dk1"/>
          </a:fontRef>
        </dgm:style>
      </dgm:prSet>
      <dgm:spPr/>
      <dgm:t>
        <a:bodyPr/>
        <a:lstStyle/>
        <a:p>
          <a:pPr>
            <a:lnSpc>
              <a:spcPct val="110000"/>
            </a:lnSpc>
          </a:pPr>
          <a:r>
            <a:rPr kumimoji="1" lang="ja-JP" altLang="en-US" sz="4000" dirty="0" smtClean="0"/>
            <a:t>動機</a:t>
          </a:r>
          <a:br>
            <a:rPr kumimoji="1" lang="ja-JP" altLang="en-US" sz="4000" dirty="0" smtClean="0"/>
          </a:br>
          <a:r>
            <a:rPr kumimoji="1" lang="ja-JP" altLang="en-US" sz="1200" dirty="0" smtClean="0"/>
            <a:t>理由と</a:t>
          </a:r>
          <a:r>
            <a:rPr kumimoji="1" lang="ja-JP" altLang="en-US" sz="1400" dirty="0" smtClean="0"/>
            <a:t>目的</a:t>
          </a:r>
          <a:endParaRPr kumimoji="1" lang="ja-JP" altLang="en-US" sz="4000" dirty="0"/>
        </a:p>
      </dgm:t>
    </dgm:pt>
    <dgm:pt modelId="{A2DFD605-EEA5-7F4A-8958-F32C36E49B97}" type="parTrans" cxnId="{25CE72E8-7728-2448-A163-6CEF035912D3}">
      <dgm:prSet/>
      <dgm:spPr/>
      <dgm:t>
        <a:bodyPr/>
        <a:lstStyle/>
        <a:p>
          <a:endParaRPr kumimoji="1" lang="ja-JP" altLang="en-US"/>
        </a:p>
      </dgm:t>
    </dgm:pt>
    <dgm:pt modelId="{ADE4DB5C-8A08-EB44-A3BC-CEAC8051232B}" type="sibTrans" cxnId="{25CE72E8-7728-2448-A163-6CEF035912D3}">
      <dgm:prSet/>
      <dgm:spPr/>
      <dgm:t>
        <a:bodyPr/>
        <a:lstStyle/>
        <a:p>
          <a:endParaRPr kumimoji="1" lang="ja-JP" altLang="en-US"/>
        </a:p>
      </dgm:t>
    </dgm:pt>
    <dgm:pt modelId="{E8433C87-B4F9-1849-A236-C45C4E7070C3}">
      <dgm:prSet phldrT="[テキスト]" custT="1">
        <dgm:style>
          <a:lnRef idx="1">
            <a:schemeClr val="accent4"/>
          </a:lnRef>
          <a:fillRef idx="2">
            <a:schemeClr val="accent4"/>
          </a:fillRef>
          <a:effectRef idx="1">
            <a:schemeClr val="accent4"/>
          </a:effectRef>
          <a:fontRef idx="minor">
            <a:schemeClr val="dk1"/>
          </a:fontRef>
        </dgm:style>
      </dgm:prSet>
      <dgm:spPr/>
      <dgm:t>
        <a:bodyPr/>
        <a:lstStyle/>
        <a:p>
          <a:pPr>
            <a:lnSpc>
              <a:spcPct val="110000"/>
            </a:lnSpc>
          </a:pPr>
          <a:r>
            <a:rPr kumimoji="1" lang="ja-JP" altLang="en-US" sz="4000" dirty="0" smtClean="0"/>
            <a:t>機会</a:t>
          </a:r>
          <a:br>
            <a:rPr kumimoji="1" lang="ja-JP" altLang="en-US" sz="4000" dirty="0" smtClean="0"/>
          </a:br>
          <a:r>
            <a:rPr kumimoji="1" lang="ja-JP" altLang="en-US" sz="1200" dirty="0" smtClean="0"/>
            <a:t>いつやるか</a:t>
          </a:r>
          <a:endParaRPr kumimoji="1" lang="ja-JP" altLang="en-US" sz="1200" dirty="0"/>
        </a:p>
      </dgm:t>
    </dgm:pt>
    <dgm:pt modelId="{D0EE880F-E18B-4C4F-8F21-E0E000F67767}" type="parTrans" cxnId="{4C78DBFF-E13B-714A-B7C8-EC15497D362F}">
      <dgm:prSet/>
      <dgm:spPr/>
      <dgm:t>
        <a:bodyPr/>
        <a:lstStyle/>
        <a:p>
          <a:endParaRPr kumimoji="1" lang="ja-JP" altLang="en-US"/>
        </a:p>
      </dgm:t>
    </dgm:pt>
    <dgm:pt modelId="{5003F36C-DC8A-F548-B269-2BAC1149D31E}" type="sibTrans" cxnId="{4C78DBFF-E13B-714A-B7C8-EC15497D362F}">
      <dgm:prSet/>
      <dgm:spPr/>
      <dgm:t>
        <a:bodyPr/>
        <a:lstStyle/>
        <a:p>
          <a:endParaRPr kumimoji="1" lang="ja-JP" altLang="en-US"/>
        </a:p>
      </dgm:t>
    </dgm:pt>
    <dgm:pt modelId="{B06A02EA-B175-7148-A11E-CEA0DF6E6055}">
      <dgm:prSet phldrT="[テキスト]" custT="1">
        <dgm:style>
          <a:lnRef idx="1">
            <a:schemeClr val="accent2"/>
          </a:lnRef>
          <a:fillRef idx="2">
            <a:schemeClr val="accent2"/>
          </a:fillRef>
          <a:effectRef idx="1">
            <a:schemeClr val="accent2"/>
          </a:effectRef>
          <a:fontRef idx="minor">
            <a:schemeClr val="dk1"/>
          </a:fontRef>
        </dgm:style>
      </dgm:prSet>
      <dgm:spPr/>
      <dgm:t>
        <a:bodyPr/>
        <a:lstStyle/>
        <a:p>
          <a:pPr>
            <a:lnSpc>
              <a:spcPct val="110000"/>
            </a:lnSpc>
          </a:pPr>
          <a:r>
            <a:rPr kumimoji="1" lang="ja-JP" altLang="en-US" sz="4000" dirty="0" smtClean="0"/>
            <a:t>手段</a:t>
          </a:r>
          <a:r>
            <a:rPr kumimoji="1" lang="ja-JP" altLang="en-US" sz="1200" dirty="0" smtClean="0"/>
            <a:t>どうやるか</a:t>
          </a:r>
          <a:endParaRPr kumimoji="1" lang="ja-JP" altLang="en-US" sz="1200" dirty="0"/>
        </a:p>
      </dgm:t>
    </dgm:pt>
    <dgm:pt modelId="{87CF4A38-2010-CE47-BC37-3D8618B344AE}" type="parTrans" cxnId="{C96CCECD-6C47-FB45-82CE-A9368A4D6377}">
      <dgm:prSet/>
      <dgm:spPr/>
      <dgm:t>
        <a:bodyPr/>
        <a:lstStyle/>
        <a:p>
          <a:endParaRPr kumimoji="1" lang="ja-JP" altLang="en-US"/>
        </a:p>
      </dgm:t>
    </dgm:pt>
    <dgm:pt modelId="{14D3D210-1724-0C4A-9D5D-D5CBBA697F96}" type="sibTrans" cxnId="{C96CCECD-6C47-FB45-82CE-A9368A4D6377}">
      <dgm:prSet/>
      <dgm:spPr/>
      <dgm:t>
        <a:bodyPr/>
        <a:lstStyle/>
        <a:p>
          <a:endParaRPr kumimoji="1" lang="ja-JP" altLang="en-US"/>
        </a:p>
      </dgm:t>
    </dgm:pt>
    <dgm:pt modelId="{5929FC95-870B-DA4E-80C3-5C8BC4C95FB7}" type="pres">
      <dgm:prSet presAssocID="{65F18A67-3831-D840-BAA0-EFAB68EDCB03}" presName="Name0" presStyleCnt="0">
        <dgm:presLayoutVars>
          <dgm:chMax val="1"/>
          <dgm:dir/>
          <dgm:animLvl val="ctr"/>
          <dgm:resizeHandles val="exact"/>
        </dgm:presLayoutVars>
      </dgm:prSet>
      <dgm:spPr/>
      <dgm:t>
        <a:bodyPr/>
        <a:lstStyle/>
        <a:p>
          <a:endParaRPr kumimoji="1" lang="ja-JP" altLang="en-US"/>
        </a:p>
      </dgm:t>
    </dgm:pt>
    <dgm:pt modelId="{3318C003-1FB8-EC45-8D88-AA10EDD5D733}" type="pres">
      <dgm:prSet presAssocID="{945CBCBE-1F15-1947-8F0B-4D83BB6D909F}" presName="centerShape" presStyleLbl="node0" presStyleIdx="0" presStyleCnt="1" custScaleX="81001" custScaleY="81001"/>
      <dgm:spPr/>
      <dgm:t>
        <a:bodyPr/>
        <a:lstStyle/>
        <a:p>
          <a:endParaRPr kumimoji="1" lang="ja-JP" altLang="en-US"/>
        </a:p>
      </dgm:t>
    </dgm:pt>
    <dgm:pt modelId="{A6B8871D-FD14-A244-AC05-F721A47206ED}" type="pres">
      <dgm:prSet presAssocID="{95F42850-298C-9643-BE34-E418A3DA9CEE}" presName="node" presStyleLbl="node1" presStyleIdx="0" presStyleCnt="3" custScaleX="140512" custScaleY="140512">
        <dgm:presLayoutVars>
          <dgm:bulletEnabled val="1"/>
        </dgm:presLayoutVars>
      </dgm:prSet>
      <dgm:spPr/>
      <dgm:t>
        <a:bodyPr/>
        <a:lstStyle/>
        <a:p>
          <a:endParaRPr kumimoji="1" lang="ja-JP" altLang="en-US"/>
        </a:p>
      </dgm:t>
    </dgm:pt>
    <dgm:pt modelId="{7DADBB16-7518-3947-9810-6298E91A1CB3}" type="pres">
      <dgm:prSet presAssocID="{95F42850-298C-9643-BE34-E418A3DA9CEE}" presName="dummy" presStyleCnt="0"/>
      <dgm:spPr/>
    </dgm:pt>
    <dgm:pt modelId="{F1E74199-DFFE-2546-B701-98763B97724C}" type="pres">
      <dgm:prSet presAssocID="{ADE4DB5C-8A08-EB44-A3BC-CEAC8051232B}" presName="sibTrans" presStyleLbl="sibTrans2D1" presStyleIdx="0" presStyleCnt="3"/>
      <dgm:spPr/>
      <dgm:t>
        <a:bodyPr/>
        <a:lstStyle/>
        <a:p>
          <a:endParaRPr kumimoji="1" lang="ja-JP" altLang="en-US"/>
        </a:p>
      </dgm:t>
    </dgm:pt>
    <dgm:pt modelId="{11BF3B4B-CB7C-BE45-9D1E-79E56C961CB2}" type="pres">
      <dgm:prSet presAssocID="{E8433C87-B4F9-1849-A236-C45C4E7070C3}" presName="node" presStyleLbl="node1" presStyleIdx="1" presStyleCnt="3" custScaleX="140512" custScaleY="140512">
        <dgm:presLayoutVars>
          <dgm:bulletEnabled val="1"/>
        </dgm:presLayoutVars>
      </dgm:prSet>
      <dgm:spPr/>
      <dgm:t>
        <a:bodyPr/>
        <a:lstStyle/>
        <a:p>
          <a:endParaRPr kumimoji="1" lang="ja-JP" altLang="en-US"/>
        </a:p>
      </dgm:t>
    </dgm:pt>
    <dgm:pt modelId="{B200D10F-CBBB-3247-BF90-4DC9ECFEB4B3}" type="pres">
      <dgm:prSet presAssocID="{E8433C87-B4F9-1849-A236-C45C4E7070C3}" presName="dummy" presStyleCnt="0"/>
      <dgm:spPr/>
    </dgm:pt>
    <dgm:pt modelId="{E33173A6-BDD6-3342-A3AB-F54024417917}" type="pres">
      <dgm:prSet presAssocID="{5003F36C-DC8A-F548-B269-2BAC1149D31E}" presName="sibTrans" presStyleLbl="sibTrans2D1" presStyleIdx="1" presStyleCnt="3"/>
      <dgm:spPr/>
      <dgm:t>
        <a:bodyPr/>
        <a:lstStyle/>
        <a:p>
          <a:endParaRPr kumimoji="1" lang="ja-JP" altLang="en-US"/>
        </a:p>
      </dgm:t>
    </dgm:pt>
    <dgm:pt modelId="{09D37039-7218-E042-AB7E-35C1E9D75DD2}" type="pres">
      <dgm:prSet presAssocID="{B06A02EA-B175-7148-A11E-CEA0DF6E6055}" presName="node" presStyleLbl="node1" presStyleIdx="2" presStyleCnt="3" custScaleX="140512" custScaleY="140512">
        <dgm:presLayoutVars>
          <dgm:bulletEnabled val="1"/>
        </dgm:presLayoutVars>
      </dgm:prSet>
      <dgm:spPr/>
      <dgm:t>
        <a:bodyPr/>
        <a:lstStyle/>
        <a:p>
          <a:endParaRPr kumimoji="1" lang="ja-JP" altLang="en-US"/>
        </a:p>
      </dgm:t>
    </dgm:pt>
    <dgm:pt modelId="{C187E28C-EBA8-2D43-8707-A15B49C69863}" type="pres">
      <dgm:prSet presAssocID="{B06A02EA-B175-7148-A11E-CEA0DF6E6055}" presName="dummy" presStyleCnt="0"/>
      <dgm:spPr/>
    </dgm:pt>
    <dgm:pt modelId="{ABBF4148-46E7-7C4B-90C6-C51B75CBA7DE}" type="pres">
      <dgm:prSet presAssocID="{14D3D210-1724-0C4A-9D5D-D5CBBA697F96}" presName="sibTrans" presStyleLbl="sibTrans2D1" presStyleIdx="2" presStyleCnt="3"/>
      <dgm:spPr/>
      <dgm:t>
        <a:bodyPr/>
        <a:lstStyle/>
        <a:p>
          <a:endParaRPr kumimoji="1" lang="ja-JP" altLang="en-US"/>
        </a:p>
      </dgm:t>
    </dgm:pt>
  </dgm:ptLst>
  <dgm:cxnLst>
    <dgm:cxn modelId="{5C8657F5-E773-2942-B344-0E5D295FB786}" type="presOf" srcId="{95F42850-298C-9643-BE34-E418A3DA9CEE}" destId="{A6B8871D-FD14-A244-AC05-F721A47206ED}" srcOrd="0" destOrd="0" presId="urn:microsoft.com/office/officeart/2005/8/layout/radial6"/>
    <dgm:cxn modelId="{6DE74581-5EFA-DB44-A472-32BB053911DC}" type="presOf" srcId="{65F18A67-3831-D840-BAA0-EFAB68EDCB03}" destId="{5929FC95-870B-DA4E-80C3-5C8BC4C95FB7}" srcOrd="0" destOrd="0" presId="urn:microsoft.com/office/officeart/2005/8/layout/radial6"/>
    <dgm:cxn modelId="{028857CE-E3C1-7F45-AF6F-8D1D2334AD34}" type="presOf" srcId="{945CBCBE-1F15-1947-8F0B-4D83BB6D909F}" destId="{3318C003-1FB8-EC45-8D88-AA10EDD5D733}" srcOrd="0" destOrd="0" presId="urn:microsoft.com/office/officeart/2005/8/layout/radial6"/>
    <dgm:cxn modelId="{40E31E91-BABB-904F-AFBC-7BE0AEFE83E5}" type="presOf" srcId="{B06A02EA-B175-7148-A11E-CEA0DF6E6055}" destId="{09D37039-7218-E042-AB7E-35C1E9D75DD2}" srcOrd="0" destOrd="0" presId="urn:microsoft.com/office/officeart/2005/8/layout/radial6"/>
    <dgm:cxn modelId="{EA9D0943-DB48-9B4A-8E57-67656346F93B}" type="presOf" srcId="{E8433C87-B4F9-1849-A236-C45C4E7070C3}" destId="{11BF3B4B-CB7C-BE45-9D1E-79E56C961CB2}" srcOrd="0" destOrd="0" presId="urn:microsoft.com/office/officeart/2005/8/layout/radial6"/>
    <dgm:cxn modelId="{621079F1-ED1D-A846-8839-1049923917B4}" type="presOf" srcId="{5003F36C-DC8A-F548-B269-2BAC1149D31E}" destId="{E33173A6-BDD6-3342-A3AB-F54024417917}" srcOrd="0" destOrd="0" presId="urn:microsoft.com/office/officeart/2005/8/layout/radial6"/>
    <dgm:cxn modelId="{25CE72E8-7728-2448-A163-6CEF035912D3}" srcId="{945CBCBE-1F15-1947-8F0B-4D83BB6D909F}" destId="{95F42850-298C-9643-BE34-E418A3DA9CEE}" srcOrd="0" destOrd="0" parTransId="{A2DFD605-EEA5-7F4A-8958-F32C36E49B97}" sibTransId="{ADE4DB5C-8A08-EB44-A3BC-CEAC8051232B}"/>
    <dgm:cxn modelId="{9B3DC2F0-57D8-174C-94AE-5A126473BB89}" type="presOf" srcId="{14D3D210-1724-0C4A-9D5D-D5CBBA697F96}" destId="{ABBF4148-46E7-7C4B-90C6-C51B75CBA7DE}" srcOrd="0" destOrd="0" presId="urn:microsoft.com/office/officeart/2005/8/layout/radial6"/>
    <dgm:cxn modelId="{D45F4C9F-2143-A64C-844B-EA35938A8C4B}" srcId="{65F18A67-3831-D840-BAA0-EFAB68EDCB03}" destId="{945CBCBE-1F15-1947-8F0B-4D83BB6D909F}" srcOrd="0" destOrd="0" parTransId="{097CD666-B9ED-8C41-84C2-61CC99146129}" sibTransId="{3CC93048-5006-3B4F-9CAE-4DAA62D16B4D}"/>
    <dgm:cxn modelId="{4C78DBFF-E13B-714A-B7C8-EC15497D362F}" srcId="{945CBCBE-1F15-1947-8F0B-4D83BB6D909F}" destId="{E8433C87-B4F9-1849-A236-C45C4E7070C3}" srcOrd="1" destOrd="0" parTransId="{D0EE880F-E18B-4C4F-8F21-E0E000F67767}" sibTransId="{5003F36C-DC8A-F548-B269-2BAC1149D31E}"/>
    <dgm:cxn modelId="{C96CCECD-6C47-FB45-82CE-A9368A4D6377}" srcId="{945CBCBE-1F15-1947-8F0B-4D83BB6D909F}" destId="{B06A02EA-B175-7148-A11E-CEA0DF6E6055}" srcOrd="2" destOrd="0" parTransId="{87CF4A38-2010-CE47-BC37-3D8618B344AE}" sibTransId="{14D3D210-1724-0C4A-9D5D-D5CBBA697F96}"/>
    <dgm:cxn modelId="{F403F390-F133-4142-8D48-EC35BC3227FD}" type="presOf" srcId="{ADE4DB5C-8A08-EB44-A3BC-CEAC8051232B}" destId="{F1E74199-DFFE-2546-B701-98763B97724C}" srcOrd="0" destOrd="0" presId="urn:microsoft.com/office/officeart/2005/8/layout/radial6"/>
    <dgm:cxn modelId="{FC8156C9-FCB4-4B40-BF49-0788C2AB3239}" type="presParOf" srcId="{5929FC95-870B-DA4E-80C3-5C8BC4C95FB7}" destId="{3318C003-1FB8-EC45-8D88-AA10EDD5D733}" srcOrd="0" destOrd="0" presId="urn:microsoft.com/office/officeart/2005/8/layout/radial6"/>
    <dgm:cxn modelId="{798390F6-D571-F649-BE59-1E6F79902B3D}" type="presParOf" srcId="{5929FC95-870B-DA4E-80C3-5C8BC4C95FB7}" destId="{A6B8871D-FD14-A244-AC05-F721A47206ED}" srcOrd="1" destOrd="0" presId="urn:microsoft.com/office/officeart/2005/8/layout/radial6"/>
    <dgm:cxn modelId="{B2EB0C79-FCB5-644C-BAA9-0A4A2DE9CB95}" type="presParOf" srcId="{5929FC95-870B-DA4E-80C3-5C8BC4C95FB7}" destId="{7DADBB16-7518-3947-9810-6298E91A1CB3}" srcOrd="2" destOrd="0" presId="urn:microsoft.com/office/officeart/2005/8/layout/radial6"/>
    <dgm:cxn modelId="{9389C204-AE73-A443-B44E-1AE5A1D21FC6}" type="presParOf" srcId="{5929FC95-870B-DA4E-80C3-5C8BC4C95FB7}" destId="{F1E74199-DFFE-2546-B701-98763B97724C}" srcOrd="3" destOrd="0" presId="urn:microsoft.com/office/officeart/2005/8/layout/radial6"/>
    <dgm:cxn modelId="{46BC9C67-8DFF-ED46-B220-642683D095D3}" type="presParOf" srcId="{5929FC95-870B-DA4E-80C3-5C8BC4C95FB7}" destId="{11BF3B4B-CB7C-BE45-9D1E-79E56C961CB2}" srcOrd="4" destOrd="0" presId="urn:microsoft.com/office/officeart/2005/8/layout/radial6"/>
    <dgm:cxn modelId="{020A8DB5-18D9-444B-A175-08DFD3D41CB9}" type="presParOf" srcId="{5929FC95-870B-DA4E-80C3-5C8BC4C95FB7}" destId="{B200D10F-CBBB-3247-BF90-4DC9ECFEB4B3}" srcOrd="5" destOrd="0" presId="urn:microsoft.com/office/officeart/2005/8/layout/radial6"/>
    <dgm:cxn modelId="{1A36B685-8C72-574D-8DF7-378385989395}" type="presParOf" srcId="{5929FC95-870B-DA4E-80C3-5C8BC4C95FB7}" destId="{E33173A6-BDD6-3342-A3AB-F54024417917}" srcOrd="6" destOrd="0" presId="urn:microsoft.com/office/officeart/2005/8/layout/radial6"/>
    <dgm:cxn modelId="{B0457ECF-8D72-FD4F-AE53-18E7E440A9CE}" type="presParOf" srcId="{5929FC95-870B-DA4E-80C3-5C8BC4C95FB7}" destId="{09D37039-7218-E042-AB7E-35C1E9D75DD2}" srcOrd="7" destOrd="0" presId="urn:microsoft.com/office/officeart/2005/8/layout/radial6"/>
    <dgm:cxn modelId="{708BABAC-3A2C-E64D-8FAD-AF1CF33DA9A5}" type="presParOf" srcId="{5929FC95-870B-DA4E-80C3-5C8BC4C95FB7}" destId="{C187E28C-EBA8-2D43-8707-A15B49C69863}" srcOrd="8" destOrd="0" presId="urn:microsoft.com/office/officeart/2005/8/layout/radial6"/>
    <dgm:cxn modelId="{8E239DE4-441C-6847-B111-53A24B8239AE}" type="presParOf" srcId="{5929FC95-870B-DA4E-80C3-5C8BC4C95FB7}" destId="{ABBF4148-46E7-7C4B-90C6-C51B75CBA7DE}" srcOrd="9"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BF4148-46E7-7C4B-90C6-C51B75CBA7DE}">
      <dsp:nvSpPr>
        <dsp:cNvPr id="0" name=""/>
        <dsp:cNvSpPr/>
      </dsp:nvSpPr>
      <dsp:spPr>
        <a:xfrm>
          <a:off x="2207147" y="697105"/>
          <a:ext cx="3815304" cy="3815304"/>
        </a:xfrm>
        <a:prstGeom prst="blockArc">
          <a:avLst>
            <a:gd name="adj1" fmla="val 9000000"/>
            <a:gd name="adj2" fmla="val 16200000"/>
            <a:gd name="adj3" fmla="val 4639"/>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E33173A6-BDD6-3342-A3AB-F54024417917}">
      <dsp:nvSpPr>
        <dsp:cNvPr id="0" name=""/>
        <dsp:cNvSpPr/>
      </dsp:nvSpPr>
      <dsp:spPr>
        <a:xfrm>
          <a:off x="2207147" y="697105"/>
          <a:ext cx="3815304" cy="3815304"/>
        </a:xfrm>
        <a:prstGeom prst="blockArc">
          <a:avLst>
            <a:gd name="adj1" fmla="val 1800000"/>
            <a:gd name="adj2" fmla="val 9000000"/>
            <a:gd name="adj3" fmla="val 4639"/>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1E74199-DFFE-2546-B701-98763B97724C}">
      <dsp:nvSpPr>
        <dsp:cNvPr id="0" name=""/>
        <dsp:cNvSpPr/>
      </dsp:nvSpPr>
      <dsp:spPr>
        <a:xfrm>
          <a:off x="2207147" y="697105"/>
          <a:ext cx="3815304" cy="3815304"/>
        </a:xfrm>
        <a:prstGeom prst="blockArc">
          <a:avLst>
            <a:gd name="adj1" fmla="val 16200000"/>
            <a:gd name="adj2" fmla="val 1800000"/>
            <a:gd name="adj3" fmla="val 4639"/>
          </a:avLst>
        </a:prstGeom>
        <a:gradFill rotWithShape="0">
          <a:gsLst>
            <a:gs pos="0">
              <a:schemeClr val="accent1">
                <a:tint val="60000"/>
                <a:hueOff val="0"/>
                <a:satOff val="0"/>
                <a:lumOff val="0"/>
                <a:alphaOff val="0"/>
                <a:shade val="70000"/>
                <a:satMod val="150000"/>
              </a:schemeClr>
            </a:gs>
            <a:gs pos="34000">
              <a:schemeClr val="accent1">
                <a:tint val="60000"/>
                <a:hueOff val="0"/>
                <a:satOff val="0"/>
                <a:lumOff val="0"/>
                <a:alphaOff val="0"/>
                <a:shade val="70000"/>
                <a:satMod val="140000"/>
              </a:schemeClr>
            </a:gs>
            <a:gs pos="70000">
              <a:schemeClr val="accent1">
                <a:tint val="60000"/>
                <a:hueOff val="0"/>
                <a:satOff val="0"/>
                <a:lumOff val="0"/>
                <a:alphaOff val="0"/>
                <a:tint val="100000"/>
                <a:shade val="90000"/>
                <a:satMod val="140000"/>
              </a:schemeClr>
            </a:gs>
            <a:gs pos="100000">
              <a:schemeClr val="accent1">
                <a:tint val="60000"/>
                <a:hueOff val="0"/>
                <a:satOff val="0"/>
                <a:lumOff val="0"/>
                <a:alphaOff val="0"/>
                <a:tint val="100000"/>
                <a:shade val="100000"/>
                <a:satMod val="10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3318C003-1FB8-EC45-8D88-AA10EDD5D733}">
      <dsp:nvSpPr>
        <dsp:cNvPr id="0" name=""/>
        <dsp:cNvSpPr/>
      </dsp:nvSpPr>
      <dsp:spPr>
        <a:xfrm>
          <a:off x="3403601" y="1893559"/>
          <a:ext cx="1422396" cy="1422396"/>
        </a:xfrm>
        <a:prstGeom prst="ellipse">
          <a:avLst/>
        </a:prstGeom>
        <a:gradFill rotWithShape="1">
          <a:gsLst>
            <a:gs pos="0">
              <a:schemeClr val="accent5">
                <a:tint val="50000"/>
                <a:shade val="86000"/>
                <a:satMod val="140000"/>
              </a:schemeClr>
            </a:gs>
            <a:gs pos="45000">
              <a:schemeClr val="accent5">
                <a:tint val="48000"/>
                <a:satMod val="150000"/>
              </a:schemeClr>
            </a:gs>
            <a:gs pos="100000">
              <a:schemeClr val="accent5">
                <a:tint val="28000"/>
                <a:satMod val="160000"/>
              </a:schemeClr>
            </a:gs>
          </a:gsLst>
          <a:path path="circle">
            <a:fillToRect l="100000" t="100000" r="100000" b="100000"/>
          </a:path>
        </a:gradFill>
        <a:ln w="9525" cap="flat" cmpd="sng" algn="ctr">
          <a:solidFill>
            <a:schemeClr val="accent5"/>
          </a:solidFill>
          <a:prstDash val="solid"/>
        </a:ln>
        <a:effectLst/>
      </dsp:spPr>
      <dsp:style>
        <a:lnRef idx="1">
          <a:schemeClr val="accent5"/>
        </a:lnRef>
        <a:fillRef idx="2">
          <a:schemeClr val="accent5"/>
        </a:fillRef>
        <a:effectRef idx="1">
          <a:schemeClr val="accent5"/>
        </a:effectRef>
        <a:fontRef idx="minor">
          <a:schemeClr val="dk1"/>
        </a:fontRef>
      </dsp:style>
      <dsp:txBody>
        <a:bodyPr spcFirstLastPara="0" vert="horz" wrap="square" lIns="45720" tIns="45720" rIns="45720" bIns="45720" numCol="1" spcCol="1270" anchor="ctr" anchorCtr="0">
          <a:noAutofit/>
        </a:bodyPr>
        <a:lstStyle/>
        <a:p>
          <a:pPr lvl="0" algn="ctr" defTabSz="1600200">
            <a:lnSpc>
              <a:spcPct val="90000"/>
            </a:lnSpc>
            <a:spcBef>
              <a:spcPct val="0"/>
            </a:spcBef>
            <a:spcAft>
              <a:spcPct val="35000"/>
            </a:spcAft>
          </a:pPr>
          <a:r>
            <a:rPr kumimoji="1" lang="ja-JP" altLang="en-US" sz="3600" kern="1200" dirty="0" smtClean="0"/>
            <a:t>犯罪</a:t>
          </a:r>
          <a:endParaRPr kumimoji="1" lang="ja-JP" altLang="en-US" sz="3600" kern="1200" dirty="0"/>
        </a:p>
      </dsp:txBody>
      <dsp:txXfrm>
        <a:off x="3611906" y="2101864"/>
        <a:ext cx="1005786" cy="1005786"/>
      </dsp:txXfrm>
    </dsp:sp>
    <dsp:sp modelId="{A6B8871D-FD14-A244-AC05-F721A47206ED}">
      <dsp:nvSpPr>
        <dsp:cNvPr id="0" name=""/>
        <dsp:cNvSpPr/>
      </dsp:nvSpPr>
      <dsp:spPr>
        <a:xfrm>
          <a:off x="3251201" y="-122241"/>
          <a:ext cx="1727196" cy="1727196"/>
        </a:xfrm>
        <a:prstGeom prst="ellipse">
          <a:avLst/>
        </a:prstGeom>
        <a:gradFill rotWithShape="1">
          <a:gsLst>
            <a:gs pos="0">
              <a:schemeClr val="accent3">
                <a:tint val="50000"/>
                <a:shade val="86000"/>
                <a:satMod val="140000"/>
              </a:schemeClr>
            </a:gs>
            <a:gs pos="45000">
              <a:schemeClr val="accent3">
                <a:tint val="48000"/>
                <a:satMod val="150000"/>
              </a:schemeClr>
            </a:gs>
            <a:gs pos="100000">
              <a:schemeClr val="accent3">
                <a:tint val="28000"/>
                <a:satMod val="160000"/>
              </a:schemeClr>
            </a:gs>
          </a:gsLst>
          <a:path path="circle">
            <a:fillToRect l="100000" t="100000" r="100000" b="100000"/>
          </a:path>
        </a:gradFill>
        <a:ln w="9525" cap="flat" cmpd="sng" algn="ctr">
          <a:solidFill>
            <a:schemeClr val="accent3"/>
          </a:solidFill>
          <a:prstDash val="solid"/>
        </a:ln>
        <a:effectLst/>
      </dsp:spPr>
      <dsp:style>
        <a:lnRef idx="1">
          <a:schemeClr val="accent3"/>
        </a:lnRef>
        <a:fillRef idx="2">
          <a:schemeClr val="accent3"/>
        </a:fillRef>
        <a:effectRef idx="1">
          <a:schemeClr val="accent3"/>
        </a:effectRef>
        <a:fontRef idx="minor">
          <a:schemeClr val="dk1"/>
        </a:fontRef>
      </dsp:style>
      <dsp:txBody>
        <a:bodyPr spcFirstLastPara="0" vert="horz" wrap="square" lIns="50800" tIns="50800" rIns="50800" bIns="50800" numCol="1" spcCol="1270" anchor="ctr" anchorCtr="0">
          <a:noAutofit/>
        </a:bodyPr>
        <a:lstStyle/>
        <a:p>
          <a:pPr lvl="0" algn="ctr" defTabSz="1778000">
            <a:lnSpc>
              <a:spcPct val="110000"/>
            </a:lnSpc>
            <a:spcBef>
              <a:spcPct val="0"/>
            </a:spcBef>
            <a:spcAft>
              <a:spcPct val="35000"/>
            </a:spcAft>
          </a:pPr>
          <a:r>
            <a:rPr kumimoji="1" lang="ja-JP" altLang="en-US" sz="4000" kern="1200" dirty="0" smtClean="0"/>
            <a:t>動機</a:t>
          </a:r>
          <a:br>
            <a:rPr kumimoji="1" lang="ja-JP" altLang="en-US" sz="4000" kern="1200" dirty="0" smtClean="0"/>
          </a:br>
          <a:r>
            <a:rPr kumimoji="1" lang="ja-JP" altLang="en-US" sz="1200" kern="1200" dirty="0" smtClean="0"/>
            <a:t>理由と</a:t>
          </a:r>
          <a:r>
            <a:rPr kumimoji="1" lang="ja-JP" altLang="en-US" sz="1400" kern="1200" dirty="0" smtClean="0"/>
            <a:t>目的</a:t>
          </a:r>
          <a:endParaRPr kumimoji="1" lang="ja-JP" altLang="en-US" sz="4000" kern="1200" dirty="0"/>
        </a:p>
      </dsp:txBody>
      <dsp:txXfrm>
        <a:off x="3504143" y="130701"/>
        <a:ext cx="1221312" cy="1221312"/>
      </dsp:txXfrm>
    </dsp:sp>
    <dsp:sp modelId="{11BF3B4B-CB7C-BE45-9D1E-79E56C961CB2}">
      <dsp:nvSpPr>
        <dsp:cNvPr id="0" name=""/>
        <dsp:cNvSpPr/>
      </dsp:nvSpPr>
      <dsp:spPr>
        <a:xfrm>
          <a:off x="4864954" y="2672859"/>
          <a:ext cx="1727196" cy="1727196"/>
        </a:xfrm>
        <a:prstGeom prst="ellipse">
          <a:avLst/>
        </a:prstGeom>
        <a:gradFill rotWithShape="1">
          <a:gsLst>
            <a:gs pos="0">
              <a:schemeClr val="accent4">
                <a:tint val="50000"/>
                <a:shade val="86000"/>
                <a:satMod val="140000"/>
              </a:schemeClr>
            </a:gs>
            <a:gs pos="45000">
              <a:schemeClr val="accent4">
                <a:tint val="48000"/>
                <a:satMod val="150000"/>
              </a:schemeClr>
            </a:gs>
            <a:gs pos="100000">
              <a:schemeClr val="accent4">
                <a:tint val="28000"/>
                <a:satMod val="160000"/>
              </a:schemeClr>
            </a:gs>
          </a:gsLst>
          <a:path path="circle">
            <a:fillToRect l="100000" t="100000" r="100000" b="100000"/>
          </a:path>
        </a:gradFill>
        <a:ln w="9525" cap="flat" cmpd="sng" algn="ctr">
          <a:solidFill>
            <a:schemeClr val="accent4"/>
          </a:solidFill>
          <a:prstDash val="solid"/>
        </a:ln>
        <a:effectLst/>
      </dsp:spPr>
      <dsp:style>
        <a:lnRef idx="1">
          <a:schemeClr val="accent4"/>
        </a:lnRef>
        <a:fillRef idx="2">
          <a:schemeClr val="accent4"/>
        </a:fillRef>
        <a:effectRef idx="1">
          <a:schemeClr val="accent4"/>
        </a:effectRef>
        <a:fontRef idx="minor">
          <a:schemeClr val="dk1"/>
        </a:fontRef>
      </dsp:style>
      <dsp:txBody>
        <a:bodyPr spcFirstLastPara="0" vert="horz" wrap="square" lIns="50800" tIns="50800" rIns="50800" bIns="50800" numCol="1" spcCol="1270" anchor="ctr" anchorCtr="0">
          <a:noAutofit/>
        </a:bodyPr>
        <a:lstStyle/>
        <a:p>
          <a:pPr lvl="0" algn="ctr" defTabSz="1778000">
            <a:lnSpc>
              <a:spcPct val="110000"/>
            </a:lnSpc>
            <a:spcBef>
              <a:spcPct val="0"/>
            </a:spcBef>
            <a:spcAft>
              <a:spcPct val="35000"/>
            </a:spcAft>
          </a:pPr>
          <a:r>
            <a:rPr kumimoji="1" lang="ja-JP" altLang="en-US" sz="4000" kern="1200" dirty="0" smtClean="0"/>
            <a:t>機会</a:t>
          </a:r>
          <a:br>
            <a:rPr kumimoji="1" lang="ja-JP" altLang="en-US" sz="4000" kern="1200" dirty="0" smtClean="0"/>
          </a:br>
          <a:r>
            <a:rPr kumimoji="1" lang="ja-JP" altLang="en-US" sz="1200" kern="1200" dirty="0" smtClean="0"/>
            <a:t>いつやるか</a:t>
          </a:r>
          <a:endParaRPr kumimoji="1" lang="ja-JP" altLang="en-US" sz="1200" kern="1200" dirty="0"/>
        </a:p>
      </dsp:txBody>
      <dsp:txXfrm>
        <a:off x="5117896" y="2925801"/>
        <a:ext cx="1221312" cy="1221312"/>
      </dsp:txXfrm>
    </dsp:sp>
    <dsp:sp modelId="{09D37039-7218-E042-AB7E-35C1E9D75DD2}">
      <dsp:nvSpPr>
        <dsp:cNvPr id="0" name=""/>
        <dsp:cNvSpPr/>
      </dsp:nvSpPr>
      <dsp:spPr>
        <a:xfrm>
          <a:off x="1637449" y="2672859"/>
          <a:ext cx="1727196" cy="1727196"/>
        </a:xfrm>
        <a:prstGeom prst="ellipse">
          <a:avLst/>
        </a:prstGeom>
        <a:gradFill rotWithShape="1">
          <a:gsLst>
            <a:gs pos="0">
              <a:schemeClr val="accent2">
                <a:tint val="50000"/>
                <a:shade val="86000"/>
                <a:satMod val="140000"/>
              </a:schemeClr>
            </a:gs>
            <a:gs pos="45000">
              <a:schemeClr val="accent2">
                <a:tint val="48000"/>
                <a:satMod val="150000"/>
              </a:schemeClr>
            </a:gs>
            <a:gs pos="100000">
              <a:schemeClr val="accent2">
                <a:tint val="28000"/>
                <a:satMod val="160000"/>
              </a:schemeClr>
            </a:gs>
          </a:gsLst>
          <a:path path="circle">
            <a:fillToRect l="100000" t="100000" r="100000" b="100000"/>
          </a:path>
        </a:gradFill>
        <a:ln w="9525" cap="flat" cmpd="sng" algn="ctr">
          <a:solidFill>
            <a:schemeClr val="accent2"/>
          </a:solidFill>
          <a:prstDash val="solid"/>
        </a:ln>
        <a:effectLst/>
      </dsp:spPr>
      <dsp:style>
        <a:lnRef idx="1">
          <a:schemeClr val="accent2"/>
        </a:lnRef>
        <a:fillRef idx="2">
          <a:schemeClr val="accent2"/>
        </a:fillRef>
        <a:effectRef idx="1">
          <a:schemeClr val="accent2"/>
        </a:effectRef>
        <a:fontRef idx="minor">
          <a:schemeClr val="dk1"/>
        </a:fontRef>
      </dsp:style>
      <dsp:txBody>
        <a:bodyPr spcFirstLastPara="0" vert="horz" wrap="square" lIns="50800" tIns="50800" rIns="50800" bIns="50800" numCol="1" spcCol="1270" anchor="ctr" anchorCtr="0">
          <a:noAutofit/>
        </a:bodyPr>
        <a:lstStyle/>
        <a:p>
          <a:pPr lvl="0" algn="ctr" defTabSz="1778000">
            <a:lnSpc>
              <a:spcPct val="110000"/>
            </a:lnSpc>
            <a:spcBef>
              <a:spcPct val="0"/>
            </a:spcBef>
            <a:spcAft>
              <a:spcPct val="35000"/>
            </a:spcAft>
          </a:pPr>
          <a:r>
            <a:rPr kumimoji="1" lang="ja-JP" altLang="en-US" sz="4000" kern="1200" dirty="0" smtClean="0"/>
            <a:t>手段</a:t>
          </a:r>
          <a:r>
            <a:rPr kumimoji="1" lang="ja-JP" altLang="en-US" sz="1200" kern="1200" dirty="0" smtClean="0"/>
            <a:t>どうやるか</a:t>
          </a:r>
          <a:endParaRPr kumimoji="1" lang="ja-JP" altLang="en-US" sz="1200" kern="1200" dirty="0"/>
        </a:p>
      </dsp:txBody>
      <dsp:txXfrm>
        <a:off x="1890391" y="2925801"/>
        <a:ext cx="1221312" cy="1221312"/>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2DCA06F-92FA-C84B-ACF8-FD5C988B98EE}" type="datetimeFigureOut">
              <a:rPr kumimoji="1" lang="ja-JP" altLang="en-US" smtClean="0"/>
              <a:t>2014/04/17</a:t>
            </a:fld>
            <a:endParaRPr kumimoji="1" lang="ja-JP" altLang="en-US"/>
          </a:p>
        </p:txBody>
      </p:sp>
      <p:sp>
        <p:nvSpPr>
          <p:cNvPr id="4" name="フッター プレースホルダー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005F286-D176-E945-BF6D-B9757DD259D3}" type="slidenum">
              <a:rPr kumimoji="1" lang="ja-JP" altLang="en-US" smtClean="0"/>
              <a:t>‹#›</a:t>
            </a:fld>
            <a:endParaRPr kumimoji="1" lang="ja-JP" altLang="en-US"/>
          </a:p>
        </p:txBody>
      </p:sp>
    </p:spTree>
    <p:extLst>
      <p:ext uri="{BB962C8B-B14F-4D97-AF65-F5344CB8AC3E}">
        <p14:creationId xmlns:p14="http://schemas.microsoft.com/office/powerpoint/2010/main" val="37036862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22D3A20-947D-A94A-B091-0C32740E81A8}" type="datetimeFigureOut">
              <a:rPr kumimoji="1" lang="ja-JP" altLang="en-US" smtClean="0"/>
              <a:t>2014/04/17</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00D35F-5349-5E48-85D5-3891B953F3B4}" type="slidenum">
              <a:rPr kumimoji="1" lang="ja-JP" altLang="en-US" smtClean="0"/>
              <a:t>‹#›</a:t>
            </a:fld>
            <a:endParaRPr kumimoji="1" lang="ja-JP" altLang="en-US"/>
          </a:p>
        </p:txBody>
      </p:sp>
    </p:spTree>
    <p:extLst>
      <p:ext uri="{BB962C8B-B14F-4D97-AF65-F5344CB8AC3E}">
        <p14:creationId xmlns:p14="http://schemas.microsoft.com/office/powerpoint/2010/main" val="395012364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kumimoji="1" sz="1200" kern="1200">
        <a:solidFill>
          <a:schemeClr val="tx1"/>
        </a:solidFill>
        <a:latin typeface="+mn-lt"/>
        <a:ea typeface="+mn-ea"/>
        <a:cs typeface="+mn-cs"/>
      </a:defRPr>
    </a:lvl1pPr>
    <a:lvl2pPr marL="457200" algn="l" defTabSz="457200" rtl="0" eaLnBrk="1" latinLnBrk="0" hangingPunct="1">
      <a:defRPr kumimoji="1" sz="1200" kern="1200">
        <a:solidFill>
          <a:schemeClr val="tx1"/>
        </a:solidFill>
        <a:latin typeface="+mn-lt"/>
        <a:ea typeface="+mn-ea"/>
        <a:cs typeface="+mn-cs"/>
      </a:defRPr>
    </a:lvl2pPr>
    <a:lvl3pPr marL="914400" algn="l" defTabSz="457200" rtl="0" eaLnBrk="1" latinLnBrk="0" hangingPunct="1">
      <a:defRPr kumimoji="1" sz="1200" kern="1200">
        <a:solidFill>
          <a:schemeClr val="tx1"/>
        </a:solidFill>
        <a:latin typeface="+mn-lt"/>
        <a:ea typeface="+mn-ea"/>
        <a:cs typeface="+mn-cs"/>
      </a:defRPr>
    </a:lvl3pPr>
    <a:lvl4pPr marL="1371600" algn="l" defTabSz="457200" rtl="0" eaLnBrk="1" latinLnBrk="0" hangingPunct="1">
      <a:defRPr kumimoji="1" sz="1200" kern="1200">
        <a:solidFill>
          <a:schemeClr val="tx1"/>
        </a:solidFill>
        <a:latin typeface="+mn-lt"/>
        <a:ea typeface="+mn-ea"/>
        <a:cs typeface="+mn-cs"/>
      </a:defRPr>
    </a:lvl4pPr>
    <a:lvl5pPr marL="1828800" algn="l" defTabSz="457200" rtl="0" eaLnBrk="1" latinLnBrk="0" hangingPunct="1">
      <a:defRPr kumimoji="1" sz="1200" kern="1200">
        <a:solidFill>
          <a:schemeClr val="tx1"/>
        </a:solidFill>
        <a:latin typeface="+mn-lt"/>
        <a:ea typeface="+mn-ea"/>
        <a:cs typeface="+mn-cs"/>
      </a:defRPr>
    </a:lvl5pPr>
    <a:lvl6pPr marL="2286000" algn="l" defTabSz="457200" rtl="0" eaLnBrk="1" latinLnBrk="0" hangingPunct="1">
      <a:defRPr kumimoji="1" sz="1200" kern="1200">
        <a:solidFill>
          <a:schemeClr val="tx1"/>
        </a:solidFill>
        <a:latin typeface="+mn-lt"/>
        <a:ea typeface="+mn-ea"/>
        <a:cs typeface="+mn-cs"/>
      </a:defRPr>
    </a:lvl6pPr>
    <a:lvl7pPr marL="2743200" algn="l" defTabSz="457200" rtl="0" eaLnBrk="1" latinLnBrk="0" hangingPunct="1">
      <a:defRPr kumimoji="1" sz="1200" kern="1200">
        <a:solidFill>
          <a:schemeClr val="tx1"/>
        </a:solidFill>
        <a:latin typeface="+mn-lt"/>
        <a:ea typeface="+mn-ea"/>
        <a:cs typeface="+mn-cs"/>
      </a:defRPr>
    </a:lvl7pPr>
    <a:lvl8pPr marL="3200400" algn="l" defTabSz="457200" rtl="0" eaLnBrk="1" latinLnBrk="0" hangingPunct="1">
      <a:defRPr kumimoji="1" sz="1200" kern="1200">
        <a:solidFill>
          <a:schemeClr val="tx1"/>
        </a:solidFill>
        <a:latin typeface="+mn-lt"/>
        <a:ea typeface="+mn-ea"/>
        <a:cs typeface="+mn-cs"/>
      </a:defRPr>
    </a:lvl8pPr>
    <a:lvl9pPr marL="3657600" algn="l" defTabSz="4572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4910F6D-9A62-CB45-86BE-92BDFB9A212F}" type="slidenum">
              <a:rPr lang="ja-JP" altLang="en-US" smtClean="0">
                <a:solidFill>
                  <a:prstClr val="black"/>
                </a:solidFill>
                <a:latin typeface="Calibri"/>
                <a:ea typeface="ＭＳ Ｐゴシック"/>
              </a:rPr>
              <a:pPr/>
              <a:t>57</a:t>
            </a:fld>
            <a:endParaRPr lang="ja-JP" altLang="en-US">
              <a:solidFill>
                <a:prstClr val="black"/>
              </a:solidFill>
              <a:latin typeface="Calibri"/>
              <a:ea typeface="ＭＳ Ｐゴシック"/>
            </a:endParaRPr>
          </a:p>
        </p:txBody>
      </p:sp>
    </p:spTree>
    <p:extLst>
      <p:ext uri="{BB962C8B-B14F-4D97-AF65-F5344CB8AC3E}">
        <p14:creationId xmlns:p14="http://schemas.microsoft.com/office/powerpoint/2010/main" val="3185594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12.xml"/><Relationship Id="rId4" Type="http://schemas.openxmlformats.org/officeDocument/2006/relationships/tags" Target="../tags/tag13.xml"/><Relationship Id="rId5" Type="http://schemas.openxmlformats.org/officeDocument/2006/relationships/tags" Target="../tags/tag14.xml"/><Relationship Id="rId6" Type="http://schemas.openxmlformats.org/officeDocument/2006/relationships/tags" Target="../tags/tag15.xml"/><Relationship Id="rId7" Type="http://schemas.openxmlformats.org/officeDocument/2006/relationships/tags" Target="../tags/tag16.xml"/><Relationship Id="rId8" Type="http://schemas.openxmlformats.org/officeDocument/2006/relationships/tags" Target="../tags/tag17.xml"/><Relationship Id="rId9" Type="http://schemas.openxmlformats.org/officeDocument/2006/relationships/slideMaster" Target="../slideMasters/slideMaster2.xml"/><Relationship Id="rId10" Type="http://schemas.openxmlformats.org/officeDocument/2006/relationships/image" Target="../media/image2.png"/><Relationship Id="rId1" Type="http://schemas.openxmlformats.org/officeDocument/2006/relationships/tags" Target="../tags/tag10.xml"/><Relationship Id="rId2" Type="http://schemas.openxmlformats.org/officeDocument/2006/relationships/tags" Target="../tags/tag11.xml"/></Relationships>
</file>

<file path=ppt/slideLayouts/_rels/slideLayout13.xml.rels><?xml version="1.0" encoding="UTF-8" standalone="yes"?>
<Relationships xmlns="http://schemas.openxmlformats.org/package/2006/relationships"><Relationship Id="rId3" Type="http://schemas.openxmlformats.org/officeDocument/2006/relationships/tags" Target="../tags/tag20.xml"/><Relationship Id="rId4" Type="http://schemas.openxmlformats.org/officeDocument/2006/relationships/tags" Target="../tags/tag21.xml"/><Relationship Id="rId5" Type="http://schemas.openxmlformats.org/officeDocument/2006/relationships/tags" Target="../tags/tag22.xml"/><Relationship Id="rId6" Type="http://schemas.openxmlformats.org/officeDocument/2006/relationships/slideMaster" Target="../slideMasters/slideMaster2.xml"/><Relationship Id="rId1" Type="http://schemas.openxmlformats.org/officeDocument/2006/relationships/tags" Target="../tags/tag18.xml"/><Relationship Id="rId2" Type="http://schemas.openxmlformats.org/officeDocument/2006/relationships/tags" Target="../tags/tag19.xml"/></Relationships>
</file>

<file path=ppt/slideLayouts/_rels/slideLayout14.xml.rels><?xml version="1.0" encoding="UTF-8" standalone="yes"?>
<Relationships xmlns="http://schemas.openxmlformats.org/package/2006/relationships"><Relationship Id="rId3" Type="http://schemas.openxmlformats.org/officeDocument/2006/relationships/tags" Target="../tags/tag25.xml"/><Relationship Id="rId4" Type="http://schemas.openxmlformats.org/officeDocument/2006/relationships/tags" Target="../tags/tag26.xml"/><Relationship Id="rId5" Type="http://schemas.openxmlformats.org/officeDocument/2006/relationships/tags" Target="../tags/tag27.xml"/><Relationship Id="rId6" Type="http://schemas.openxmlformats.org/officeDocument/2006/relationships/tags" Target="../tags/tag28.xml"/><Relationship Id="rId7" Type="http://schemas.openxmlformats.org/officeDocument/2006/relationships/slideMaster" Target="../slideMasters/slideMaster2.xml"/><Relationship Id="rId8" Type="http://schemas.openxmlformats.org/officeDocument/2006/relationships/image" Target="../media/image2.png"/><Relationship Id="rId1" Type="http://schemas.openxmlformats.org/officeDocument/2006/relationships/tags" Target="../tags/tag23.xml"/><Relationship Id="rId2" Type="http://schemas.openxmlformats.org/officeDocument/2006/relationships/tags" Target="../tags/tag24.xml"/></Relationships>
</file>

<file path=ppt/slideLayouts/_rels/slideLayout15.xml.rels><?xml version="1.0" encoding="UTF-8" standalone="yes"?>
<Relationships xmlns="http://schemas.openxmlformats.org/package/2006/relationships"><Relationship Id="rId3" Type="http://schemas.openxmlformats.org/officeDocument/2006/relationships/tags" Target="../tags/tag31.xml"/><Relationship Id="rId4" Type="http://schemas.openxmlformats.org/officeDocument/2006/relationships/tags" Target="../tags/tag32.xml"/><Relationship Id="rId5" Type="http://schemas.openxmlformats.org/officeDocument/2006/relationships/tags" Target="../tags/tag33.xml"/><Relationship Id="rId6" Type="http://schemas.openxmlformats.org/officeDocument/2006/relationships/tags" Target="../tags/tag34.xml"/><Relationship Id="rId7" Type="http://schemas.openxmlformats.org/officeDocument/2006/relationships/slideMaster" Target="../slideMasters/slideMaster2.xml"/><Relationship Id="rId1" Type="http://schemas.openxmlformats.org/officeDocument/2006/relationships/tags" Target="../tags/tag29.xml"/><Relationship Id="rId2" Type="http://schemas.openxmlformats.org/officeDocument/2006/relationships/tags" Target="../tags/tag30.xml"/></Relationships>
</file>

<file path=ppt/slideLayouts/_rels/slideLayout16.xml.rels><?xml version="1.0" encoding="UTF-8" standalone="yes"?>
<Relationships xmlns="http://schemas.openxmlformats.org/package/2006/relationships"><Relationship Id="rId3" Type="http://schemas.openxmlformats.org/officeDocument/2006/relationships/tags" Target="../tags/tag37.xml"/><Relationship Id="rId4" Type="http://schemas.openxmlformats.org/officeDocument/2006/relationships/tags" Target="../tags/tag38.xml"/><Relationship Id="rId5" Type="http://schemas.openxmlformats.org/officeDocument/2006/relationships/tags" Target="../tags/tag39.xml"/><Relationship Id="rId6" Type="http://schemas.openxmlformats.org/officeDocument/2006/relationships/tags" Target="../tags/tag40.xml"/><Relationship Id="rId7" Type="http://schemas.openxmlformats.org/officeDocument/2006/relationships/tags" Target="../tags/tag41.xml"/><Relationship Id="rId8" Type="http://schemas.openxmlformats.org/officeDocument/2006/relationships/tags" Target="../tags/tag42.xml"/><Relationship Id="rId9" Type="http://schemas.openxmlformats.org/officeDocument/2006/relationships/slideMaster" Target="../slideMasters/slideMaster2.xml"/><Relationship Id="rId1" Type="http://schemas.openxmlformats.org/officeDocument/2006/relationships/tags" Target="../tags/tag35.xml"/><Relationship Id="rId2" Type="http://schemas.openxmlformats.org/officeDocument/2006/relationships/tags" Target="../tags/tag36.xml"/></Relationships>
</file>

<file path=ppt/slideLayouts/_rels/slideLayout17.xml.rels><?xml version="1.0" encoding="UTF-8" standalone="yes"?>
<Relationships xmlns="http://schemas.openxmlformats.org/package/2006/relationships"><Relationship Id="rId3" Type="http://schemas.openxmlformats.org/officeDocument/2006/relationships/tags" Target="../tags/tag45.xml"/><Relationship Id="rId4" Type="http://schemas.openxmlformats.org/officeDocument/2006/relationships/tags" Target="../tags/tag46.xml"/><Relationship Id="rId5" Type="http://schemas.openxmlformats.org/officeDocument/2006/relationships/slideMaster" Target="../slideMasters/slideMaster2.xml"/><Relationship Id="rId1" Type="http://schemas.openxmlformats.org/officeDocument/2006/relationships/tags" Target="../tags/tag43.xml"/><Relationship Id="rId2" Type="http://schemas.openxmlformats.org/officeDocument/2006/relationships/tags" Target="../tags/tag44.xml"/></Relationships>
</file>

<file path=ppt/slideLayouts/_rels/slideLayout18.xml.rels><?xml version="1.0" encoding="UTF-8" standalone="yes"?>
<Relationships xmlns="http://schemas.openxmlformats.org/package/2006/relationships"><Relationship Id="rId3" Type="http://schemas.openxmlformats.org/officeDocument/2006/relationships/tags" Target="../tags/tag49.xml"/><Relationship Id="rId4" Type="http://schemas.openxmlformats.org/officeDocument/2006/relationships/slideMaster" Target="../slideMasters/slideMaster2.xml"/><Relationship Id="rId1" Type="http://schemas.openxmlformats.org/officeDocument/2006/relationships/tags" Target="../tags/tag47.xml"/><Relationship Id="rId2" Type="http://schemas.openxmlformats.org/officeDocument/2006/relationships/tags" Target="../tags/tag48.xml"/></Relationships>
</file>

<file path=ppt/slideLayouts/_rels/slideLayout19.xml.rels><?xml version="1.0" encoding="UTF-8" standalone="yes"?>
<Relationships xmlns="http://schemas.openxmlformats.org/package/2006/relationships"><Relationship Id="rId3" Type="http://schemas.openxmlformats.org/officeDocument/2006/relationships/tags" Target="../tags/tag52.xml"/><Relationship Id="rId4" Type="http://schemas.openxmlformats.org/officeDocument/2006/relationships/tags" Target="../tags/tag53.xml"/><Relationship Id="rId5" Type="http://schemas.openxmlformats.org/officeDocument/2006/relationships/tags" Target="../tags/tag54.xml"/><Relationship Id="rId6" Type="http://schemas.openxmlformats.org/officeDocument/2006/relationships/tags" Target="../tags/tag55.xml"/><Relationship Id="rId7" Type="http://schemas.openxmlformats.org/officeDocument/2006/relationships/slideMaster" Target="../slideMasters/slideMaster2.xml"/><Relationship Id="rId1" Type="http://schemas.openxmlformats.org/officeDocument/2006/relationships/tags" Target="../tags/tag50.xml"/><Relationship Id="rId2" Type="http://schemas.openxmlformats.org/officeDocument/2006/relationships/tags" Target="../tags/tag5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tags" Target="../tags/tag58.xml"/><Relationship Id="rId4" Type="http://schemas.openxmlformats.org/officeDocument/2006/relationships/tags" Target="../tags/tag59.xml"/><Relationship Id="rId5" Type="http://schemas.openxmlformats.org/officeDocument/2006/relationships/tags" Target="../tags/tag60.xml"/><Relationship Id="rId6" Type="http://schemas.openxmlformats.org/officeDocument/2006/relationships/tags" Target="../tags/tag61.xml"/><Relationship Id="rId7" Type="http://schemas.openxmlformats.org/officeDocument/2006/relationships/slideMaster" Target="../slideMasters/slideMaster2.xml"/><Relationship Id="rId1" Type="http://schemas.openxmlformats.org/officeDocument/2006/relationships/tags" Target="../tags/tag56.xml"/><Relationship Id="rId2" Type="http://schemas.openxmlformats.org/officeDocument/2006/relationships/tags" Target="../tags/tag57.xml"/></Relationships>
</file>

<file path=ppt/slideLayouts/_rels/slideLayout21.xml.rels><?xml version="1.0" encoding="UTF-8" standalone="yes"?>
<Relationships xmlns="http://schemas.openxmlformats.org/package/2006/relationships"><Relationship Id="rId3" Type="http://schemas.openxmlformats.org/officeDocument/2006/relationships/tags" Target="../tags/tag64.xml"/><Relationship Id="rId4" Type="http://schemas.openxmlformats.org/officeDocument/2006/relationships/tags" Target="../tags/tag65.xml"/><Relationship Id="rId5" Type="http://schemas.openxmlformats.org/officeDocument/2006/relationships/tags" Target="../tags/tag66.xml"/><Relationship Id="rId6" Type="http://schemas.openxmlformats.org/officeDocument/2006/relationships/slideMaster" Target="../slideMasters/slideMaster2.xml"/><Relationship Id="rId1" Type="http://schemas.openxmlformats.org/officeDocument/2006/relationships/tags" Target="../tags/tag62.xml"/><Relationship Id="rId2" Type="http://schemas.openxmlformats.org/officeDocument/2006/relationships/tags" Target="../tags/tag63.xml"/></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69.xml"/><Relationship Id="rId4" Type="http://schemas.openxmlformats.org/officeDocument/2006/relationships/tags" Target="../tags/tag70.xml"/><Relationship Id="rId5" Type="http://schemas.openxmlformats.org/officeDocument/2006/relationships/tags" Target="../tags/tag71.xml"/><Relationship Id="rId6" Type="http://schemas.openxmlformats.org/officeDocument/2006/relationships/slideMaster" Target="../slideMasters/slideMaster2.xml"/><Relationship Id="rId1" Type="http://schemas.openxmlformats.org/officeDocument/2006/relationships/tags" Target="../tags/tag67.xml"/><Relationship Id="rId2" Type="http://schemas.openxmlformats.org/officeDocument/2006/relationships/tags" Target="../tags/tag68.xml"/></Relationships>
</file>

<file path=ppt/slideLayouts/_rels/slideLayout23.xml.rels><?xml version="1.0" encoding="UTF-8" standalone="yes"?>
<Relationships xmlns="http://schemas.openxmlformats.org/package/2006/relationships"><Relationship Id="rId3" Type="http://schemas.openxmlformats.org/officeDocument/2006/relationships/tags" Target="../tags/tag74.xml"/><Relationship Id="rId4" Type="http://schemas.openxmlformats.org/officeDocument/2006/relationships/tags" Target="../tags/tag75.xml"/><Relationship Id="rId5" Type="http://schemas.openxmlformats.org/officeDocument/2006/relationships/tags" Target="../tags/tag76.xml"/><Relationship Id="rId6" Type="http://schemas.openxmlformats.org/officeDocument/2006/relationships/tags" Target="../tags/tag77.xml"/><Relationship Id="rId7" Type="http://schemas.openxmlformats.org/officeDocument/2006/relationships/slideMaster" Target="../slideMasters/slideMaster2.xml"/><Relationship Id="rId1" Type="http://schemas.openxmlformats.org/officeDocument/2006/relationships/tags" Target="../tags/tag72.xml"/><Relationship Id="rId2" Type="http://schemas.openxmlformats.org/officeDocument/2006/relationships/tags" Target="../tags/tag73.xml"/></Relationships>
</file>

<file path=ppt/slideLayouts/_rels/slideLayout24.xml.rels><?xml version="1.0" encoding="UTF-8" standalone="yes"?>
<Relationships xmlns="http://schemas.openxmlformats.org/package/2006/relationships"><Relationship Id="rId3" Type="http://schemas.openxmlformats.org/officeDocument/2006/relationships/tags" Target="../tags/tag80.xml"/><Relationship Id="rId4" Type="http://schemas.openxmlformats.org/officeDocument/2006/relationships/tags" Target="../tags/tag81.xml"/><Relationship Id="rId5" Type="http://schemas.openxmlformats.org/officeDocument/2006/relationships/tags" Target="../tags/tag82.xml"/><Relationship Id="rId6" Type="http://schemas.openxmlformats.org/officeDocument/2006/relationships/tags" Target="../tags/tag83.xml"/><Relationship Id="rId7" Type="http://schemas.openxmlformats.org/officeDocument/2006/relationships/slideMaster" Target="../slideMasters/slideMaster2.xml"/><Relationship Id="rId1" Type="http://schemas.openxmlformats.org/officeDocument/2006/relationships/tags" Target="../tags/tag78.xml"/><Relationship Id="rId2" Type="http://schemas.openxmlformats.org/officeDocument/2006/relationships/tags" Target="../tags/tag79.xml"/></Relationships>
</file>

<file path=ppt/slideLayouts/_rels/slideLayout25.xml.rels><?xml version="1.0" encoding="UTF-8" standalone="yes"?>
<Relationships xmlns="http://schemas.openxmlformats.org/package/2006/relationships"><Relationship Id="rId3" Type="http://schemas.openxmlformats.org/officeDocument/2006/relationships/tags" Target="../tags/tag86.xml"/><Relationship Id="rId4" Type="http://schemas.openxmlformats.org/officeDocument/2006/relationships/tags" Target="../tags/tag87.xml"/><Relationship Id="rId5" Type="http://schemas.openxmlformats.org/officeDocument/2006/relationships/tags" Target="../tags/tag88.xml"/><Relationship Id="rId6" Type="http://schemas.openxmlformats.org/officeDocument/2006/relationships/tags" Target="../tags/tag89.xml"/><Relationship Id="rId7" Type="http://schemas.openxmlformats.org/officeDocument/2006/relationships/tags" Target="../tags/tag90.xml"/><Relationship Id="rId8" Type="http://schemas.openxmlformats.org/officeDocument/2006/relationships/slideMaster" Target="../slideMasters/slideMaster2.xml"/><Relationship Id="rId1" Type="http://schemas.openxmlformats.org/officeDocument/2006/relationships/tags" Target="../tags/tag84.xml"/><Relationship Id="rId2" Type="http://schemas.openxmlformats.org/officeDocument/2006/relationships/tags" Target="../tags/tag8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lgn="l">
              <a:defRPr sz="4400" cap="all" baseline="0"/>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lnSpc>
                <a:spcPct val="100000"/>
              </a:lnSpc>
              <a:spcBef>
                <a:spcPts val="400"/>
              </a:spcBef>
              <a:spcAft>
                <a:spcPts val="0"/>
              </a:spcAft>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03FD89-CDF0-A64D-80AB-DDD6F587B034}" type="datetime1">
              <a:rPr lang="ja-JP" altLang="en-US" smtClean="0"/>
              <a:t>2014/04/17</a:t>
            </a:fld>
            <a:endParaRPr lang="en-US"/>
          </a:p>
        </p:txBody>
      </p:sp>
      <p:sp>
        <p:nvSpPr>
          <p:cNvPr id="5" name="Footer Placeholder 4"/>
          <p:cNvSpPr>
            <a:spLocks noGrp="1"/>
          </p:cNvSpPr>
          <p:nvPr>
            <p:ph type="ftr" sz="quarter" idx="11"/>
          </p:nvPr>
        </p:nvSpPr>
        <p:spPr/>
        <p:txBody>
          <a:bodyPr/>
          <a:lstStyle/>
          <a:p>
            <a:pPr algn="r"/>
            <a:r>
              <a:rPr lang="en-US" altLang="ja-JP" smtClean="0"/>
              <a:t>(C) </a:t>
            </a:r>
            <a:r>
              <a:rPr lang="ja-JP" altLang="en-US" smtClean="0"/>
              <a:t>株式会社ディアイティ</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EDE5BAC-262F-4D47-9AC7-D7115C534BCC}" type="datetime1">
              <a:rPr lang="ja-JP" altLang="en-US" smtClean="0"/>
              <a:t>2014/04/17</a:t>
            </a:fld>
            <a:endParaRPr lang="en-US"/>
          </a:p>
        </p:txBody>
      </p:sp>
      <p:sp>
        <p:nvSpPr>
          <p:cNvPr id="5" name="Footer Placeholder 4"/>
          <p:cNvSpPr>
            <a:spLocks noGrp="1"/>
          </p:cNvSpPr>
          <p:nvPr>
            <p:ph type="ftr" sz="quarter" idx="11"/>
          </p:nvPr>
        </p:nvSpPr>
        <p:spPr/>
        <p:txBody>
          <a:bodyPr/>
          <a:lstStyle/>
          <a:p>
            <a:pPr algn="r"/>
            <a:r>
              <a:rPr lang="en-US" altLang="ja-JP" smtClean="0"/>
              <a:t>(C) </a:t>
            </a:r>
            <a:r>
              <a:rPr lang="ja-JP" altLang="en-US" smtClean="0"/>
              <a:t>株式会社ディアイティ</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4" name="Line 11"/>
          <p:cNvSpPr>
            <a:spLocks noChangeShapeType="1"/>
          </p:cNvSpPr>
          <p:nvPr>
            <p:custDataLst>
              <p:tags r:id="rId1"/>
            </p:custDataLst>
          </p:nvPr>
        </p:nvSpPr>
        <p:spPr bwMode="auto">
          <a:xfrm>
            <a:off x="1979613" y="6408738"/>
            <a:ext cx="0" cy="333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a:endParaRPr kumimoji="1" lang="ja-JP" altLang="en-US">
              <a:solidFill>
                <a:prstClr val="black"/>
              </a:solidFill>
              <a:latin typeface="News Gothic MT"/>
              <a:ea typeface="メイリオ"/>
            </a:endParaRPr>
          </a:p>
        </p:txBody>
      </p:sp>
      <p:sp>
        <p:nvSpPr>
          <p:cNvPr id="5" name="Line 12"/>
          <p:cNvSpPr>
            <a:spLocks noChangeShapeType="1"/>
          </p:cNvSpPr>
          <p:nvPr>
            <p:custDataLst>
              <p:tags r:id="rId2"/>
            </p:custDataLst>
          </p:nvPr>
        </p:nvSpPr>
        <p:spPr bwMode="auto">
          <a:xfrm>
            <a:off x="7524750" y="6408738"/>
            <a:ext cx="0" cy="333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a:endParaRPr kumimoji="1" lang="ja-JP" altLang="en-US">
              <a:solidFill>
                <a:prstClr val="black"/>
              </a:solidFill>
              <a:latin typeface="News Gothic MT"/>
              <a:ea typeface="メイリオ"/>
            </a:endParaRPr>
          </a:p>
        </p:txBody>
      </p:sp>
      <p:sp>
        <p:nvSpPr>
          <p:cNvPr id="5124" name="Rectangle 4"/>
          <p:cNvSpPr>
            <a:spLocks noGrp="1" noChangeArrowheads="1"/>
          </p:cNvSpPr>
          <p:nvPr>
            <p:ph type="ctrTitle"/>
            <p:custDataLst>
              <p:tags r:id="rId3"/>
            </p:custDataLst>
          </p:nvPr>
        </p:nvSpPr>
        <p:spPr>
          <a:xfrm>
            <a:off x="642910" y="2492896"/>
            <a:ext cx="7815290" cy="1368425"/>
          </a:xfrm>
        </p:spPr>
        <p:txBody>
          <a:bodyPr/>
          <a:lstStyle>
            <a:lvl1pPr algn="ctr">
              <a:defRPr/>
            </a:lvl1pPr>
          </a:lstStyle>
          <a:p>
            <a:r>
              <a:rPr lang="ja-JP" altLang="en-US" smtClean="0"/>
              <a:t>マスター タイトルの書式設定</a:t>
            </a:r>
            <a:endParaRPr lang="ja-JP" altLang="en-US"/>
          </a:p>
        </p:txBody>
      </p:sp>
      <p:sp>
        <p:nvSpPr>
          <p:cNvPr id="5125" name="Rectangle 5"/>
          <p:cNvSpPr>
            <a:spLocks noGrp="1" noChangeArrowheads="1"/>
          </p:cNvSpPr>
          <p:nvPr>
            <p:ph type="subTitle" idx="1"/>
            <p:custDataLst>
              <p:tags r:id="rId4"/>
            </p:custDataLst>
          </p:nvPr>
        </p:nvSpPr>
        <p:spPr>
          <a:xfrm>
            <a:off x="641305" y="3915311"/>
            <a:ext cx="7818483" cy="720725"/>
          </a:xfrm>
        </p:spPr>
        <p:txBody>
          <a:bodyPr anchor="ctr"/>
          <a:lstStyle>
            <a:lvl1pPr marL="0" indent="0" algn="ctr">
              <a:buFont typeface="Wingdings" pitchFamily="2" charset="2"/>
              <a:buNone/>
              <a:defRPr sz="1600">
                <a:latin typeface="+mn-ea"/>
                <a:ea typeface="+mn-ea"/>
              </a:defRPr>
            </a:lvl1pPr>
          </a:lstStyle>
          <a:p>
            <a:r>
              <a:rPr lang="ja-JP" altLang="en-US" smtClean="0"/>
              <a:t>マスター サブタイトルの書式設定</a:t>
            </a:r>
            <a:endParaRPr lang="ja-JP" altLang="en-US" dirty="0"/>
          </a:p>
        </p:txBody>
      </p:sp>
      <p:sp>
        <p:nvSpPr>
          <p:cNvPr id="7" name="Rectangle 6"/>
          <p:cNvSpPr>
            <a:spLocks noGrp="1" noChangeArrowheads="1"/>
          </p:cNvSpPr>
          <p:nvPr>
            <p:ph type="dt" sz="half" idx="10"/>
            <p:custDataLst>
              <p:tags r:id="rId5"/>
            </p:custDataLst>
          </p:nvPr>
        </p:nvSpPr>
        <p:spPr/>
        <p:txBody>
          <a:bodyPr/>
          <a:lstStyle>
            <a:lvl1pPr>
              <a:defRPr smtClean="0"/>
            </a:lvl1pPr>
          </a:lstStyle>
          <a:p>
            <a:fld id="{91886C93-0FBA-234C-A77C-FA2068921609}" type="datetime1">
              <a:rPr lang="ja-JP" altLang="en-US" smtClean="0">
                <a:solidFill>
                  <a:prstClr val="black"/>
                </a:solidFill>
                <a:latin typeface="News Gothic MT"/>
                <a:ea typeface="メイリオ"/>
              </a:rPr>
              <a:t>2014/04/17</a:t>
            </a:fld>
            <a:endParaRPr lang="ja-JP" altLang="en-US">
              <a:solidFill>
                <a:prstClr val="black"/>
              </a:solidFill>
              <a:latin typeface="News Gothic MT"/>
              <a:ea typeface="メイリオ"/>
            </a:endParaRPr>
          </a:p>
        </p:txBody>
      </p:sp>
      <p:sp>
        <p:nvSpPr>
          <p:cNvPr id="8" name="Rectangle 7"/>
          <p:cNvSpPr>
            <a:spLocks noGrp="1" noChangeArrowheads="1"/>
          </p:cNvSpPr>
          <p:nvPr>
            <p:ph type="ftr" sz="quarter" idx="11"/>
            <p:custDataLst>
              <p:tags r:id="rId6"/>
            </p:custDataLst>
          </p:nvPr>
        </p:nvSpPr>
        <p:spPr/>
        <p:txBody>
          <a:bodyPr/>
          <a:lstStyle>
            <a:lvl1pPr>
              <a:defRPr smtClean="0"/>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9" name="Rectangle 8"/>
          <p:cNvSpPr>
            <a:spLocks noGrp="1" noChangeArrowheads="1"/>
          </p:cNvSpPr>
          <p:nvPr>
            <p:ph type="sldNum" sz="quarter" idx="12"/>
            <p:custDataLst>
              <p:tags r:id="rId7"/>
            </p:custDataLst>
          </p:nvPr>
        </p:nvSpPr>
        <p:spPr/>
        <p:txBody>
          <a:bodyPr/>
          <a:lstStyle>
            <a:lvl1pPr>
              <a:defRPr smtClean="0"/>
            </a:lvl1pPr>
          </a:lstStyle>
          <a:p>
            <a:fld id="{712FC8E8-89FF-FF44-8788-6A84C6B55D44}" type="slidenum">
              <a:rPr lang="ja-JP" altLang="en-US">
                <a:solidFill>
                  <a:prstClr val="black"/>
                </a:solidFill>
                <a:latin typeface="News Gothic MT"/>
                <a:ea typeface="メイリオ"/>
              </a:rPr>
              <a:pPr/>
              <a:t>‹#›</a:t>
            </a:fld>
            <a:endParaRPr lang="ja-JP" altLang="en-US">
              <a:solidFill>
                <a:prstClr val="black"/>
              </a:solidFill>
              <a:latin typeface="News Gothic MT"/>
              <a:ea typeface="メイリオ"/>
            </a:endParaRPr>
          </a:p>
        </p:txBody>
      </p:sp>
      <p:pic>
        <p:nvPicPr>
          <p:cNvPr id="10" name="図 11" descr="雲の形.png"/>
          <p:cNvPicPr>
            <a:picLocks noChangeAspect="1"/>
          </p:cNvPicPr>
          <p:nvPr userDrawn="1">
            <p:custDataLst>
              <p:tags r:id="rId8"/>
            </p:custDataLst>
          </p:nvPr>
        </p:nvPicPr>
        <p:blipFill>
          <a:blip r:embed="rId10">
            <a:extLst>
              <a:ext uri="{28A0092B-C50C-407E-A947-70E740481C1C}">
                <a14:useLocalDpi xmlns:a14="http://schemas.microsoft.com/office/drawing/2010/main" val="0"/>
              </a:ext>
            </a:extLst>
          </a:blip>
          <a:srcRect l="58897" t="5359" r="8911" b="64375"/>
          <a:stretch>
            <a:fillRect/>
          </a:stretch>
        </p:blipFill>
        <p:spPr bwMode="auto">
          <a:xfrm>
            <a:off x="6799263" y="0"/>
            <a:ext cx="2344737"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4462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custDataLst>
              <p:tags r:id="rId1"/>
            </p:custDataLst>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idx="1"/>
            <p:custDataLst>
              <p:tags r:id="rId2"/>
            </p:custDataLst>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1"/>
          <p:cNvSpPr>
            <a:spLocks noGrp="1" noChangeArrowheads="1"/>
          </p:cNvSpPr>
          <p:nvPr>
            <p:ph type="dt" sz="half" idx="10"/>
            <p:custDataLst>
              <p:tags r:id="rId3"/>
            </p:custDataLst>
          </p:nvPr>
        </p:nvSpPr>
        <p:spPr>
          <a:ln/>
        </p:spPr>
        <p:txBody>
          <a:bodyPr/>
          <a:lstStyle>
            <a:lvl1pPr>
              <a:defRPr/>
            </a:lvl1pPr>
          </a:lstStyle>
          <a:p>
            <a:fld id="{95CFE1C7-5049-244E-A693-090DC72D23C9}" type="datetime1">
              <a:rPr lang="ja-JP" altLang="en-US" smtClean="0">
                <a:solidFill>
                  <a:prstClr val="black"/>
                </a:solidFill>
                <a:latin typeface="News Gothic MT"/>
                <a:ea typeface="メイリオ"/>
              </a:rPr>
              <a:t>2014/04/17</a:t>
            </a:fld>
            <a:endParaRPr lang="ja-JP" altLang="en-US">
              <a:solidFill>
                <a:prstClr val="black"/>
              </a:solidFill>
              <a:latin typeface="News Gothic MT"/>
              <a:ea typeface="メイリオ"/>
            </a:endParaRPr>
          </a:p>
        </p:txBody>
      </p:sp>
      <p:sp>
        <p:nvSpPr>
          <p:cNvPr id="5" name="Rectangle 12"/>
          <p:cNvSpPr>
            <a:spLocks noGrp="1" noChangeArrowheads="1"/>
          </p:cNvSpPr>
          <p:nvPr>
            <p:ph type="ftr" sz="quarter" idx="11"/>
            <p:custDataLst>
              <p:tags r:id="rId4"/>
            </p:custDataLst>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6" name="Rectangle 13"/>
          <p:cNvSpPr>
            <a:spLocks noGrp="1" noChangeArrowheads="1"/>
          </p:cNvSpPr>
          <p:nvPr>
            <p:ph type="sldNum" sz="quarter" idx="12"/>
            <p:custDataLst>
              <p:tags r:id="rId5"/>
            </p:custDataLst>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Tree>
    <p:extLst>
      <p:ext uri="{BB962C8B-B14F-4D97-AF65-F5344CB8AC3E}">
        <p14:creationId xmlns:p14="http://schemas.microsoft.com/office/powerpoint/2010/main" val="36077698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custDataLst>
              <p:tags r:id="rId1"/>
            </p:custDataLst>
          </p:nvPr>
        </p:nvSpPr>
        <p:spPr>
          <a:xfrm>
            <a:off x="722313" y="4406900"/>
            <a:ext cx="7772400" cy="1362075"/>
          </a:xfrm>
        </p:spPr>
        <p:txBody>
          <a:bodyPr anchor="t"/>
          <a:lstStyle>
            <a:lvl1pPr algn="r">
              <a:defRPr sz="3200" b="1" cap="all"/>
            </a:lvl1pPr>
          </a:lstStyle>
          <a:p>
            <a:r>
              <a:rPr lang="ja-JP" altLang="en-US" smtClean="0"/>
              <a:t>マスター タイトルの書式設定</a:t>
            </a:r>
            <a:endParaRPr lang="ja-JP" altLang="en-US" dirty="0"/>
          </a:p>
        </p:txBody>
      </p:sp>
      <p:sp>
        <p:nvSpPr>
          <p:cNvPr id="3" name="テキスト プレースホルダ 2"/>
          <p:cNvSpPr>
            <a:spLocks noGrp="1"/>
          </p:cNvSpPr>
          <p:nvPr>
            <p:ph type="body" idx="1"/>
            <p:custDataLst>
              <p:tags r:id="rId2"/>
            </p:custDataLst>
          </p:nvPr>
        </p:nvSpPr>
        <p:spPr>
          <a:xfrm>
            <a:off x="722313" y="2906713"/>
            <a:ext cx="7772400" cy="1500187"/>
          </a:xfrm>
        </p:spPr>
        <p:txBody>
          <a:bodyPr anchor="b"/>
          <a:lstStyle>
            <a:lvl1pPr marL="0" indent="0" algn="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マスター テキストの書式設定</a:t>
            </a:r>
          </a:p>
        </p:txBody>
      </p:sp>
      <p:sp>
        <p:nvSpPr>
          <p:cNvPr id="5" name="Rectangle 11"/>
          <p:cNvSpPr>
            <a:spLocks noGrp="1" noChangeArrowheads="1"/>
          </p:cNvSpPr>
          <p:nvPr>
            <p:ph type="dt" sz="half" idx="10"/>
            <p:custDataLst>
              <p:tags r:id="rId3"/>
            </p:custDataLst>
          </p:nvPr>
        </p:nvSpPr>
        <p:spPr/>
        <p:txBody>
          <a:bodyPr/>
          <a:lstStyle>
            <a:lvl1pPr>
              <a:defRPr smtClean="0"/>
            </a:lvl1pPr>
          </a:lstStyle>
          <a:p>
            <a:fld id="{AC0F3396-3585-414B-9407-EBAB0D186DBC}" type="datetime1">
              <a:rPr lang="ja-JP" altLang="en-US" smtClean="0">
                <a:solidFill>
                  <a:prstClr val="black"/>
                </a:solidFill>
                <a:latin typeface="News Gothic MT"/>
                <a:ea typeface="メイリオ"/>
              </a:rPr>
              <a:t>2014/04/17</a:t>
            </a:fld>
            <a:endParaRPr lang="ja-JP" altLang="en-US">
              <a:solidFill>
                <a:prstClr val="black"/>
              </a:solidFill>
              <a:latin typeface="News Gothic MT"/>
              <a:ea typeface="メイリオ"/>
            </a:endParaRPr>
          </a:p>
        </p:txBody>
      </p:sp>
      <p:sp>
        <p:nvSpPr>
          <p:cNvPr id="6" name="Rectangle 12"/>
          <p:cNvSpPr>
            <a:spLocks noGrp="1" noChangeArrowheads="1"/>
          </p:cNvSpPr>
          <p:nvPr>
            <p:ph type="ftr" sz="quarter" idx="11"/>
            <p:custDataLst>
              <p:tags r:id="rId4"/>
            </p:custDataLst>
          </p:nvPr>
        </p:nvSpPr>
        <p:spPr/>
        <p:txBody>
          <a:bodyPr/>
          <a:lstStyle>
            <a:lvl1pPr>
              <a:defRPr smtClean="0"/>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7" name="Rectangle 13"/>
          <p:cNvSpPr>
            <a:spLocks noGrp="1" noChangeArrowheads="1"/>
          </p:cNvSpPr>
          <p:nvPr>
            <p:ph type="sldNum" sz="quarter" idx="12"/>
            <p:custDataLst>
              <p:tags r:id="rId5"/>
            </p:custDataLst>
          </p:nvPr>
        </p:nvSpPr>
        <p:spPr/>
        <p:txBody>
          <a:bodyPr/>
          <a:lstStyle>
            <a:lvl1pPr>
              <a:defRPr smtClean="0"/>
            </a:lvl1pPr>
          </a:lstStyle>
          <a:p>
            <a:fld id="{712FC8E8-89FF-FF44-8788-6A84C6B55D44}" type="slidenum">
              <a:rPr lang="ja-JP" altLang="en-US">
                <a:solidFill>
                  <a:prstClr val="black"/>
                </a:solidFill>
                <a:latin typeface="News Gothic MT"/>
                <a:ea typeface="メイリオ"/>
              </a:rPr>
              <a:pPr/>
              <a:t>‹#›</a:t>
            </a:fld>
            <a:endParaRPr lang="ja-JP" altLang="en-US">
              <a:solidFill>
                <a:prstClr val="black"/>
              </a:solidFill>
              <a:latin typeface="News Gothic MT"/>
              <a:ea typeface="メイリオ"/>
            </a:endParaRPr>
          </a:p>
        </p:txBody>
      </p:sp>
      <p:pic>
        <p:nvPicPr>
          <p:cNvPr id="8" name="図 11" descr="雲の形.png"/>
          <p:cNvPicPr>
            <a:picLocks noChangeAspect="1"/>
          </p:cNvPicPr>
          <p:nvPr userDrawn="1">
            <p:custDataLst>
              <p:tags r:id="rId6"/>
            </p:custDataLst>
          </p:nvPr>
        </p:nvPicPr>
        <p:blipFill>
          <a:blip r:embed="rId8">
            <a:extLst>
              <a:ext uri="{28A0092B-C50C-407E-A947-70E740481C1C}">
                <a14:useLocalDpi xmlns:a14="http://schemas.microsoft.com/office/drawing/2010/main" val="0"/>
              </a:ext>
            </a:extLst>
          </a:blip>
          <a:srcRect l="58897" t="5359" r="8911" b="64375"/>
          <a:stretch>
            <a:fillRect/>
          </a:stretch>
        </p:blipFill>
        <p:spPr bwMode="auto">
          <a:xfrm>
            <a:off x="6799263" y="0"/>
            <a:ext cx="2344737"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77902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custDataLst>
              <p:tags r:id="rId1"/>
            </p:custDataLst>
          </p:nvPr>
        </p:nvSpPr>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custDataLst>
              <p:tags r:id="rId2"/>
            </p:custDataLst>
          </p:nvPr>
        </p:nvSpPr>
        <p:spPr>
          <a:xfrm>
            <a:off x="457200" y="1600200"/>
            <a:ext cx="4038600" cy="4637088"/>
          </a:xfrm>
        </p:spPr>
        <p:txBody>
          <a:bodyPr/>
          <a:lstStyle>
            <a:lvl1pPr algn="just">
              <a:defRPr sz="2400"/>
            </a:lvl1pPr>
            <a:lvl2pPr algn="just">
              <a:defRPr sz="2000"/>
            </a:lvl2pPr>
            <a:lvl3pPr algn="just">
              <a:defRPr sz="1800"/>
            </a:lvl3pPr>
            <a:lvl4pPr algn="just">
              <a:defRPr sz="1600"/>
            </a:lvl4pPr>
            <a:lvl5pPr algn="just">
              <a:defRPr sz="16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4" name="コンテンツ プレースホルダ 3"/>
          <p:cNvSpPr>
            <a:spLocks noGrp="1"/>
          </p:cNvSpPr>
          <p:nvPr>
            <p:ph sz="half" idx="2"/>
            <p:custDataLst>
              <p:tags r:id="rId3"/>
            </p:custDataLst>
          </p:nvPr>
        </p:nvSpPr>
        <p:spPr>
          <a:xfrm>
            <a:off x="4648200" y="1600200"/>
            <a:ext cx="4038600" cy="4637088"/>
          </a:xfrm>
        </p:spPr>
        <p:txBody>
          <a:bodyPr/>
          <a:lstStyle>
            <a:lvl1pPr algn="just">
              <a:defRPr sz="2400"/>
            </a:lvl1pPr>
            <a:lvl2pPr algn="just">
              <a:defRPr sz="2000"/>
            </a:lvl2pPr>
            <a:lvl3pPr algn="just">
              <a:defRPr sz="1800"/>
            </a:lvl3pPr>
            <a:lvl4pPr algn="just">
              <a:defRPr sz="1600"/>
            </a:lvl4pPr>
            <a:lvl5pPr algn="just">
              <a:defRPr sz="16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5" name="Rectangle 11"/>
          <p:cNvSpPr>
            <a:spLocks noGrp="1" noChangeArrowheads="1"/>
          </p:cNvSpPr>
          <p:nvPr>
            <p:ph type="dt" sz="half" idx="10"/>
            <p:custDataLst>
              <p:tags r:id="rId4"/>
            </p:custDataLst>
          </p:nvPr>
        </p:nvSpPr>
        <p:spPr>
          <a:ln/>
        </p:spPr>
        <p:txBody>
          <a:bodyPr/>
          <a:lstStyle>
            <a:lvl1pPr>
              <a:defRPr/>
            </a:lvl1pPr>
          </a:lstStyle>
          <a:p>
            <a:fld id="{23C1B646-22DB-2047-94D8-F267922D6CB0}" type="datetime1">
              <a:rPr lang="ja-JP" altLang="en-US" smtClean="0">
                <a:solidFill>
                  <a:prstClr val="black"/>
                </a:solidFill>
                <a:latin typeface="News Gothic MT"/>
                <a:ea typeface="メイリオ"/>
              </a:rPr>
              <a:t>2014/04/17</a:t>
            </a:fld>
            <a:endParaRPr lang="ja-JP" altLang="en-US">
              <a:solidFill>
                <a:prstClr val="black"/>
              </a:solidFill>
              <a:latin typeface="News Gothic MT"/>
              <a:ea typeface="メイリオ"/>
            </a:endParaRPr>
          </a:p>
        </p:txBody>
      </p:sp>
      <p:sp>
        <p:nvSpPr>
          <p:cNvPr id="6" name="Rectangle 12"/>
          <p:cNvSpPr>
            <a:spLocks noGrp="1" noChangeArrowheads="1"/>
          </p:cNvSpPr>
          <p:nvPr>
            <p:ph type="ftr" sz="quarter" idx="11"/>
            <p:custDataLst>
              <p:tags r:id="rId5"/>
            </p:custDataLst>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7" name="Rectangle 13"/>
          <p:cNvSpPr>
            <a:spLocks noGrp="1" noChangeArrowheads="1"/>
          </p:cNvSpPr>
          <p:nvPr>
            <p:ph type="sldNum" sz="quarter" idx="12"/>
            <p:custDataLst>
              <p:tags r:id="rId6"/>
            </p:custDataLst>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Tree>
    <p:extLst>
      <p:ext uri="{BB962C8B-B14F-4D97-AF65-F5344CB8AC3E}">
        <p14:creationId xmlns:p14="http://schemas.microsoft.com/office/powerpoint/2010/main" val="17689236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custDataLst>
              <p:tags r:id="rId1"/>
            </p:custDataLst>
          </p:nvPr>
        </p:nvSpPr>
        <p:spPr/>
        <p:txBody>
          <a:bodyPr/>
          <a:lstStyle>
            <a:lvl1pPr>
              <a:defRPr/>
            </a:lvl1pPr>
          </a:lstStyle>
          <a:p>
            <a:r>
              <a:rPr lang="ja-JP" altLang="en-US" smtClean="0"/>
              <a:t>マスター タイトルの書式設定</a:t>
            </a:r>
            <a:endParaRPr lang="ja-JP" altLang="en-US"/>
          </a:p>
        </p:txBody>
      </p:sp>
      <p:sp>
        <p:nvSpPr>
          <p:cNvPr id="3" name="テキスト プレースホルダ 2"/>
          <p:cNvSpPr>
            <a:spLocks noGrp="1"/>
          </p:cNvSpPr>
          <p:nvPr>
            <p:ph type="body" idx="1"/>
            <p:custDataLst>
              <p:tags r:id="rId2"/>
            </p:custDataLst>
          </p:nvPr>
        </p:nvSpPr>
        <p:spPr>
          <a:xfrm>
            <a:off x="457200" y="1656586"/>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コンテンツ プレースホルダ 3"/>
          <p:cNvSpPr>
            <a:spLocks noGrp="1"/>
          </p:cNvSpPr>
          <p:nvPr>
            <p:ph sz="half" idx="2"/>
            <p:custDataLst>
              <p:tags r:id="rId3"/>
            </p:custDataLst>
          </p:nvPr>
        </p:nvSpPr>
        <p:spPr>
          <a:xfrm>
            <a:off x="457200" y="2296348"/>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custDataLst>
              <p:tags r:id="rId4"/>
            </p:custDataLst>
          </p:nvPr>
        </p:nvSpPr>
        <p:spPr>
          <a:xfrm>
            <a:off x="4645025" y="1656586"/>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コンテンツ プレースホルダ 5"/>
          <p:cNvSpPr>
            <a:spLocks noGrp="1"/>
          </p:cNvSpPr>
          <p:nvPr>
            <p:ph sz="quarter" idx="4"/>
            <p:custDataLst>
              <p:tags r:id="rId5"/>
            </p:custDataLst>
          </p:nvPr>
        </p:nvSpPr>
        <p:spPr>
          <a:xfrm>
            <a:off x="4645025" y="2296348"/>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11"/>
          <p:cNvSpPr>
            <a:spLocks noGrp="1" noChangeArrowheads="1"/>
          </p:cNvSpPr>
          <p:nvPr>
            <p:ph type="dt" sz="half" idx="10"/>
            <p:custDataLst>
              <p:tags r:id="rId6"/>
            </p:custDataLst>
          </p:nvPr>
        </p:nvSpPr>
        <p:spPr>
          <a:ln/>
        </p:spPr>
        <p:txBody>
          <a:bodyPr/>
          <a:lstStyle>
            <a:lvl1pPr>
              <a:defRPr/>
            </a:lvl1pPr>
          </a:lstStyle>
          <a:p>
            <a:fld id="{D63ECA60-EB23-B749-9C69-92C0177EDFDE}" type="datetime1">
              <a:rPr lang="ja-JP" altLang="en-US" smtClean="0">
                <a:solidFill>
                  <a:prstClr val="black"/>
                </a:solidFill>
                <a:latin typeface="News Gothic MT"/>
                <a:ea typeface="メイリオ"/>
              </a:rPr>
              <a:t>2014/04/17</a:t>
            </a:fld>
            <a:endParaRPr lang="ja-JP" altLang="en-US">
              <a:solidFill>
                <a:prstClr val="black"/>
              </a:solidFill>
              <a:latin typeface="News Gothic MT"/>
              <a:ea typeface="メイリオ"/>
            </a:endParaRPr>
          </a:p>
        </p:txBody>
      </p:sp>
      <p:sp>
        <p:nvSpPr>
          <p:cNvPr id="8" name="Rectangle 12"/>
          <p:cNvSpPr>
            <a:spLocks noGrp="1" noChangeArrowheads="1"/>
          </p:cNvSpPr>
          <p:nvPr>
            <p:ph type="ftr" sz="quarter" idx="11"/>
            <p:custDataLst>
              <p:tags r:id="rId7"/>
            </p:custDataLst>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9" name="Rectangle 13"/>
          <p:cNvSpPr>
            <a:spLocks noGrp="1" noChangeArrowheads="1"/>
          </p:cNvSpPr>
          <p:nvPr>
            <p:ph type="sldNum" sz="quarter" idx="12"/>
            <p:custDataLst>
              <p:tags r:id="rId8"/>
            </p:custDataLst>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Tree>
    <p:extLst>
      <p:ext uri="{BB962C8B-B14F-4D97-AF65-F5344CB8AC3E}">
        <p14:creationId xmlns:p14="http://schemas.microsoft.com/office/powerpoint/2010/main" val="31382387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custDataLst>
              <p:tags r:id="rId1"/>
            </p:custDataLst>
          </p:nvPr>
        </p:nvSpPr>
        <p:spPr/>
        <p:txBody>
          <a:bodyPr/>
          <a:lstStyle/>
          <a:p>
            <a:r>
              <a:rPr lang="ja-JP" altLang="en-US" smtClean="0"/>
              <a:t>マスター タイトルの書式設定</a:t>
            </a:r>
            <a:endParaRPr lang="ja-JP" altLang="en-US"/>
          </a:p>
        </p:txBody>
      </p:sp>
      <p:sp>
        <p:nvSpPr>
          <p:cNvPr id="3" name="Rectangle 11"/>
          <p:cNvSpPr>
            <a:spLocks noGrp="1" noChangeArrowheads="1"/>
          </p:cNvSpPr>
          <p:nvPr>
            <p:ph type="dt" sz="half" idx="10"/>
            <p:custDataLst>
              <p:tags r:id="rId2"/>
            </p:custDataLst>
          </p:nvPr>
        </p:nvSpPr>
        <p:spPr>
          <a:ln/>
        </p:spPr>
        <p:txBody>
          <a:bodyPr/>
          <a:lstStyle>
            <a:lvl1pPr>
              <a:defRPr/>
            </a:lvl1pPr>
          </a:lstStyle>
          <a:p>
            <a:fld id="{48923026-9221-CD40-9208-7368E0F8B16D}" type="datetime1">
              <a:rPr lang="ja-JP" altLang="en-US" smtClean="0">
                <a:solidFill>
                  <a:prstClr val="black"/>
                </a:solidFill>
                <a:latin typeface="News Gothic MT"/>
                <a:ea typeface="メイリオ"/>
              </a:rPr>
              <a:t>2014/04/17</a:t>
            </a:fld>
            <a:endParaRPr lang="ja-JP" altLang="en-US">
              <a:solidFill>
                <a:prstClr val="black"/>
              </a:solidFill>
              <a:latin typeface="News Gothic MT"/>
              <a:ea typeface="メイリオ"/>
            </a:endParaRPr>
          </a:p>
        </p:txBody>
      </p:sp>
      <p:sp>
        <p:nvSpPr>
          <p:cNvPr id="4" name="Rectangle 12"/>
          <p:cNvSpPr>
            <a:spLocks noGrp="1" noChangeArrowheads="1"/>
          </p:cNvSpPr>
          <p:nvPr>
            <p:ph type="ftr" sz="quarter" idx="11"/>
            <p:custDataLst>
              <p:tags r:id="rId3"/>
            </p:custDataLst>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5" name="Rectangle 13"/>
          <p:cNvSpPr>
            <a:spLocks noGrp="1" noChangeArrowheads="1"/>
          </p:cNvSpPr>
          <p:nvPr>
            <p:ph type="sldNum" sz="quarter" idx="12"/>
            <p:custDataLst>
              <p:tags r:id="rId4"/>
            </p:custDataLst>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Tree>
    <p:extLst>
      <p:ext uri="{BB962C8B-B14F-4D97-AF65-F5344CB8AC3E}">
        <p14:creationId xmlns:p14="http://schemas.microsoft.com/office/powerpoint/2010/main" val="24783748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3" name="Rectangle 11"/>
          <p:cNvSpPr>
            <a:spLocks noGrp="1" noChangeArrowheads="1"/>
          </p:cNvSpPr>
          <p:nvPr>
            <p:ph type="dt" sz="half" idx="10"/>
            <p:custDataLst>
              <p:tags r:id="rId1"/>
            </p:custDataLst>
          </p:nvPr>
        </p:nvSpPr>
        <p:spPr/>
        <p:txBody>
          <a:bodyPr/>
          <a:lstStyle>
            <a:lvl1pPr>
              <a:defRPr smtClean="0"/>
            </a:lvl1pPr>
          </a:lstStyle>
          <a:p>
            <a:fld id="{28736B79-272E-1E42-910B-9E48E8CF4CD7}" type="datetime1">
              <a:rPr lang="ja-JP" altLang="en-US" smtClean="0">
                <a:solidFill>
                  <a:prstClr val="black"/>
                </a:solidFill>
                <a:latin typeface="News Gothic MT"/>
                <a:ea typeface="メイリオ"/>
              </a:rPr>
              <a:t>2014/04/17</a:t>
            </a:fld>
            <a:endParaRPr lang="ja-JP" altLang="en-US">
              <a:solidFill>
                <a:prstClr val="black"/>
              </a:solidFill>
              <a:latin typeface="News Gothic MT"/>
              <a:ea typeface="メイリオ"/>
            </a:endParaRPr>
          </a:p>
        </p:txBody>
      </p:sp>
      <p:sp>
        <p:nvSpPr>
          <p:cNvPr id="4" name="Rectangle 12"/>
          <p:cNvSpPr>
            <a:spLocks noGrp="1" noChangeArrowheads="1"/>
          </p:cNvSpPr>
          <p:nvPr>
            <p:ph type="ftr" sz="quarter" idx="11"/>
            <p:custDataLst>
              <p:tags r:id="rId2"/>
            </p:custDataLst>
          </p:nvPr>
        </p:nvSpPr>
        <p:spPr/>
        <p:txBody>
          <a:bodyPr/>
          <a:lstStyle>
            <a:lvl1pPr>
              <a:defRPr smtClean="0"/>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5" name="Rectangle 13"/>
          <p:cNvSpPr>
            <a:spLocks noGrp="1" noChangeArrowheads="1"/>
          </p:cNvSpPr>
          <p:nvPr>
            <p:ph type="sldNum" sz="quarter" idx="12"/>
            <p:custDataLst>
              <p:tags r:id="rId3"/>
            </p:custDataLst>
          </p:nvPr>
        </p:nvSpPr>
        <p:spPr/>
        <p:txBody>
          <a:bodyPr/>
          <a:lstStyle>
            <a:lvl1pPr>
              <a:defRPr smtClean="0"/>
            </a:lvl1pPr>
          </a:lstStyle>
          <a:p>
            <a:fld id="{712FC8E8-89FF-FF44-8788-6A84C6B55D44}" type="slidenum">
              <a:rPr lang="ja-JP" altLang="en-US">
                <a:solidFill>
                  <a:prstClr val="black"/>
                </a:solidFill>
                <a:latin typeface="News Gothic MT"/>
                <a:ea typeface="メイリオ"/>
              </a:rPr>
              <a:pPr/>
              <a:t>‹#›</a:t>
            </a:fld>
            <a:endParaRPr lang="ja-JP" altLang="en-US">
              <a:solidFill>
                <a:prstClr val="black"/>
              </a:solidFill>
              <a:latin typeface="News Gothic MT"/>
              <a:ea typeface="メイリオ"/>
            </a:endParaRPr>
          </a:p>
        </p:txBody>
      </p:sp>
    </p:spTree>
    <p:extLst>
      <p:ext uri="{BB962C8B-B14F-4D97-AF65-F5344CB8AC3E}">
        <p14:creationId xmlns:p14="http://schemas.microsoft.com/office/powerpoint/2010/main" val="3054961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custDataLst>
              <p:tags r:id="rId1"/>
            </p:custDataLst>
          </p:nvPr>
        </p:nvSpPr>
        <p:spPr>
          <a:xfrm>
            <a:off x="457200" y="273050"/>
            <a:ext cx="3008313" cy="1162050"/>
          </a:xfrm>
        </p:spPr>
        <p:txBody>
          <a:bodyPr anchor="b"/>
          <a:lstStyle>
            <a:lvl1pPr algn="l">
              <a:defRPr sz="2000" b="1"/>
            </a:lvl1pPr>
          </a:lstStyle>
          <a:p>
            <a:r>
              <a:rPr lang="ja-JP" altLang="en-US" smtClean="0"/>
              <a:t>マスター タイトルの書式設定</a:t>
            </a:r>
            <a:endParaRPr lang="ja-JP" altLang="en-US"/>
          </a:p>
        </p:txBody>
      </p:sp>
      <p:sp>
        <p:nvSpPr>
          <p:cNvPr id="3" name="コンテンツ プレースホルダ 2"/>
          <p:cNvSpPr>
            <a:spLocks noGrp="1"/>
          </p:cNvSpPr>
          <p:nvPr>
            <p:ph idx="1"/>
            <p:custDataLst>
              <p:tags r:id="rId2"/>
            </p:custDataLst>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custDataLst>
              <p:tags r:id="rId3"/>
            </p:custDataLst>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11"/>
          <p:cNvSpPr>
            <a:spLocks noGrp="1" noChangeArrowheads="1"/>
          </p:cNvSpPr>
          <p:nvPr>
            <p:ph type="dt" sz="half" idx="10"/>
            <p:custDataLst>
              <p:tags r:id="rId4"/>
            </p:custDataLst>
          </p:nvPr>
        </p:nvSpPr>
        <p:spPr>
          <a:ln/>
        </p:spPr>
        <p:txBody>
          <a:bodyPr/>
          <a:lstStyle>
            <a:lvl1pPr>
              <a:defRPr/>
            </a:lvl1pPr>
          </a:lstStyle>
          <a:p>
            <a:fld id="{2D2101A2-83A6-414D-AFE6-87CDFFA1538B}" type="datetime1">
              <a:rPr lang="ja-JP" altLang="en-US" smtClean="0">
                <a:solidFill>
                  <a:prstClr val="black"/>
                </a:solidFill>
                <a:latin typeface="News Gothic MT"/>
                <a:ea typeface="メイリオ"/>
              </a:rPr>
              <a:t>2014/04/17</a:t>
            </a:fld>
            <a:endParaRPr lang="ja-JP" altLang="en-US">
              <a:solidFill>
                <a:prstClr val="black"/>
              </a:solidFill>
              <a:latin typeface="News Gothic MT"/>
              <a:ea typeface="メイリオ"/>
            </a:endParaRPr>
          </a:p>
        </p:txBody>
      </p:sp>
      <p:sp>
        <p:nvSpPr>
          <p:cNvPr id="6" name="Rectangle 12"/>
          <p:cNvSpPr>
            <a:spLocks noGrp="1" noChangeArrowheads="1"/>
          </p:cNvSpPr>
          <p:nvPr>
            <p:ph type="ftr" sz="quarter" idx="11"/>
            <p:custDataLst>
              <p:tags r:id="rId5"/>
            </p:custDataLst>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7" name="Rectangle 13"/>
          <p:cNvSpPr>
            <a:spLocks noGrp="1" noChangeArrowheads="1"/>
          </p:cNvSpPr>
          <p:nvPr>
            <p:ph type="sldNum" sz="quarter" idx="12"/>
            <p:custDataLst>
              <p:tags r:id="rId6"/>
            </p:custDataLst>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Tree>
    <p:extLst>
      <p:ext uri="{BB962C8B-B14F-4D97-AF65-F5344CB8AC3E}">
        <p14:creationId xmlns:p14="http://schemas.microsoft.com/office/powerpoint/2010/main" val="28737617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382054E-BF2F-EB45-A874-D976A776CC29}" type="datetime1">
              <a:rPr lang="ja-JP" altLang="en-US" smtClean="0"/>
              <a:t>2014/04/17</a:t>
            </a:fld>
            <a:endParaRPr lang="en-US"/>
          </a:p>
        </p:txBody>
      </p:sp>
      <p:sp>
        <p:nvSpPr>
          <p:cNvPr id="5" name="Footer Placeholder 4"/>
          <p:cNvSpPr>
            <a:spLocks noGrp="1"/>
          </p:cNvSpPr>
          <p:nvPr>
            <p:ph type="ftr" sz="quarter" idx="11"/>
          </p:nvPr>
        </p:nvSpPr>
        <p:spPr/>
        <p:txBody>
          <a:bodyPr/>
          <a:lstStyle>
            <a:lvl1pPr algn="ctr">
              <a:defRPr/>
            </a:lvl1pPr>
          </a:lstStyle>
          <a:p>
            <a:r>
              <a:rPr lang="en-US" altLang="ja-JP" smtClean="0"/>
              <a:t>(C) </a:t>
            </a:r>
            <a:r>
              <a:rPr lang="ja-JP" altLang="en-US" smtClean="0"/>
              <a:t>株式会社ディアイティ</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7"/>
          <p:cNvCxnSpPr/>
          <p:nvPr userDrawn="1"/>
        </p:nvCxnSpPr>
        <p:spPr>
          <a:xfrm>
            <a:off x="457200" y="1598917"/>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custDataLst>
              <p:tags r:id="rId1"/>
            </p:custDataLst>
          </p:nvPr>
        </p:nvSpPr>
        <p:spPr>
          <a:xfrm>
            <a:off x="1792288" y="4800600"/>
            <a:ext cx="5486400" cy="566738"/>
          </a:xfrm>
        </p:spPr>
        <p:txBody>
          <a:bodyPr anchor="b"/>
          <a:lstStyle>
            <a:lvl1pPr algn="l">
              <a:defRPr sz="2000" b="1"/>
            </a:lvl1pPr>
          </a:lstStyle>
          <a:p>
            <a:r>
              <a:rPr lang="ja-JP" altLang="en-US" smtClean="0"/>
              <a:t>マスター タイトルの書式設定</a:t>
            </a:r>
            <a:endParaRPr lang="ja-JP" altLang="en-US"/>
          </a:p>
        </p:txBody>
      </p:sp>
      <p:sp>
        <p:nvSpPr>
          <p:cNvPr id="3" name="図プレースホルダ 2"/>
          <p:cNvSpPr>
            <a:spLocks noGrp="1"/>
          </p:cNvSpPr>
          <p:nvPr>
            <p:ph type="pic" idx="1"/>
            <p:custDataLst>
              <p:tags r:id="rId2"/>
            </p:custDataLst>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ja-JP" altLang="en-US" noProof="0" smtClean="0"/>
              <a:t>プレースホルダーまでドラッグするかアイコンをクリックして図を追加</a:t>
            </a:r>
            <a:endParaRPr lang="ja-JP" altLang="en-US" noProof="0" dirty="0" smtClean="0"/>
          </a:p>
        </p:txBody>
      </p:sp>
      <p:sp>
        <p:nvSpPr>
          <p:cNvPr id="4" name="テキスト プレースホルダ 3"/>
          <p:cNvSpPr>
            <a:spLocks noGrp="1"/>
          </p:cNvSpPr>
          <p:nvPr>
            <p:ph type="body" sz="half" idx="2"/>
            <p:custDataLst>
              <p:tags r:id="rId3"/>
            </p:custDataLst>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マスター テキストの書式設定</a:t>
            </a:r>
          </a:p>
        </p:txBody>
      </p:sp>
      <p:sp>
        <p:nvSpPr>
          <p:cNvPr id="5" name="Rectangle 11"/>
          <p:cNvSpPr>
            <a:spLocks noGrp="1" noChangeArrowheads="1"/>
          </p:cNvSpPr>
          <p:nvPr>
            <p:ph type="dt" sz="half" idx="10"/>
            <p:custDataLst>
              <p:tags r:id="rId4"/>
            </p:custDataLst>
          </p:nvPr>
        </p:nvSpPr>
        <p:spPr>
          <a:ln/>
        </p:spPr>
        <p:txBody>
          <a:bodyPr/>
          <a:lstStyle>
            <a:lvl1pPr>
              <a:defRPr/>
            </a:lvl1pPr>
          </a:lstStyle>
          <a:p>
            <a:fld id="{B7CA9F15-85EF-9F45-A4F7-760DDB3D8F8A}" type="datetime1">
              <a:rPr lang="ja-JP" altLang="en-US" smtClean="0">
                <a:solidFill>
                  <a:prstClr val="black"/>
                </a:solidFill>
                <a:latin typeface="News Gothic MT"/>
                <a:ea typeface="メイリオ"/>
              </a:rPr>
              <a:t>2014/04/17</a:t>
            </a:fld>
            <a:endParaRPr lang="ja-JP" altLang="en-US">
              <a:solidFill>
                <a:prstClr val="black"/>
              </a:solidFill>
              <a:latin typeface="News Gothic MT"/>
              <a:ea typeface="メイリオ"/>
            </a:endParaRPr>
          </a:p>
        </p:txBody>
      </p:sp>
      <p:sp>
        <p:nvSpPr>
          <p:cNvPr id="6" name="Rectangle 12"/>
          <p:cNvSpPr>
            <a:spLocks noGrp="1" noChangeArrowheads="1"/>
          </p:cNvSpPr>
          <p:nvPr>
            <p:ph type="ftr" sz="quarter" idx="11"/>
            <p:custDataLst>
              <p:tags r:id="rId5"/>
            </p:custDataLst>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7" name="Rectangle 13"/>
          <p:cNvSpPr>
            <a:spLocks noGrp="1" noChangeArrowheads="1"/>
          </p:cNvSpPr>
          <p:nvPr>
            <p:ph type="sldNum" sz="quarter" idx="12"/>
            <p:custDataLst>
              <p:tags r:id="rId6"/>
            </p:custDataLst>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Tree>
    <p:extLst>
      <p:ext uri="{BB962C8B-B14F-4D97-AF65-F5344CB8AC3E}">
        <p14:creationId xmlns:p14="http://schemas.microsoft.com/office/powerpoint/2010/main" val="41101439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custDataLst>
              <p:tags r:id="rId1"/>
            </p:custDataLst>
          </p:nvPr>
        </p:nvSpPr>
        <p:spPr/>
        <p:txBody>
          <a:bodyPr/>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custDataLst>
              <p:tags r:id="rId2"/>
            </p:custDataLst>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1"/>
          <p:cNvSpPr>
            <a:spLocks noGrp="1" noChangeArrowheads="1"/>
          </p:cNvSpPr>
          <p:nvPr>
            <p:ph type="dt" sz="half" idx="10"/>
            <p:custDataLst>
              <p:tags r:id="rId3"/>
            </p:custDataLst>
          </p:nvPr>
        </p:nvSpPr>
        <p:spPr>
          <a:ln/>
        </p:spPr>
        <p:txBody>
          <a:bodyPr/>
          <a:lstStyle>
            <a:lvl1pPr>
              <a:defRPr/>
            </a:lvl1pPr>
          </a:lstStyle>
          <a:p>
            <a:fld id="{96966148-CA73-8A4E-8A8C-200CE9C1BB1C}" type="datetime1">
              <a:rPr lang="ja-JP" altLang="en-US" smtClean="0">
                <a:solidFill>
                  <a:prstClr val="black"/>
                </a:solidFill>
                <a:latin typeface="News Gothic MT"/>
                <a:ea typeface="メイリオ"/>
              </a:rPr>
              <a:t>2014/04/17</a:t>
            </a:fld>
            <a:endParaRPr lang="ja-JP" altLang="en-US">
              <a:solidFill>
                <a:prstClr val="black"/>
              </a:solidFill>
              <a:latin typeface="News Gothic MT"/>
              <a:ea typeface="メイリオ"/>
            </a:endParaRPr>
          </a:p>
        </p:txBody>
      </p:sp>
      <p:sp>
        <p:nvSpPr>
          <p:cNvPr id="5" name="Rectangle 12"/>
          <p:cNvSpPr>
            <a:spLocks noGrp="1" noChangeArrowheads="1"/>
          </p:cNvSpPr>
          <p:nvPr>
            <p:ph type="ftr" sz="quarter" idx="11"/>
            <p:custDataLst>
              <p:tags r:id="rId4"/>
            </p:custDataLst>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6" name="Rectangle 13"/>
          <p:cNvSpPr>
            <a:spLocks noGrp="1" noChangeArrowheads="1"/>
          </p:cNvSpPr>
          <p:nvPr>
            <p:ph type="sldNum" sz="quarter" idx="12"/>
            <p:custDataLst>
              <p:tags r:id="rId5"/>
            </p:custDataLst>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Tree>
    <p:extLst>
      <p:ext uri="{BB962C8B-B14F-4D97-AF65-F5344CB8AC3E}">
        <p14:creationId xmlns:p14="http://schemas.microsoft.com/office/powerpoint/2010/main" val="32192860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custDataLst>
              <p:tags r:id="rId1"/>
            </p:custDataLst>
          </p:nvPr>
        </p:nvSpPr>
        <p:spPr>
          <a:xfrm>
            <a:off x="6629400" y="274638"/>
            <a:ext cx="2057400" cy="5962650"/>
          </a:xfrm>
        </p:spPr>
        <p:txBody>
          <a:bodyPr vert="eaVert"/>
          <a:lstStyle/>
          <a:p>
            <a:r>
              <a:rPr lang="ja-JP" altLang="en-US" smtClean="0"/>
              <a:t>マスター タイトルの書式設定</a:t>
            </a:r>
            <a:endParaRPr lang="ja-JP" altLang="en-US"/>
          </a:p>
        </p:txBody>
      </p:sp>
      <p:sp>
        <p:nvSpPr>
          <p:cNvPr id="3" name="縦書きテキスト プレースホルダ 2"/>
          <p:cNvSpPr>
            <a:spLocks noGrp="1"/>
          </p:cNvSpPr>
          <p:nvPr>
            <p:ph type="body" orient="vert" idx="1"/>
            <p:custDataLst>
              <p:tags r:id="rId2"/>
            </p:custDataLst>
          </p:nvPr>
        </p:nvSpPr>
        <p:spPr>
          <a:xfrm>
            <a:off x="457200" y="274638"/>
            <a:ext cx="6019800" cy="5962650"/>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11"/>
          <p:cNvSpPr>
            <a:spLocks noGrp="1" noChangeArrowheads="1"/>
          </p:cNvSpPr>
          <p:nvPr>
            <p:ph type="dt" sz="half" idx="10"/>
            <p:custDataLst>
              <p:tags r:id="rId3"/>
            </p:custDataLst>
          </p:nvPr>
        </p:nvSpPr>
        <p:spPr>
          <a:ln/>
        </p:spPr>
        <p:txBody>
          <a:bodyPr/>
          <a:lstStyle>
            <a:lvl1pPr>
              <a:defRPr/>
            </a:lvl1pPr>
          </a:lstStyle>
          <a:p>
            <a:fld id="{D275F54B-F28C-5C42-8BCB-DAEF123B8EEE}" type="datetime1">
              <a:rPr lang="ja-JP" altLang="en-US" smtClean="0">
                <a:solidFill>
                  <a:prstClr val="black"/>
                </a:solidFill>
                <a:latin typeface="News Gothic MT"/>
                <a:ea typeface="メイリオ"/>
              </a:rPr>
              <a:t>2014/04/17</a:t>
            </a:fld>
            <a:endParaRPr lang="ja-JP" altLang="en-US">
              <a:solidFill>
                <a:prstClr val="black"/>
              </a:solidFill>
              <a:latin typeface="News Gothic MT"/>
              <a:ea typeface="メイリオ"/>
            </a:endParaRPr>
          </a:p>
        </p:txBody>
      </p:sp>
      <p:sp>
        <p:nvSpPr>
          <p:cNvPr id="5" name="Rectangle 12"/>
          <p:cNvSpPr>
            <a:spLocks noGrp="1" noChangeArrowheads="1"/>
          </p:cNvSpPr>
          <p:nvPr>
            <p:ph type="ftr" sz="quarter" idx="11"/>
            <p:custDataLst>
              <p:tags r:id="rId4"/>
            </p:custDataLst>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6" name="Rectangle 13"/>
          <p:cNvSpPr>
            <a:spLocks noGrp="1" noChangeArrowheads="1"/>
          </p:cNvSpPr>
          <p:nvPr>
            <p:ph type="sldNum" sz="quarter" idx="12"/>
            <p:custDataLst>
              <p:tags r:id="rId5"/>
            </p:custDataLst>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Tree>
    <p:extLst>
      <p:ext uri="{BB962C8B-B14F-4D97-AF65-F5344CB8AC3E}">
        <p14:creationId xmlns:p14="http://schemas.microsoft.com/office/powerpoint/2010/main" val="25386540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custDataLst>
              <p:tags r:id="rId1"/>
            </p:custDataLst>
          </p:nvPr>
        </p:nvSpPr>
        <p:spPr>
          <a:xfrm>
            <a:off x="457200" y="274638"/>
            <a:ext cx="8229600" cy="1143000"/>
          </a:xfrm>
        </p:spPr>
        <p:txBody>
          <a:bodyPr/>
          <a:lstStyle/>
          <a:p>
            <a:r>
              <a:rPr lang="ja-JP" altLang="en-US" smtClean="0"/>
              <a:t>マスター タイトルの書式設定</a:t>
            </a:r>
            <a:endParaRPr lang="ja-JP" altLang="en-US"/>
          </a:p>
        </p:txBody>
      </p:sp>
      <p:sp>
        <p:nvSpPr>
          <p:cNvPr id="3" name="テキスト プレースホルダ 2"/>
          <p:cNvSpPr>
            <a:spLocks noGrp="1"/>
          </p:cNvSpPr>
          <p:nvPr>
            <p:ph type="body" sz="half" idx="1"/>
            <p:custDataLst>
              <p:tags r:id="rId2"/>
            </p:custDataLst>
          </p:nvPr>
        </p:nvSpPr>
        <p:spPr>
          <a:xfrm>
            <a:off x="457200" y="1600200"/>
            <a:ext cx="4038600" cy="46370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custDataLst>
              <p:tags r:id="rId3"/>
            </p:custDataLst>
          </p:nvPr>
        </p:nvSpPr>
        <p:spPr>
          <a:xfrm>
            <a:off x="4648200" y="1600200"/>
            <a:ext cx="4038600" cy="46370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1"/>
          <p:cNvSpPr>
            <a:spLocks noGrp="1" noChangeArrowheads="1"/>
          </p:cNvSpPr>
          <p:nvPr>
            <p:ph type="dt" sz="half" idx="10"/>
            <p:custDataLst>
              <p:tags r:id="rId4"/>
            </p:custDataLst>
          </p:nvPr>
        </p:nvSpPr>
        <p:spPr>
          <a:ln/>
        </p:spPr>
        <p:txBody>
          <a:bodyPr/>
          <a:lstStyle>
            <a:lvl1pPr>
              <a:defRPr/>
            </a:lvl1pPr>
          </a:lstStyle>
          <a:p>
            <a:fld id="{61F47777-AF10-0345-A674-9D209443E5E4}" type="datetime1">
              <a:rPr lang="ja-JP" altLang="en-US" smtClean="0">
                <a:solidFill>
                  <a:prstClr val="black"/>
                </a:solidFill>
                <a:latin typeface="News Gothic MT"/>
                <a:ea typeface="メイリオ"/>
              </a:rPr>
              <a:t>2014/04/17</a:t>
            </a:fld>
            <a:endParaRPr lang="ja-JP" altLang="en-US">
              <a:solidFill>
                <a:prstClr val="black"/>
              </a:solidFill>
              <a:latin typeface="News Gothic MT"/>
              <a:ea typeface="メイリオ"/>
            </a:endParaRPr>
          </a:p>
        </p:txBody>
      </p:sp>
      <p:sp>
        <p:nvSpPr>
          <p:cNvPr id="6" name="Rectangle 12"/>
          <p:cNvSpPr>
            <a:spLocks noGrp="1" noChangeArrowheads="1"/>
          </p:cNvSpPr>
          <p:nvPr>
            <p:ph type="ftr" sz="quarter" idx="11"/>
            <p:custDataLst>
              <p:tags r:id="rId5"/>
            </p:custDataLst>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7" name="Rectangle 13"/>
          <p:cNvSpPr>
            <a:spLocks noGrp="1" noChangeArrowheads="1"/>
          </p:cNvSpPr>
          <p:nvPr>
            <p:ph type="sldNum" sz="quarter" idx="12"/>
            <p:custDataLst>
              <p:tags r:id="rId6"/>
            </p:custDataLst>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Tree>
    <p:extLst>
      <p:ext uri="{BB962C8B-B14F-4D97-AF65-F5344CB8AC3E}">
        <p14:creationId xmlns:p14="http://schemas.microsoft.com/office/powerpoint/2010/main" val="33611284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AndTx" preserve="1">
  <p:cSld name="タイトル、コンテンツ、テキスト">
    <p:spTree>
      <p:nvGrpSpPr>
        <p:cNvPr id="1" name=""/>
        <p:cNvGrpSpPr/>
        <p:nvPr/>
      </p:nvGrpSpPr>
      <p:grpSpPr>
        <a:xfrm>
          <a:off x="0" y="0"/>
          <a:ext cx="0" cy="0"/>
          <a:chOff x="0" y="0"/>
          <a:chExt cx="0" cy="0"/>
        </a:xfrm>
      </p:grpSpPr>
      <p:sp>
        <p:nvSpPr>
          <p:cNvPr id="2" name="タイトル 1"/>
          <p:cNvSpPr>
            <a:spLocks noGrp="1"/>
          </p:cNvSpPr>
          <p:nvPr>
            <p:ph type="title"/>
            <p:custDataLst>
              <p:tags r:id="rId1"/>
            </p:custDataLst>
          </p:nvPr>
        </p:nvSpPr>
        <p:spPr>
          <a:xfrm>
            <a:off x="457200" y="274638"/>
            <a:ext cx="8229600" cy="1143000"/>
          </a:xfrm>
        </p:spPr>
        <p:txBody>
          <a:bodyPr/>
          <a:lstStyle/>
          <a:p>
            <a:r>
              <a:rPr lang="ja-JP" altLang="en-US" smtClean="0"/>
              <a:t>マスター タイトルの書式設定</a:t>
            </a:r>
            <a:endParaRPr lang="ja-JP" altLang="en-US"/>
          </a:p>
        </p:txBody>
      </p:sp>
      <p:sp>
        <p:nvSpPr>
          <p:cNvPr id="3" name="コンテンツ プレースホルダ 2"/>
          <p:cNvSpPr>
            <a:spLocks noGrp="1"/>
          </p:cNvSpPr>
          <p:nvPr>
            <p:ph sz="half" idx="1"/>
            <p:custDataLst>
              <p:tags r:id="rId2"/>
            </p:custDataLst>
          </p:nvPr>
        </p:nvSpPr>
        <p:spPr>
          <a:xfrm>
            <a:off x="457200" y="1600200"/>
            <a:ext cx="4038600" cy="46370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custDataLst>
              <p:tags r:id="rId3"/>
            </p:custDataLst>
          </p:nvPr>
        </p:nvSpPr>
        <p:spPr>
          <a:xfrm>
            <a:off x="4648200" y="1600200"/>
            <a:ext cx="4038600" cy="46370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11"/>
          <p:cNvSpPr>
            <a:spLocks noGrp="1" noChangeArrowheads="1"/>
          </p:cNvSpPr>
          <p:nvPr>
            <p:ph type="dt" sz="half" idx="10"/>
            <p:custDataLst>
              <p:tags r:id="rId4"/>
            </p:custDataLst>
          </p:nvPr>
        </p:nvSpPr>
        <p:spPr>
          <a:ln/>
        </p:spPr>
        <p:txBody>
          <a:bodyPr/>
          <a:lstStyle>
            <a:lvl1pPr>
              <a:defRPr/>
            </a:lvl1pPr>
          </a:lstStyle>
          <a:p>
            <a:fld id="{092310C9-FC28-5749-94D7-6963D1D8D814}" type="datetime1">
              <a:rPr lang="ja-JP" altLang="en-US" smtClean="0">
                <a:solidFill>
                  <a:prstClr val="black"/>
                </a:solidFill>
                <a:latin typeface="News Gothic MT"/>
                <a:ea typeface="メイリオ"/>
              </a:rPr>
              <a:t>2014/04/17</a:t>
            </a:fld>
            <a:endParaRPr lang="ja-JP" altLang="en-US">
              <a:solidFill>
                <a:prstClr val="black"/>
              </a:solidFill>
              <a:latin typeface="News Gothic MT"/>
              <a:ea typeface="メイリオ"/>
            </a:endParaRPr>
          </a:p>
        </p:txBody>
      </p:sp>
      <p:sp>
        <p:nvSpPr>
          <p:cNvPr id="6" name="Rectangle 12"/>
          <p:cNvSpPr>
            <a:spLocks noGrp="1" noChangeArrowheads="1"/>
          </p:cNvSpPr>
          <p:nvPr>
            <p:ph type="ftr" sz="quarter" idx="11"/>
            <p:custDataLst>
              <p:tags r:id="rId5"/>
            </p:custDataLst>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7" name="Rectangle 13"/>
          <p:cNvSpPr>
            <a:spLocks noGrp="1" noChangeArrowheads="1"/>
          </p:cNvSpPr>
          <p:nvPr>
            <p:ph type="sldNum" sz="quarter" idx="12"/>
            <p:custDataLst>
              <p:tags r:id="rId6"/>
            </p:custDataLst>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Tree>
    <p:extLst>
      <p:ext uri="{BB962C8B-B14F-4D97-AF65-F5344CB8AC3E}">
        <p14:creationId xmlns:p14="http://schemas.microsoft.com/office/powerpoint/2010/main" val="16084040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_2 つのコンテンツ">
    <p:spTree>
      <p:nvGrpSpPr>
        <p:cNvPr id="1" name=""/>
        <p:cNvGrpSpPr/>
        <p:nvPr/>
      </p:nvGrpSpPr>
      <p:grpSpPr>
        <a:xfrm>
          <a:off x="0" y="0"/>
          <a:ext cx="0" cy="0"/>
          <a:chOff x="0" y="0"/>
          <a:chExt cx="0" cy="0"/>
        </a:xfrm>
      </p:grpSpPr>
      <p:sp>
        <p:nvSpPr>
          <p:cNvPr id="2" name="タイトル 1"/>
          <p:cNvSpPr>
            <a:spLocks noGrp="1"/>
          </p:cNvSpPr>
          <p:nvPr>
            <p:ph type="title"/>
            <p:custDataLst>
              <p:tags r:id="rId1"/>
            </p:custDataLst>
          </p:nvPr>
        </p:nvSpPr>
        <p:spPr/>
        <p:txBody>
          <a:bodyPr/>
          <a:lstStyle/>
          <a:p>
            <a:r>
              <a:rPr lang="ja-JP" altLang="en-US" smtClean="0"/>
              <a:t>マスター タイトルの書式設定</a:t>
            </a:r>
            <a:endParaRPr lang="ja-JP" altLang="en-US"/>
          </a:p>
        </p:txBody>
      </p:sp>
      <p:sp>
        <p:nvSpPr>
          <p:cNvPr id="4" name="コンテンツ プレースホルダ 3"/>
          <p:cNvSpPr>
            <a:spLocks noGrp="1"/>
          </p:cNvSpPr>
          <p:nvPr>
            <p:ph sz="half" idx="2"/>
            <p:custDataLst>
              <p:tags r:id="rId2"/>
            </p:custDataLst>
          </p:nvPr>
        </p:nvSpPr>
        <p:spPr>
          <a:xfrm>
            <a:off x="4648200" y="1412875"/>
            <a:ext cx="4028256" cy="4968453"/>
          </a:xfrm>
        </p:spPr>
        <p:txBody>
          <a:bodyPr>
            <a:normAutofit/>
          </a:bodyPr>
          <a:lstStyle>
            <a:lvl1pPr algn="just">
              <a:buClr>
                <a:schemeClr val="tx2"/>
              </a:buClr>
              <a:defRPr sz="2400"/>
            </a:lvl1pPr>
            <a:lvl2pPr algn="just">
              <a:buClr>
                <a:schemeClr val="tx2"/>
              </a:buClr>
              <a:defRPr sz="2000"/>
            </a:lvl2pPr>
            <a:lvl3pPr algn="just">
              <a:defRPr sz="1800"/>
            </a:lvl3pPr>
            <a:lvl4pPr algn="just">
              <a:defRPr sz="1800"/>
            </a:lvl4pPr>
            <a:lvl5pPr algn="just">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6" name="Rectangle 5"/>
          <p:cNvSpPr>
            <a:spLocks noGrp="1" noChangeArrowheads="1"/>
          </p:cNvSpPr>
          <p:nvPr>
            <p:ph type="dt" sz="half" idx="14"/>
            <p:custDataLst>
              <p:tags r:id="rId3"/>
            </p:custDataLst>
          </p:nvPr>
        </p:nvSpPr>
        <p:spPr>
          <a:ln/>
        </p:spPr>
        <p:txBody>
          <a:bodyPr/>
          <a:lstStyle>
            <a:lvl1pPr>
              <a:defRPr/>
            </a:lvl1pPr>
          </a:lstStyle>
          <a:p>
            <a:fld id="{B763218F-4AA5-9643-87A4-6F567171104B}" type="datetime1">
              <a:rPr lang="ja-JP" altLang="en-US" smtClean="0">
                <a:solidFill>
                  <a:prstClr val="black"/>
                </a:solidFill>
                <a:latin typeface="News Gothic MT"/>
                <a:ea typeface="メイリオ"/>
              </a:rPr>
              <a:t>2014/04/17</a:t>
            </a:fld>
            <a:endParaRPr lang="ja-JP" altLang="en-US">
              <a:solidFill>
                <a:prstClr val="black"/>
              </a:solidFill>
              <a:latin typeface="News Gothic MT"/>
              <a:ea typeface="メイリオ"/>
            </a:endParaRPr>
          </a:p>
        </p:txBody>
      </p:sp>
      <p:sp>
        <p:nvSpPr>
          <p:cNvPr id="7" name="Rectangle 6"/>
          <p:cNvSpPr>
            <a:spLocks noGrp="1" noChangeArrowheads="1"/>
          </p:cNvSpPr>
          <p:nvPr>
            <p:ph type="ftr" sz="quarter" idx="15"/>
            <p:custDataLst>
              <p:tags r:id="rId4"/>
            </p:custDataLst>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9" name="Rectangle 7"/>
          <p:cNvSpPr>
            <a:spLocks noGrp="1" noChangeArrowheads="1"/>
          </p:cNvSpPr>
          <p:nvPr>
            <p:ph type="sldNum" sz="quarter" idx="16"/>
            <p:custDataLst>
              <p:tags r:id="rId5"/>
            </p:custDataLst>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
        <p:nvSpPr>
          <p:cNvPr id="10" name="コンテンツ プレースホルダ 9"/>
          <p:cNvSpPr>
            <a:spLocks noGrp="1"/>
          </p:cNvSpPr>
          <p:nvPr>
            <p:ph sz="quarter" idx="13"/>
            <p:custDataLst>
              <p:tags r:id="rId6"/>
            </p:custDataLst>
          </p:nvPr>
        </p:nvSpPr>
        <p:spPr>
          <a:xfrm>
            <a:off x="467544" y="71415"/>
            <a:ext cx="7200800" cy="261242"/>
          </a:xfrm>
        </p:spPr>
        <p:txBody>
          <a:bodyPr anchor="ctr">
            <a:noAutofit/>
          </a:bodyPr>
          <a:lstStyle>
            <a:lvl1pPr>
              <a:buNone/>
              <a:defRPr sz="1200" b="0">
                <a:latin typeface="+mj-lt"/>
                <a:ea typeface="+mj-ea"/>
              </a:defRPr>
            </a:lvl1pPr>
          </a:lstStyle>
          <a:p>
            <a:pPr lvl="0"/>
            <a:r>
              <a:rPr lang="ja-JP" altLang="en-US" smtClean="0"/>
              <a:t>マスター テキストの書式設定</a:t>
            </a:r>
          </a:p>
        </p:txBody>
      </p:sp>
      <p:sp>
        <p:nvSpPr>
          <p:cNvPr id="12" name="コンテンツ プレースホルダ 3"/>
          <p:cNvSpPr>
            <a:spLocks noGrp="1"/>
          </p:cNvSpPr>
          <p:nvPr>
            <p:ph sz="half" idx="17"/>
            <p:custDataLst>
              <p:tags r:id="rId7"/>
            </p:custDataLst>
          </p:nvPr>
        </p:nvSpPr>
        <p:spPr>
          <a:xfrm>
            <a:off x="467544" y="1412875"/>
            <a:ext cx="4028256" cy="4968453"/>
          </a:xfrm>
        </p:spPr>
        <p:txBody>
          <a:bodyPr>
            <a:normAutofit/>
          </a:bodyPr>
          <a:lstStyle>
            <a:lvl1pPr algn="just">
              <a:buClr>
                <a:schemeClr val="tx2"/>
              </a:buClr>
              <a:defRPr sz="2400"/>
            </a:lvl1pPr>
            <a:lvl2pPr algn="just">
              <a:buClr>
                <a:schemeClr val="tx2"/>
              </a:buClr>
              <a:defRPr sz="2000"/>
            </a:lvl2pPr>
            <a:lvl3pPr algn="just">
              <a:defRPr sz="1800"/>
            </a:lvl3pPr>
            <a:lvl4pPr algn="just">
              <a:defRPr sz="1800"/>
            </a:lvl4pPr>
            <a:lvl5pPr algn="just">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Tree>
    <p:extLst>
      <p:ext uri="{BB962C8B-B14F-4D97-AF65-F5344CB8AC3E}">
        <p14:creationId xmlns:p14="http://schemas.microsoft.com/office/powerpoint/2010/main" val="29552004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4" name="コンテンツ プレースホルダ 3"/>
          <p:cNvSpPr>
            <a:spLocks noGrp="1"/>
          </p:cNvSpPr>
          <p:nvPr>
            <p:ph sz="half" idx="2"/>
          </p:nvPr>
        </p:nvSpPr>
        <p:spPr>
          <a:xfrm>
            <a:off x="4648200" y="1412875"/>
            <a:ext cx="4028256" cy="4968453"/>
          </a:xfrm>
        </p:spPr>
        <p:txBody>
          <a:bodyPr>
            <a:normAutofit/>
          </a:bodyPr>
          <a:lstStyle>
            <a:lvl1pPr algn="just">
              <a:buClr>
                <a:schemeClr val="tx2"/>
              </a:buClr>
              <a:defRPr sz="2400"/>
            </a:lvl1pPr>
            <a:lvl2pPr algn="just">
              <a:buClr>
                <a:schemeClr val="tx2"/>
              </a:buClr>
              <a:defRPr sz="2000"/>
            </a:lvl2pPr>
            <a:lvl3pPr algn="just">
              <a:defRPr sz="1800"/>
            </a:lvl3pPr>
            <a:lvl4pPr algn="just">
              <a:defRPr sz="1800"/>
            </a:lvl4pPr>
            <a:lvl5pPr algn="just">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6" name="Rectangle 5"/>
          <p:cNvSpPr>
            <a:spLocks noGrp="1" noChangeArrowheads="1"/>
          </p:cNvSpPr>
          <p:nvPr>
            <p:ph type="dt" sz="half" idx="14"/>
          </p:nvPr>
        </p:nvSpPr>
        <p:spPr>
          <a:ln/>
        </p:spPr>
        <p:txBody>
          <a:bodyPr/>
          <a:lstStyle>
            <a:lvl1pPr>
              <a:defRPr/>
            </a:lvl1pPr>
          </a:lstStyle>
          <a:p>
            <a:fld id="{57B273D0-8F86-0A40-BD54-696B6ADD7310}" type="datetime1">
              <a:rPr lang="ja-JP" altLang="en-US" smtClean="0">
                <a:solidFill>
                  <a:prstClr val="black"/>
                </a:solidFill>
                <a:latin typeface="News Gothic MT"/>
                <a:ea typeface="メイリオ"/>
              </a:rPr>
              <a:t>2014/04/17</a:t>
            </a:fld>
            <a:endParaRPr lang="ja-JP" altLang="en-US">
              <a:solidFill>
                <a:prstClr val="black"/>
              </a:solidFill>
              <a:latin typeface="News Gothic MT"/>
              <a:ea typeface="メイリオ"/>
            </a:endParaRPr>
          </a:p>
        </p:txBody>
      </p:sp>
      <p:sp>
        <p:nvSpPr>
          <p:cNvPr id="7" name="Rectangle 6"/>
          <p:cNvSpPr>
            <a:spLocks noGrp="1" noChangeArrowheads="1"/>
          </p:cNvSpPr>
          <p:nvPr>
            <p:ph type="ftr" sz="quarter" idx="15"/>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9" name="Rectangle 7"/>
          <p:cNvSpPr>
            <a:spLocks noGrp="1" noChangeArrowheads="1"/>
          </p:cNvSpPr>
          <p:nvPr>
            <p:ph type="sldNum" sz="quarter" idx="16"/>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
        <p:nvSpPr>
          <p:cNvPr id="10" name="コンテンツ プレースホルダ 9"/>
          <p:cNvSpPr>
            <a:spLocks noGrp="1"/>
          </p:cNvSpPr>
          <p:nvPr>
            <p:ph sz="quarter" idx="13"/>
          </p:nvPr>
        </p:nvSpPr>
        <p:spPr>
          <a:xfrm>
            <a:off x="467544" y="71415"/>
            <a:ext cx="7200800" cy="261242"/>
          </a:xfrm>
        </p:spPr>
        <p:txBody>
          <a:bodyPr anchor="ctr">
            <a:noAutofit/>
          </a:bodyPr>
          <a:lstStyle>
            <a:lvl1pPr>
              <a:buNone/>
              <a:defRPr sz="1200" b="0">
                <a:latin typeface="+mj-lt"/>
                <a:ea typeface="+mj-ea"/>
              </a:defRPr>
            </a:lvl1pPr>
          </a:lstStyle>
          <a:p>
            <a:pPr lvl="0"/>
            <a:r>
              <a:rPr lang="ja-JP" altLang="en-US" smtClean="0"/>
              <a:t>マスター テキストの書式設定</a:t>
            </a:r>
          </a:p>
        </p:txBody>
      </p:sp>
      <p:sp>
        <p:nvSpPr>
          <p:cNvPr id="12" name="コンテンツ プレースホルダ 3"/>
          <p:cNvSpPr>
            <a:spLocks noGrp="1"/>
          </p:cNvSpPr>
          <p:nvPr>
            <p:ph sz="half" idx="17"/>
          </p:nvPr>
        </p:nvSpPr>
        <p:spPr>
          <a:xfrm>
            <a:off x="467544" y="1412875"/>
            <a:ext cx="4028256" cy="4968453"/>
          </a:xfrm>
        </p:spPr>
        <p:txBody>
          <a:bodyPr>
            <a:normAutofit/>
          </a:bodyPr>
          <a:lstStyle>
            <a:lvl1pPr algn="just">
              <a:buClr>
                <a:schemeClr val="tx2"/>
              </a:buClr>
              <a:defRPr sz="2400"/>
            </a:lvl1pPr>
            <a:lvl2pPr algn="just">
              <a:buClr>
                <a:schemeClr val="tx2"/>
              </a:buClr>
              <a:defRPr sz="2000"/>
            </a:lvl2pPr>
            <a:lvl3pPr algn="just">
              <a:defRPr sz="1800"/>
            </a:lvl3pPr>
            <a:lvl4pPr algn="just">
              <a:defRPr sz="1800"/>
            </a:lvl4pPr>
            <a:lvl5pPr algn="just">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Tree>
    <p:extLst>
      <p:ext uri="{BB962C8B-B14F-4D97-AF65-F5344CB8AC3E}">
        <p14:creationId xmlns:p14="http://schemas.microsoft.com/office/powerpoint/2010/main" val="125857919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3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4" name="コンテンツ プレースホルダ 3"/>
          <p:cNvSpPr>
            <a:spLocks noGrp="1"/>
          </p:cNvSpPr>
          <p:nvPr>
            <p:ph sz="half" idx="2"/>
          </p:nvPr>
        </p:nvSpPr>
        <p:spPr>
          <a:xfrm>
            <a:off x="4648200" y="1412875"/>
            <a:ext cx="4028256" cy="4968453"/>
          </a:xfrm>
        </p:spPr>
        <p:txBody>
          <a:bodyPr>
            <a:normAutofit/>
          </a:bodyPr>
          <a:lstStyle>
            <a:lvl1pPr algn="just">
              <a:buClr>
                <a:schemeClr val="tx2"/>
              </a:buClr>
              <a:defRPr sz="2400"/>
            </a:lvl1pPr>
            <a:lvl2pPr algn="just">
              <a:buClr>
                <a:schemeClr val="tx2"/>
              </a:buClr>
              <a:defRPr sz="2000"/>
            </a:lvl2pPr>
            <a:lvl3pPr algn="just">
              <a:defRPr sz="1800"/>
            </a:lvl3pPr>
            <a:lvl4pPr algn="just">
              <a:defRPr sz="1800"/>
            </a:lvl4pPr>
            <a:lvl5pPr algn="just">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6" name="Rectangle 5"/>
          <p:cNvSpPr>
            <a:spLocks noGrp="1" noChangeArrowheads="1"/>
          </p:cNvSpPr>
          <p:nvPr>
            <p:ph type="dt" sz="half" idx="14"/>
          </p:nvPr>
        </p:nvSpPr>
        <p:spPr>
          <a:ln/>
        </p:spPr>
        <p:txBody>
          <a:bodyPr/>
          <a:lstStyle>
            <a:lvl1pPr>
              <a:defRPr/>
            </a:lvl1pPr>
          </a:lstStyle>
          <a:p>
            <a:fld id="{312F3A46-E29F-0249-8510-65B813F4EE4A}" type="datetime1">
              <a:rPr lang="ja-JP" altLang="en-US" smtClean="0">
                <a:solidFill>
                  <a:prstClr val="black"/>
                </a:solidFill>
                <a:latin typeface="News Gothic MT"/>
                <a:ea typeface="メイリオ"/>
              </a:rPr>
              <a:t>2014/04/17</a:t>
            </a:fld>
            <a:endParaRPr lang="ja-JP" altLang="en-US">
              <a:solidFill>
                <a:prstClr val="black"/>
              </a:solidFill>
              <a:latin typeface="News Gothic MT"/>
              <a:ea typeface="メイリオ"/>
            </a:endParaRPr>
          </a:p>
        </p:txBody>
      </p:sp>
      <p:sp>
        <p:nvSpPr>
          <p:cNvPr id="7" name="Rectangle 6"/>
          <p:cNvSpPr>
            <a:spLocks noGrp="1" noChangeArrowheads="1"/>
          </p:cNvSpPr>
          <p:nvPr>
            <p:ph type="ftr" sz="quarter" idx="15"/>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9" name="Rectangle 7"/>
          <p:cNvSpPr>
            <a:spLocks noGrp="1" noChangeArrowheads="1"/>
          </p:cNvSpPr>
          <p:nvPr>
            <p:ph type="sldNum" sz="quarter" idx="16"/>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
        <p:nvSpPr>
          <p:cNvPr id="10" name="コンテンツ プレースホルダ 9"/>
          <p:cNvSpPr>
            <a:spLocks noGrp="1"/>
          </p:cNvSpPr>
          <p:nvPr>
            <p:ph sz="quarter" idx="13"/>
          </p:nvPr>
        </p:nvSpPr>
        <p:spPr>
          <a:xfrm>
            <a:off x="467544" y="71415"/>
            <a:ext cx="7200800" cy="261242"/>
          </a:xfrm>
        </p:spPr>
        <p:txBody>
          <a:bodyPr anchor="ctr">
            <a:noAutofit/>
          </a:bodyPr>
          <a:lstStyle>
            <a:lvl1pPr>
              <a:buNone/>
              <a:defRPr sz="1200" b="0">
                <a:latin typeface="+mj-lt"/>
                <a:ea typeface="+mj-ea"/>
              </a:defRPr>
            </a:lvl1pPr>
          </a:lstStyle>
          <a:p>
            <a:pPr lvl="0"/>
            <a:r>
              <a:rPr lang="ja-JP" altLang="en-US" smtClean="0"/>
              <a:t>マスター テキストの書式設定</a:t>
            </a:r>
          </a:p>
        </p:txBody>
      </p:sp>
      <p:sp>
        <p:nvSpPr>
          <p:cNvPr id="12" name="コンテンツ プレースホルダ 3"/>
          <p:cNvSpPr>
            <a:spLocks noGrp="1"/>
          </p:cNvSpPr>
          <p:nvPr>
            <p:ph sz="half" idx="17"/>
          </p:nvPr>
        </p:nvSpPr>
        <p:spPr>
          <a:xfrm>
            <a:off x="467544" y="1412875"/>
            <a:ext cx="4028256" cy="4968453"/>
          </a:xfrm>
        </p:spPr>
        <p:txBody>
          <a:bodyPr>
            <a:normAutofit/>
          </a:bodyPr>
          <a:lstStyle>
            <a:lvl1pPr algn="just">
              <a:buClr>
                <a:schemeClr val="tx2"/>
              </a:buClr>
              <a:defRPr sz="2400"/>
            </a:lvl1pPr>
            <a:lvl2pPr algn="just">
              <a:buClr>
                <a:schemeClr val="tx2"/>
              </a:buClr>
              <a:defRPr sz="2000"/>
            </a:lvl2pPr>
            <a:lvl3pPr algn="just">
              <a:defRPr sz="1800"/>
            </a:lvl3pPr>
            <a:lvl4pPr algn="just">
              <a:defRPr sz="1800"/>
            </a:lvl4pPr>
            <a:lvl5pPr algn="just">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Tree>
    <p:extLst>
      <p:ext uri="{BB962C8B-B14F-4D97-AF65-F5344CB8AC3E}">
        <p14:creationId xmlns:p14="http://schemas.microsoft.com/office/powerpoint/2010/main" val="301531552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lvl1pPr>
              <a:buFont typeface="Wingdings" pitchFamily="2" charset="2"/>
              <a:buChar char="l"/>
              <a:defRPr>
                <a:latin typeface="+mn-lt"/>
              </a:defRPr>
            </a:lvl1pPr>
            <a:lvl2pPr>
              <a:buFont typeface="Wingdings" pitchFamily="2" charset="2"/>
              <a:buChar char="l"/>
              <a:defRPr>
                <a:latin typeface="+mn-lt"/>
              </a:defRPr>
            </a:lvl2pPr>
            <a:lvl3pPr>
              <a:buFont typeface="ＭＳ Ｐゴシック" pitchFamily="50" charset="-128"/>
              <a:buChar char="〉"/>
              <a:defRPr>
                <a:latin typeface="+mn-lt"/>
              </a:defRPr>
            </a:lvl3pPr>
            <a:lvl4pPr>
              <a:buFont typeface="ＭＳ Ｐゴシック" pitchFamily="50" charset="-128"/>
              <a:buChar char="〉"/>
              <a:defRPr>
                <a:latin typeface="+mn-lt"/>
              </a:defRPr>
            </a:lvl4pPr>
            <a:lvl5pPr>
              <a:buFont typeface="ＭＳ Ｐゴシック" pitchFamily="50" charset="-128"/>
              <a:buChar char="〉"/>
              <a:defRPr>
                <a:latin typeface="+mn-lt"/>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10" name="コンテンツ プレースホルダ 9"/>
          <p:cNvSpPr>
            <a:spLocks noGrp="1"/>
          </p:cNvSpPr>
          <p:nvPr>
            <p:ph sz="quarter" idx="13"/>
          </p:nvPr>
        </p:nvSpPr>
        <p:spPr>
          <a:xfrm>
            <a:off x="500034" y="71414"/>
            <a:ext cx="7127875" cy="285877"/>
          </a:xfrm>
        </p:spPr>
        <p:txBody>
          <a:bodyPr anchor="ctr"/>
          <a:lstStyle>
            <a:lvl1pPr>
              <a:buNone/>
              <a:defRPr sz="1400" b="0">
                <a:latin typeface="+mj-lt"/>
                <a:ea typeface="+mj-ea"/>
              </a:defRPr>
            </a:lvl1pPr>
          </a:lstStyle>
          <a:p>
            <a:pPr lvl="0"/>
            <a:r>
              <a:rPr lang="ja-JP" altLang="en-US" smtClean="0"/>
              <a:t>マスター テキストの書式設定</a:t>
            </a:r>
          </a:p>
        </p:txBody>
      </p:sp>
      <p:sp>
        <p:nvSpPr>
          <p:cNvPr id="14" name="タイトル 13"/>
          <p:cNvSpPr>
            <a:spLocks noGrp="1"/>
          </p:cNvSpPr>
          <p:nvPr>
            <p:ph type="title"/>
          </p:nvPr>
        </p:nvSpPr>
        <p:spPr/>
        <p:txBody>
          <a:bodyPr/>
          <a:lstStyle>
            <a:lvl1pPr>
              <a:defRPr>
                <a:latin typeface="+mj-lt"/>
              </a:defRPr>
            </a:lvl1pPr>
          </a:lstStyle>
          <a:p>
            <a:r>
              <a:rPr lang="ja-JP" altLang="en-US" smtClean="0"/>
              <a:t>マスター タイトルの書式設定</a:t>
            </a:r>
            <a:endParaRPr lang="ja-JP" altLang="en-US"/>
          </a:p>
        </p:txBody>
      </p:sp>
      <p:sp>
        <p:nvSpPr>
          <p:cNvPr id="5" name="日付プレースホルダ 10"/>
          <p:cNvSpPr>
            <a:spLocks noGrp="1"/>
          </p:cNvSpPr>
          <p:nvPr>
            <p:ph type="dt" sz="half" idx="14"/>
          </p:nvPr>
        </p:nvSpPr>
        <p:spPr/>
        <p:txBody>
          <a:bodyPr anchor="b"/>
          <a:lstStyle>
            <a:lvl1pPr>
              <a:defRPr>
                <a:latin typeface="+mj-lt"/>
              </a:defRPr>
            </a:lvl1pPr>
          </a:lstStyle>
          <a:p>
            <a:fld id="{B7FA2EB2-B0F3-F045-9BA9-7A4B66B1213D}" type="datetime1">
              <a:rPr lang="ja-JP" altLang="en-US" smtClean="0">
                <a:solidFill>
                  <a:prstClr val="black"/>
                </a:solidFill>
                <a:latin typeface="News Gothic MT"/>
                <a:ea typeface="メイリオ"/>
              </a:rPr>
              <a:t>2014/04/17</a:t>
            </a:fld>
            <a:endParaRPr lang="ja-JP" altLang="en-US">
              <a:solidFill>
                <a:prstClr val="black"/>
              </a:solidFill>
              <a:latin typeface="News Gothic MT"/>
              <a:ea typeface="メイリオ"/>
            </a:endParaRPr>
          </a:p>
        </p:txBody>
      </p:sp>
      <p:sp>
        <p:nvSpPr>
          <p:cNvPr id="6" name="スライド番号プレースホルダ 11"/>
          <p:cNvSpPr>
            <a:spLocks noGrp="1"/>
          </p:cNvSpPr>
          <p:nvPr>
            <p:ph type="sldNum" sz="quarter" idx="15"/>
          </p:nvPr>
        </p:nvSpPr>
        <p:spPr/>
        <p:txBody>
          <a:bodyPr anchor="b"/>
          <a:lstStyle>
            <a:lvl1pPr>
              <a:defRPr>
                <a:latin typeface="+mj-lt"/>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
        <p:nvSpPr>
          <p:cNvPr id="7" name="フッター プレースホルダ 12"/>
          <p:cNvSpPr>
            <a:spLocks noGrp="1"/>
          </p:cNvSpPr>
          <p:nvPr>
            <p:ph type="ftr" sz="quarter" idx="16"/>
          </p:nvPr>
        </p:nvSpPr>
        <p:spPr/>
        <p:txBody>
          <a:bodyPr anchor="b"/>
          <a:lstStyle>
            <a:lvl1pPr>
              <a:defRPr>
                <a:latin typeface="+mj-lt"/>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Tree>
    <p:extLst>
      <p:ext uri="{BB962C8B-B14F-4D97-AF65-F5344CB8AC3E}">
        <p14:creationId xmlns:p14="http://schemas.microsoft.com/office/powerpoint/2010/main" val="145205046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lvl1pPr>
              <a:buFont typeface="Wingdings" pitchFamily="2" charset="2"/>
              <a:buChar char="l"/>
              <a:defRPr>
                <a:latin typeface="+mn-lt"/>
              </a:defRPr>
            </a:lvl1pPr>
            <a:lvl2pPr>
              <a:buFont typeface="Wingdings" pitchFamily="2" charset="2"/>
              <a:buChar char="l"/>
              <a:defRPr>
                <a:latin typeface="+mn-lt"/>
              </a:defRPr>
            </a:lvl2pPr>
            <a:lvl3pPr>
              <a:buFont typeface="ＭＳ Ｐゴシック" pitchFamily="50" charset="-128"/>
              <a:buChar char="〉"/>
              <a:defRPr>
                <a:latin typeface="+mn-lt"/>
              </a:defRPr>
            </a:lvl3pPr>
            <a:lvl4pPr>
              <a:buFont typeface="ＭＳ Ｐゴシック" pitchFamily="50" charset="-128"/>
              <a:buChar char="〉"/>
              <a:defRPr>
                <a:latin typeface="+mn-lt"/>
              </a:defRPr>
            </a:lvl4pPr>
            <a:lvl5pPr>
              <a:buFont typeface="ＭＳ Ｐゴシック" pitchFamily="50" charset="-128"/>
              <a:buChar char="〉"/>
              <a:defRPr>
                <a:latin typeface="+mn-lt"/>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10" name="コンテンツ プレースホルダ 9"/>
          <p:cNvSpPr>
            <a:spLocks noGrp="1"/>
          </p:cNvSpPr>
          <p:nvPr>
            <p:ph sz="quarter" idx="13"/>
          </p:nvPr>
        </p:nvSpPr>
        <p:spPr>
          <a:xfrm>
            <a:off x="500034" y="71414"/>
            <a:ext cx="7127875" cy="285877"/>
          </a:xfrm>
        </p:spPr>
        <p:txBody>
          <a:bodyPr anchor="ctr"/>
          <a:lstStyle>
            <a:lvl1pPr>
              <a:buNone/>
              <a:defRPr sz="1400" b="0">
                <a:latin typeface="+mj-lt"/>
                <a:ea typeface="+mj-ea"/>
              </a:defRPr>
            </a:lvl1pPr>
          </a:lstStyle>
          <a:p>
            <a:pPr lvl="0"/>
            <a:r>
              <a:rPr lang="ja-JP" altLang="en-US" smtClean="0"/>
              <a:t>マスター テキストの書式設定</a:t>
            </a:r>
          </a:p>
        </p:txBody>
      </p:sp>
      <p:sp>
        <p:nvSpPr>
          <p:cNvPr id="14" name="タイトル 13"/>
          <p:cNvSpPr>
            <a:spLocks noGrp="1"/>
          </p:cNvSpPr>
          <p:nvPr>
            <p:ph type="title"/>
          </p:nvPr>
        </p:nvSpPr>
        <p:spPr/>
        <p:txBody>
          <a:bodyPr/>
          <a:lstStyle>
            <a:lvl1pPr>
              <a:defRPr>
                <a:latin typeface="+mj-lt"/>
              </a:defRPr>
            </a:lvl1pPr>
          </a:lstStyle>
          <a:p>
            <a:r>
              <a:rPr lang="ja-JP" altLang="en-US" smtClean="0"/>
              <a:t>マスター タイトルの書式設定</a:t>
            </a:r>
            <a:endParaRPr lang="ja-JP" altLang="en-US"/>
          </a:p>
        </p:txBody>
      </p:sp>
      <p:sp>
        <p:nvSpPr>
          <p:cNvPr id="5" name="日付プレースホルダ 10"/>
          <p:cNvSpPr>
            <a:spLocks noGrp="1"/>
          </p:cNvSpPr>
          <p:nvPr>
            <p:ph type="dt" sz="half" idx="14"/>
          </p:nvPr>
        </p:nvSpPr>
        <p:spPr/>
        <p:txBody>
          <a:bodyPr anchor="b"/>
          <a:lstStyle>
            <a:lvl1pPr>
              <a:defRPr>
                <a:latin typeface="+mj-lt"/>
              </a:defRPr>
            </a:lvl1pPr>
          </a:lstStyle>
          <a:p>
            <a:fld id="{AA375A13-EF93-2641-B322-ACA174283A5F}" type="datetime1">
              <a:rPr lang="ja-JP" altLang="en-US" smtClean="0">
                <a:solidFill>
                  <a:prstClr val="black"/>
                </a:solidFill>
                <a:latin typeface="News Gothic MT"/>
                <a:ea typeface="メイリオ"/>
              </a:rPr>
              <a:t>2014/04/17</a:t>
            </a:fld>
            <a:endParaRPr lang="ja-JP" altLang="en-US">
              <a:solidFill>
                <a:prstClr val="black"/>
              </a:solidFill>
              <a:latin typeface="News Gothic MT"/>
              <a:ea typeface="メイリオ"/>
            </a:endParaRPr>
          </a:p>
        </p:txBody>
      </p:sp>
      <p:sp>
        <p:nvSpPr>
          <p:cNvPr id="6" name="スライド番号プレースホルダ 11"/>
          <p:cNvSpPr>
            <a:spLocks noGrp="1"/>
          </p:cNvSpPr>
          <p:nvPr>
            <p:ph type="sldNum" sz="quarter" idx="15"/>
          </p:nvPr>
        </p:nvSpPr>
        <p:spPr/>
        <p:txBody>
          <a:bodyPr anchor="b"/>
          <a:lstStyle>
            <a:lvl1pPr>
              <a:defRPr>
                <a:latin typeface="+mj-lt"/>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
        <p:nvSpPr>
          <p:cNvPr id="7" name="フッター プレースホルダ 12"/>
          <p:cNvSpPr>
            <a:spLocks noGrp="1"/>
          </p:cNvSpPr>
          <p:nvPr>
            <p:ph type="ftr" sz="quarter" idx="16"/>
          </p:nvPr>
        </p:nvSpPr>
        <p:spPr/>
        <p:txBody>
          <a:bodyPr anchor="b"/>
          <a:lstStyle>
            <a:lvl1pPr>
              <a:defRPr>
                <a:latin typeface="+mj-lt"/>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Tree>
    <p:extLst>
      <p:ext uri="{BB962C8B-B14F-4D97-AF65-F5344CB8AC3E}">
        <p14:creationId xmlns:p14="http://schemas.microsoft.com/office/powerpoint/2010/main" val="2606205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lnSpc>
                <a:spcPct val="100000"/>
              </a:lnSpc>
              <a:spcBef>
                <a:spcPts val="400"/>
              </a:spcBef>
              <a:spcAft>
                <a:spcPts val="0"/>
              </a:spcAft>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EA1DD6B0-C46C-FC43-B83F-5C6F09017FF9}" type="datetime1">
              <a:rPr lang="ja-JP" altLang="en-US" smtClean="0"/>
              <a:t>2014/04/17</a:t>
            </a:fld>
            <a:endParaRPr lang="en-US"/>
          </a:p>
        </p:txBody>
      </p:sp>
      <p:sp>
        <p:nvSpPr>
          <p:cNvPr id="5" name="Footer Placeholder 4"/>
          <p:cNvSpPr>
            <a:spLocks noGrp="1"/>
          </p:cNvSpPr>
          <p:nvPr>
            <p:ph type="ftr" sz="quarter" idx="11"/>
          </p:nvPr>
        </p:nvSpPr>
        <p:spPr/>
        <p:txBody>
          <a:bodyPr/>
          <a:lstStyle>
            <a:lvl1pPr algn="ctr">
              <a:defRPr/>
            </a:lvl1pPr>
          </a:lstStyle>
          <a:p>
            <a:r>
              <a:rPr lang="en-US" altLang="ja-JP" smtClean="0"/>
              <a:t>(C) </a:t>
            </a:r>
            <a:r>
              <a:rPr lang="ja-JP" altLang="en-US" smtClean="0"/>
              <a:t>株式会社ディアイティ</a:t>
            </a: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3_タイトルとコンテンツ">
    <p:spTree>
      <p:nvGrpSpPr>
        <p:cNvPr id="1" name=""/>
        <p:cNvGrpSpPr/>
        <p:nvPr/>
      </p:nvGrpSpPr>
      <p:grpSpPr>
        <a:xfrm>
          <a:off x="0" y="0"/>
          <a:ext cx="0" cy="0"/>
          <a:chOff x="0" y="0"/>
          <a:chExt cx="0" cy="0"/>
        </a:xfrm>
      </p:grpSpPr>
      <p:sp>
        <p:nvSpPr>
          <p:cNvPr id="3" name="コンテンツ プレースホルダ 2"/>
          <p:cNvSpPr>
            <a:spLocks noGrp="1"/>
          </p:cNvSpPr>
          <p:nvPr>
            <p:ph idx="1"/>
          </p:nvPr>
        </p:nvSpPr>
        <p:spPr/>
        <p:txBody>
          <a:bodyPr/>
          <a:lstStyle>
            <a:lvl1pPr>
              <a:buFont typeface="Wingdings" pitchFamily="2" charset="2"/>
              <a:buChar char="l"/>
              <a:defRPr>
                <a:latin typeface="+mn-lt"/>
              </a:defRPr>
            </a:lvl1pPr>
            <a:lvl2pPr>
              <a:buFont typeface="Wingdings" pitchFamily="2" charset="2"/>
              <a:buChar char="l"/>
              <a:defRPr>
                <a:latin typeface="+mn-lt"/>
              </a:defRPr>
            </a:lvl2pPr>
            <a:lvl3pPr>
              <a:buFont typeface="ＭＳ Ｐゴシック" pitchFamily="50" charset="-128"/>
              <a:buChar char="〉"/>
              <a:defRPr>
                <a:latin typeface="+mn-lt"/>
              </a:defRPr>
            </a:lvl3pPr>
            <a:lvl4pPr>
              <a:buFont typeface="ＭＳ Ｐゴシック" pitchFamily="50" charset="-128"/>
              <a:buChar char="〉"/>
              <a:defRPr>
                <a:latin typeface="+mn-lt"/>
              </a:defRPr>
            </a:lvl4pPr>
            <a:lvl5pPr>
              <a:buFont typeface="ＭＳ Ｐゴシック" pitchFamily="50" charset="-128"/>
              <a:buChar char="〉"/>
              <a:defRPr>
                <a:latin typeface="+mn-lt"/>
              </a:defRPr>
            </a:lvl5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10" name="コンテンツ プレースホルダ 9"/>
          <p:cNvSpPr>
            <a:spLocks noGrp="1"/>
          </p:cNvSpPr>
          <p:nvPr>
            <p:ph sz="quarter" idx="13"/>
          </p:nvPr>
        </p:nvSpPr>
        <p:spPr>
          <a:xfrm>
            <a:off x="500034" y="71414"/>
            <a:ext cx="7127875" cy="285877"/>
          </a:xfrm>
        </p:spPr>
        <p:txBody>
          <a:bodyPr anchor="ctr"/>
          <a:lstStyle>
            <a:lvl1pPr>
              <a:buNone/>
              <a:defRPr sz="1400" b="0">
                <a:latin typeface="+mj-lt"/>
                <a:ea typeface="+mj-ea"/>
              </a:defRPr>
            </a:lvl1pPr>
          </a:lstStyle>
          <a:p>
            <a:pPr lvl="0"/>
            <a:r>
              <a:rPr lang="ja-JP" altLang="en-US" smtClean="0"/>
              <a:t>マスター テキストの書式設定</a:t>
            </a:r>
          </a:p>
        </p:txBody>
      </p:sp>
      <p:sp>
        <p:nvSpPr>
          <p:cNvPr id="14" name="タイトル 13"/>
          <p:cNvSpPr>
            <a:spLocks noGrp="1"/>
          </p:cNvSpPr>
          <p:nvPr>
            <p:ph type="title"/>
          </p:nvPr>
        </p:nvSpPr>
        <p:spPr/>
        <p:txBody>
          <a:bodyPr/>
          <a:lstStyle>
            <a:lvl1pPr>
              <a:defRPr>
                <a:latin typeface="+mj-lt"/>
              </a:defRPr>
            </a:lvl1pPr>
          </a:lstStyle>
          <a:p>
            <a:r>
              <a:rPr lang="ja-JP" altLang="en-US" smtClean="0"/>
              <a:t>マスター タイトルの書式設定</a:t>
            </a:r>
            <a:endParaRPr lang="ja-JP" altLang="en-US"/>
          </a:p>
        </p:txBody>
      </p:sp>
      <p:sp>
        <p:nvSpPr>
          <p:cNvPr id="5" name="日付プレースホルダ 10"/>
          <p:cNvSpPr>
            <a:spLocks noGrp="1"/>
          </p:cNvSpPr>
          <p:nvPr>
            <p:ph type="dt" sz="half" idx="14"/>
          </p:nvPr>
        </p:nvSpPr>
        <p:spPr/>
        <p:txBody>
          <a:bodyPr anchor="b"/>
          <a:lstStyle>
            <a:lvl1pPr>
              <a:defRPr>
                <a:latin typeface="+mj-lt"/>
              </a:defRPr>
            </a:lvl1pPr>
          </a:lstStyle>
          <a:p>
            <a:fld id="{3C82A929-4A5F-204C-9E6F-873557CF65BA}" type="datetime1">
              <a:rPr lang="ja-JP" altLang="en-US" smtClean="0">
                <a:solidFill>
                  <a:prstClr val="black"/>
                </a:solidFill>
                <a:latin typeface="News Gothic MT"/>
                <a:ea typeface="メイリオ"/>
              </a:rPr>
              <a:t>2014/04/17</a:t>
            </a:fld>
            <a:endParaRPr lang="ja-JP" altLang="en-US">
              <a:solidFill>
                <a:prstClr val="black"/>
              </a:solidFill>
              <a:latin typeface="News Gothic MT"/>
              <a:ea typeface="メイリオ"/>
            </a:endParaRPr>
          </a:p>
        </p:txBody>
      </p:sp>
      <p:sp>
        <p:nvSpPr>
          <p:cNvPr id="6" name="スライド番号プレースホルダ 11"/>
          <p:cNvSpPr>
            <a:spLocks noGrp="1"/>
          </p:cNvSpPr>
          <p:nvPr>
            <p:ph type="sldNum" sz="quarter" idx="15"/>
          </p:nvPr>
        </p:nvSpPr>
        <p:spPr/>
        <p:txBody>
          <a:bodyPr anchor="b"/>
          <a:lstStyle>
            <a:lvl1pPr>
              <a:defRPr>
                <a:latin typeface="+mj-lt"/>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
        <p:nvSpPr>
          <p:cNvPr id="7" name="フッター プレースホルダ 12"/>
          <p:cNvSpPr>
            <a:spLocks noGrp="1"/>
          </p:cNvSpPr>
          <p:nvPr>
            <p:ph type="ftr" sz="quarter" idx="16"/>
          </p:nvPr>
        </p:nvSpPr>
        <p:spPr/>
        <p:txBody>
          <a:bodyPr anchor="b"/>
          <a:lstStyle>
            <a:lvl1pPr>
              <a:defRPr>
                <a:latin typeface="+mj-lt"/>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Tree>
    <p:extLst>
      <p:ext uri="{BB962C8B-B14F-4D97-AF65-F5344CB8AC3E}">
        <p14:creationId xmlns:p14="http://schemas.microsoft.com/office/powerpoint/2010/main" val="34913876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1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dirty="0"/>
          </a:p>
        </p:txBody>
      </p:sp>
      <p:sp>
        <p:nvSpPr>
          <p:cNvPr id="4" name="Rectangle 5"/>
          <p:cNvSpPr>
            <a:spLocks noGrp="1" noChangeArrowheads="1"/>
          </p:cNvSpPr>
          <p:nvPr>
            <p:ph type="dt" sz="half" idx="14"/>
          </p:nvPr>
        </p:nvSpPr>
        <p:spPr>
          <a:ln/>
        </p:spPr>
        <p:txBody>
          <a:bodyPr/>
          <a:lstStyle>
            <a:lvl1pPr>
              <a:defRPr/>
            </a:lvl1pPr>
          </a:lstStyle>
          <a:p>
            <a:fld id="{1D60EC74-DE18-D54E-A322-A6268D144D5C}" type="datetime1">
              <a:rPr lang="ja-JP" altLang="en-US" smtClean="0">
                <a:solidFill>
                  <a:prstClr val="black"/>
                </a:solidFill>
                <a:latin typeface="News Gothic MT"/>
                <a:ea typeface="メイリオ"/>
              </a:rPr>
              <a:t>2014/04/17</a:t>
            </a:fld>
            <a:endParaRPr lang="ja-JP" altLang="en-US">
              <a:solidFill>
                <a:prstClr val="black"/>
              </a:solidFill>
              <a:latin typeface="News Gothic MT"/>
              <a:ea typeface="メイリオ"/>
            </a:endParaRPr>
          </a:p>
        </p:txBody>
      </p:sp>
      <p:sp>
        <p:nvSpPr>
          <p:cNvPr id="5" name="Rectangle 6"/>
          <p:cNvSpPr>
            <a:spLocks noGrp="1" noChangeArrowheads="1"/>
          </p:cNvSpPr>
          <p:nvPr>
            <p:ph type="ftr" sz="quarter" idx="15"/>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7" name="Rectangle 7"/>
          <p:cNvSpPr>
            <a:spLocks noGrp="1" noChangeArrowheads="1"/>
          </p:cNvSpPr>
          <p:nvPr>
            <p:ph type="sldNum" sz="quarter" idx="16"/>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
        <p:nvSpPr>
          <p:cNvPr id="8" name="コンテンツ プレースホルダ 9"/>
          <p:cNvSpPr>
            <a:spLocks noGrp="1"/>
          </p:cNvSpPr>
          <p:nvPr>
            <p:ph sz="quarter" idx="13"/>
          </p:nvPr>
        </p:nvSpPr>
        <p:spPr>
          <a:xfrm>
            <a:off x="500034" y="71414"/>
            <a:ext cx="7127875" cy="285877"/>
          </a:xfrm>
        </p:spPr>
        <p:txBody>
          <a:bodyPr anchor="ctr"/>
          <a:lstStyle>
            <a:lvl1pPr>
              <a:buNone/>
              <a:defRPr sz="1400" b="0">
                <a:latin typeface="+mj-lt"/>
                <a:ea typeface="+mj-ea"/>
              </a:defRPr>
            </a:lvl1pPr>
          </a:lstStyle>
          <a:p>
            <a:pPr lvl="0"/>
            <a:r>
              <a:rPr lang="ja-JP" altLang="en-US" smtClean="0"/>
              <a:t>マスター テキストの書式設定</a:t>
            </a:r>
          </a:p>
        </p:txBody>
      </p:sp>
    </p:spTree>
    <p:extLst>
      <p:ext uri="{BB962C8B-B14F-4D97-AF65-F5344CB8AC3E}">
        <p14:creationId xmlns:p14="http://schemas.microsoft.com/office/powerpoint/2010/main" val="21347372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5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4" name="コンテンツ プレースホルダ 3"/>
          <p:cNvSpPr>
            <a:spLocks noGrp="1"/>
          </p:cNvSpPr>
          <p:nvPr>
            <p:ph sz="half" idx="2"/>
          </p:nvPr>
        </p:nvSpPr>
        <p:spPr>
          <a:xfrm>
            <a:off x="4648200" y="1412875"/>
            <a:ext cx="4028256" cy="4968453"/>
          </a:xfrm>
        </p:spPr>
        <p:txBody>
          <a:bodyPr>
            <a:normAutofit/>
          </a:bodyPr>
          <a:lstStyle>
            <a:lvl1pPr algn="just">
              <a:buClr>
                <a:schemeClr val="tx2"/>
              </a:buClr>
              <a:defRPr sz="2400"/>
            </a:lvl1pPr>
            <a:lvl2pPr algn="just">
              <a:buClr>
                <a:schemeClr val="tx2"/>
              </a:buClr>
              <a:defRPr sz="2000"/>
            </a:lvl2pPr>
            <a:lvl3pPr algn="just">
              <a:defRPr sz="1800"/>
            </a:lvl3pPr>
            <a:lvl4pPr algn="just">
              <a:defRPr sz="1800"/>
            </a:lvl4pPr>
            <a:lvl5pPr algn="just">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6" name="Rectangle 5"/>
          <p:cNvSpPr>
            <a:spLocks noGrp="1" noChangeArrowheads="1"/>
          </p:cNvSpPr>
          <p:nvPr>
            <p:ph type="dt" sz="half" idx="14"/>
          </p:nvPr>
        </p:nvSpPr>
        <p:spPr>
          <a:ln/>
        </p:spPr>
        <p:txBody>
          <a:bodyPr/>
          <a:lstStyle>
            <a:lvl1pPr>
              <a:defRPr/>
            </a:lvl1pPr>
          </a:lstStyle>
          <a:p>
            <a:fld id="{E8F02069-BF33-B946-9739-B9F8948FAEE7}" type="datetime1">
              <a:rPr lang="ja-JP" altLang="en-US" smtClean="0">
                <a:solidFill>
                  <a:prstClr val="black"/>
                </a:solidFill>
                <a:latin typeface="News Gothic MT"/>
                <a:ea typeface="メイリオ"/>
              </a:rPr>
              <a:t>2014/04/17</a:t>
            </a:fld>
            <a:endParaRPr lang="ja-JP" altLang="en-US">
              <a:solidFill>
                <a:prstClr val="black"/>
              </a:solidFill>
              <a:latin typeface="News Gothic MT"/>
              <a:ea typeface="メイリオ"/>
            </a:endParaRPr>
          </a:p>
        </p:txBody>
      </p:sp>
      <p:sp>
        <p:nvSpPr>
          <p:cNvPr id="7" name="Rectangle 6"/>
          <p:cNvSpPr>
            <a:spLocks noGrp="1" noChangeArrowheads="1"/>
          </p:cNvSpPr>
          <p:nvPr>
            <p:ph type="ftr" sz="quarter" idx="15"/>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9" name="Rectangle 7"/>
          <p:cNvSpPr>
            <a:spLocks noGrp="1" noChangeArrowheads="1"/>
          </p:cNvSpPr>
          <p:nvPr>
            <p:ph type="sldNum" sz="quarter" idx="16"/>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
        <p:nvSpPr>
          <p:cNvPr id="10" name="コンテンツ プレースホルダ 9"/>
          <p:cNvSpPr>
            <a:spLocks noGrp="1"/>
          </p:cNvSpPr>
          <p:nvPr>
            <p:ph sz="quarter" idx="13"/>
          </p:nvPr>
        </p:nvSpPr>
        <p:spPr>
          <a:xfrm>
            <a:off x="467544" y="71415"/>
            <a:ext cx="7200800" cy="261242"/>
          </a:xfrm>
        </p:spPr>
        <p:txBody>
          <a:bodyPr anchor="ctr">
            <a:noAutofit/>
          </a:bodyPr>
          <a:lstStyle>
            <a:lvl1pPr>
              <a:buNone/>
              <a:defRPr sz="1200" b="0">
                <a:latin typeface="+mj-lt"/>
                <a:ea typeface="+mj-ea"/>
              </a:defRPr>
            </a:lvl1pPr>
          </a:lstStyle>
          <a:p>
            <a:pPr lvl="0"/>
            <a:r>
              <a:rPr lang="ja-JP" altLang="en-US" smtClean="0"/>
              <a:t>マスター テキストの書式設定</a:t>
            </a:r>
          </a:p>
        </p:txBody>
      </p:sp>
      <p:sp>
        <p:nvSpPr>
          <p:cNvPr id="12" name="コンテンツ プレースホルダ 3"/>
          <p:cNvSpPr>
            <a:spLocks noGrp="1"/>
          </p:cNvSpPr>
          <p:nvPr>
            <p:ph sz="half" idx="17"/>
          </p:nvPr>
        </p:nvSpPr>
        <p:spPr>
          <a:xfrm>
            <a:off x="467544" y="1412875"/>
            <a:ext cx="4028256" cy="4968453"/>
          </a:xfrm>
        </p:spPr>
        <p:txBody>
          <a:bodyPr>
            <a:normAutofit/>
          </a:bodyPr>
          <a:lstStyle>
            <a:lvl1pPr algn="just">
              <a:buClr>
                <a:schemeClr val="tx2"/>
              </a:buClr>
              <a:defRPr sz="2400"/>
            </a:lvl1pPr>
            <a:lvl2pPr algn="just">
              <a:buClr>
                <a:schemeClr val="tx2"/>
              </a:buClr>
              <a:defRPr sz="2000"/>
            </a:lvl2pPr>
            <a:lvl3pPr algn="just">
              <a:defRPr sz="1800"/>
            </a:lvl3pPr>
            <a:lvl4pPr algn="just">
              <a:defRPr sz="1800"/>
            </a:lvl4pPr>
            <a:lvl5pPr algn="just">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Tree>
    <p:extLst>
      <p:ext uri="{BB962C8B-B14F-4D97-AF65-F5344CB8AC3E}">
        <p14:creationId xmlns:p14="http://schemas.microsoft.com/office/powerpoint/2010/main" val="2799725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6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4" name="コンテンツ プレースホルダ 3"/>
          <p:cNvSpPr>
            <a:spLocks noGrp="1"/>
          </p:cNvSpPr>
          <p:nvPr>
            <p:ph sz="half" idx="2"/>
          </p:nvPr>
        </p:nvSpPr>
        <p:spPr>
          <a:xfrm>
            <a:off x="4648200" y="1412875"/>
            <a:ext cx="4028256" cy="4968453"/>
          </a:xfrm>
        </p:spPr>
        <p:txBody>
          <a:bodyPr>
            <a:normAutofit/>
          </a:bodyPr>
          <a:lstStyle>
            <a:lvl1pPr algn="just">
              <a:buClr>
                <a:schemeClr val="tx2"/>
              </a:buClr>
              <a:defRPr sz="2400"/>
            </a:lvl1pPr>
            <a:lvl2pPr algn="just">
              <a:buClr>
                <a:schemeClr val="tx2"/>
              </a:buClr>
              <a:defRPr sz="2000"/>
            </a:lvl2pPr>
            <a:lvl3pPr algn="just">
              <a:defRPr sz="1800"/>
            </a:lvl3pPr>
            <a:lvl4pPr algn="just">
              <a:defRPr sz="1800"/>
            </a:lvl4pPr>
            <a:lvl5pPr algn="just">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6" name="Rectangle 5"/>
          <p:cNvSpPr>
            <a:spLocks noGrp="1" noChangeArrowheads="1"/>
          </p:cNvSpPr>
          <p:nvPr>
            <p:ph type="dt" sz="half" idx="14"/>
          </p:nvPr>
        </p:nvSpPr>
        <p:spPr>
          <a:ln/>
        </p:spPr>
        <p:txBody>
          <a:bodyPr/>
          <a:lstStyle>
            <a:lvl1pPr>
              <a:defRPr/>
            </a:lvl1pPr>
          </a:lstStyle>
          <a:p>
            <a:fld id="{7E828928-D016-6542-A03F-C6C1D556486C}" type="datetime1">
              <a:rPr lang="ja-JP" altLang="en-US" smtClean="0">
                <a:solidFill>
                  <a:prstClr val="black"/>
                </a:solidFill>
                <a:latin typeface="News Gothic MT"/>
                <a:ea typeface="メイリオ"/>
              </a:rPr>
              <a:t>2014/04/17</a:t>
            </a:fld>
            <a:endParaRPr lang="ja-JP" altLang="en-US">
              <a:solidFill>
                <a:prstClr val="black"/>
              </a:solidFill>
              <a:latin typeface="News Gothic MT"/>
              <a:ea typeface="メイリオ"/>
            </a:endParaRPr>
          </a:p>
        </p:txBody>
      </p:sp>
      <p:sp>
        <p:nvSpPr>
          <p:cNvPr id="7" name="Rectangle 6"/>
          <p:cNvSpPr>
            <a:spLocks noGrp="1" noChangeArrowheads="1"/>
          </p:cNvSpPr>
          <p:nvPr>
            <p:ph type="ftr" sz="quarter" idx="15"/>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9" name="Rectangle 7"/>
          <p:cNvSpPr>
            <a:spLocks noGrp="1" noChangeArrowheads="1"/>
          </p:cNvSpPr>
          <p:nvPr>
            <p:ph type="sldNum" sz="quarter" idx="16"/>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
        <p:nvSpPr>
          <p:cNvPr id="10" name="コンテンツ プレースホルダ 9"/>
          <p:cNvSpPr>
            <a:spLocks noGrp="1"/>
          </p:cNvSpPr>
          <p:nvPr>
            <p:ph sz="quarter" idx="13"/>
          </p:nvPr>
        </p:nvSpPr>
        <p:spPr>
          <a:xfrm>
            <a:off x="467544" y="71415"/>
            <a:ext cx="7200800" cy="261242"/>
          </a:xfrm>
        </p:spPr>
        <p:txBody>
          <a:bodyPr anchor="ctr">
            <a:noAutofit/>
          </a:bodyPr>
          <a:lstStyle>
            <a:lvl1pPr>
              <a:buNone/>
              <a:defRPr sz="1200" b="0">
                <a:latin typeface="+mj-lt"/>
                <a:ea typeface="+mj-ea"/>
              </a:defRPr>
            </a:lvl1pPr>
          </a:lstStyle>
          <a:p>
            <a:pPr lvl="0"/>
            <a:r>
              <a:rPr lang="ja-JP" altLang="en-US" smtClean="0"/>
              <a:t>マスター テキストの書式設定</a:t>
            </a:r>
          </a:p>
        </p:txBody>
      </p:sp>
      <p:sp>
        <p:nvSpPr>
          <p:cNvPr id="12" name="コンテンツ プレースホルダ 3"/>
          <p:cNvSpPr>
            <a:spLocks noGrp="1"/>
          </p:cNvSpPr>
          <p:nvPr>
            <p:ph sz="half" idx="17"/>
          </p:nvPr>
        </p:nvSpPr>
        <p:spPr>
          <a:xfrm>
            <a:off x="467544" y="1412875"/>
            <a:ext cx="4028256" cy="4968453"/>
          </a:xfrm>
        </p:spPr>
        <p:txBody>
          <a:bodyPr>
            <a:normAutofit/>
          </a:bodyPr>
          <a:lstStyle>
            <a:lvl1pPr algn="just">
              <a:buClr>
                <a:schemeClr val="tx2"/>
              </a:buClr>
              <a:defRPr sz="2400"/>
            </a:lvl1pPr>
            <a:lvl2pPr algn="just">
              <a:buClr>
                <a:schemeClr val="tx2"/>
              </a:buClr>
              <a:defRPr sz="2000"/>
            </a:lvl2pPr>
            <a:lvl3pPr algn="just">
              <a:defRPr sz="1800"/>
            </a:lvl3pPr>
            <a:lvl4pPr algn="just">
              <a:defRPr sz="1800"/>
            </a:lvl4pPr>
            <a:lvl5pPr algn="just">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Tree>
    <p:extLst>
      <p:ext uri="{BB962C8B-B14F-4D97-AF65-F5344CB8AC3E}">
        <p14:creationId xmlns:p14="http://schemas.microsoft.com/office/powerpoint/2010/main" val="8657146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8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4" name="コンテンツ プレースホルダ 3"/>
          <p:cNvSpPr>
            <a:spLocks noGrp="1"/>
          </p:cNvSpPr>
          <p:nvPr>
            <p:ph sz="half" idx="2"/>
          </p:nvPr>
        </p:nvSpPr>
        <p:spPr>
          <a:xfrm>
            <a:off x="4648200" y="1412875"/>
            <a:ext cx="4028256" cy="4968453"/>
          </a:xfrm>
        </p:spPr>
        <p:txBody>
          <a:bodyPr>
            <a:normAutofit/>
          </a:bodyPr>
          <a:lstStyle>
            <a:lvl1pPr algn="just">
              <a:buClr>
                <a:schemeClr val="tx2"/>
              </a:buClr>
              <a:defRPr sz="2400"/>
            </a:lvl1pPr>
            <a:lvl2pPr algn="just">
              <a:buClr>
                <a:schemeClr val="tx2"/>
              </a:buClr>
              <a:defRPr sz="2000"/>
            </a:lvl2pPr>
            <a:lvl3pPr algn="just">
              <a:defRPr sz="1800"/>
            </a:lvl3pPr>
            <a:lvl4pPr algn="just">
              <a:defRPr sz="1800"/>
            </a:lvl4pPr>
            <a:lvl5pPr algn="just">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6" name="Rectangle 5"/>
          <p:cNvSpPr>
            <a:spLocks noGrp="1" noChangeArrowheads="1"/>
          </p:cNvSpPr>
          <p:nvPr>
            <p:ph type="dt" sz="half" idx="14"/>
          </p:nvPr>
        </p:nvSpPr>
        <p:spPr>
          <a:ln/>
        </p:spPr>
        <p:txBody>
          <a:bodyPr/>
          <a:lstStyle>
            <a:lvl1pPr>
              <a:defRPr/>
            </a:lvl1pPr>
          </a:lstStyle>
          <a:p>
            <a:fld id="{1F8181F7-0E1A-564B-82CD-3FC6355E7763}" type="datetime1">
              <a:rPr lang="ja-JP" altLang="en-US" smtClean="0">
                <a:solidFill>
                  <a:prstClr val="black"/>
                </a:solidFill>
                <a:latin typeface="News Gothic MT"/>
                <a:ea typeface="メイリオ"/>
              </a:rPr>
              <a:t>2014/04/17</a:t>
            </a:fld>
            <a:endParaRPr lang="ja-JP" altLang="en-US">
              <a:solidFill>
                <a:prstClr val="black"/>
              </a:solidFill>
              <a:latin typeface="News Gothic MT"/>
              <a:ea typeface="メイリオ"/>
            </a:endParaRPr>
          </a:p>
        </p:txBody>
      </p:sp>
      <p:sp>
        <p:nvSpPr>
          <p:cNvPr id="7" name="Rectangle 6"/>
          <p:cNvSpPr>
            <a:spLocks noGrp="1" noChangeArrowheads="1"/>
          </p:cNvSpPr>
          <p:nvPr>
            <p:ph type="ftr" sz="quarter" idx="15"/>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9" name="Rectangle 7"/>
          <p:cNvSpPr>
            <a:spLocks noGrp="1" noChangeArrowheads="1"/>
          </p:cNvSpPr>
          <p:nvPr>
            <p:ph type="sldNum" sz="quarter" idx="16"/>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
        <p:nvSpPr>
          <p:cNvPr id="10" name="コンテンツ プレースホルダ 9"/>
          <p:cNvSpPr>
            <a:spLocks noGrp="1"/>
          </p:cNvSpPr>
          <p:nvPr>
            <p:ph sz="quarter" idx="13"/>
          </p:nvPr>
        </p:nvSpPr>
        <p:spPr>
          <a:xfrm>
            <a:off x="467544" y="71415"/>
            <a:ext cx="7200800" cy="261242"/>
          </a:xfrm>
        </p:spPr>
        <p:txBody>
          <a:bodyPr anchor="ctr">
            <a:noAutofit/>
          </a:bodyPr>
          <a:lstStyle>
            <a:lvl1pPr>
              <a:buNone/>
              <a:defRPr sz="1200" b="0">
                <a:latin typeface="+mj-lt"/>
                <a:ea typeface="+mj-ea"/>
              </a:defRPr>
            </a:lvl1pPr>
          </a:lstStyle>
          <a:p>
            <a:pPr lvl="0"/>
            <a:r>
              <a:rPr lang="ja-JP" altLang="en-US" smtClean="0"/>
              <a:t>マスター テキストの書式設定</a:t>
            </a:r>
          </a:p>
        </p:txBody>
      </p:sp>
      <p:sp>
        <p:nvSpPr>
          <p:cNvPr id="12" name="コンテンツ プレースホルダ 3"/>
          <p:cNvSpPr>
            <a:spLocks noGrp="1"/>
          </p:cNvSpPr>
          <p:nvPr>
            <p:ph sz="half" idx="17"/>
          </p:nvPr>
        </p:nvSpPr>
        <p:spPr>
          <a:xfrm>
            <a:off x="467544" y="1412875"/>
            <a:ext cx="4028256" cy="4968453"/>
          </a:xfrm>
        </p:spPr>
        <p:txBody>
          <a:bodyPr>
            <a:normAutofit/>
          </a:bodyPr>
          <a:lstStyle>
            <a:lvl1pPr algn="just">
              <a:buClr>
                <a:schemeClr val="tx2"/>
              </a:buClr>
              <a:defRPr sz="2400"/>
            </a:lvl1pPr>
            <a:lvl2pPr algn="just">
              <a:buClr>
                <a:schemeClr val="tx2"/>
              </a:buClr>
              <a:defRPr sz="2000"/>
            </a:lvl2pPr>
            <a:lvl3pPr algn="just">
              <a:defRPr sz="1800"/>
            </a:lvl3pPr>
            <a:lvl4pPr algn="just">
              <a:defRPr sz="1800"/>
            </a:lvl4pPr>
            <a:lvl5pPr algn="just">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Tree>
    <p:extLst>
      <p:ext uri="{BB962C8B-B14F-4D97-AF65-F5344CB8AC3E}">
        <p14:creationId xmlns:p14="http://schemas.microsoft.com/office/powerpoint/2010/main" val="24615672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2_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dirty="0"/>
          </a:p>
        </p:txBody>
      </p:sp>
      <p:sp>
        <p:nvSpPr>
          <p:cNvPr id="4" name="Rectangle 5"/>
          <p:cNvSpPr>
            <a:spLocks noGrp="1" noChangeArrowheads="1"/>
          </p:cNvSpPr>
          <p:nvPr>
            <p:ph type="dt" sz="half" idx="14"/>
          </p:nvPr>
        </p:nvSpPr>
        <p:spPr>
          <a:ln/>
        </p:spPr>
        <p:txBody>
          <a:bodyPr/>
          <a:lstStyle>
            <a:lvl1pPr>
              <a:defRPr/>
            </a:lvl1pPr>
          </a:lstStyle>
          <a:p>
            <a:fld id="{7D8825A4-B073-2044-B839-7383918DF93A}" type="datetime1">
              <a:rPr lang="ja-JP" altLang="en-US" smtClean="0">
                <a:solidFill>
                  <a:prstClr val="black"/>
                </a:solidFill>
                <a:latin typeface="News Gothic MT"/>
                <a:ea typeface="メイリオ"/>
              </a:rPr>
              <a:t>2014/04/17</a:t>
            </a:fld>
            <a:endParaRPr lang="ja-JP" altLang="en-US">
              <a:solidFill>
                <a:prstClr val="black"/>
              </a:solidFill>
              <a:latin typeface="News Gothic MT"/>
              <a:ea typeface="メイリオ"/>
            </a:endParaRPr>
          </a:p>
        </p:txBody>
      </p:sp>
      <p:sp>
        <p:nvSpPr>
          <p:cNvPr id="5" name="Rectangle 6"/>
          <p:cNvSpPr>
            <a:spLocks noGrp="1" noChangeArrowheads="1"/>
          </p:cNvSpPr>
          <p:nvPr>
            <p:ph type="ftr" sz="quarter" idx="15"/>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7" name="Rectangle 7"/>
          <p:cNvSpPr>
            <a:spLocks noGrp="1" noChangeArrowheads="1"/>
          </p:cNvSpPr>
          <p:nvPr>
            <p:ph type="sldNum" sz="quarter" idx="16"/>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
        <p:nvSpPr>
          <p:cNvPr id="8" name="コンテンツ プレースホルダ 9"/>
          <p:cNvSpPr>
            <a:spLocks noGrp="1"/>
          </p:cNvSpPr>
          <p:nvPr>
            <p:ph sz="quarter" idx="13"/>
          </p:nvPr>
        </p:nvSpPr>
        <p:spPr>
          <a:xfrm>
            <a:off x="467544" y="71415"/>
            <a:ext cx="7200800" cy="261242"/>
          </a:xfrm>
        </p:spPr>
        <p:txBody>
          <a:bodyPr anchor="ctr">
            <a:noAutofit/>
          </a:bodyPr>
          <a:lstStyle>
            <a:lvl1pPr>
              <a:buNone/>
              <a:defRPr sz="1200" b="0">
                <a:latin typeface="+mj-lt"/>
                <a:ea typeface="+mj-ea"/>
              </a:defRPr>
            </a:lvl1pPr>
          </a:lstStyle>
          <a:p>
            <a:pPr lvl="0"/>
            <a:r>
              <a:rPr lang="ja-JP" altLang="en-US" smtClean="0"/>
              <a:t>マスター テキストの書式設定</a:t>
            </a:r>
          </a:p>
        </p:txBody>
      </p:sp>
    </p:spTree>
    <p:extLst>
      <p:ext uri="{BB962C8B-B14F-4D97-AF65-F5344CB8AC3E}">
        <p14:creationId xmlns:p14="http://schemas.microsoft.com/office/powerpoint/2010/main" val="17294189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7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4" name="コンテンツ プレースホルダ 3"/>
          <p:cNvSpPr>
            <a:spLocks noGrp="1"/>
          </p:cNvSpPr>
          <p:nvPr>
            <p:ph sz="half" idx="2"/>
          </p:nvPr>
        </p:nvSpPr>
        <p:spPr>
          <a:xfrm>
            <a:off x="4648200" y="1412875"/>
            <a:ext cx="4028256" cy="4968453"/>
          </a:xfrm>
        </p:spPr>
        <p:txBody>
          <a:bodyPr>
            <a:normAutofit/>
          </a:bodyPr>
          <a:lstStyle>
            <a:lvl1pPr algn="just">
              <a:buClr>
                <a:schemeClr val="tx2"/>
              </a:buClr>
              <a:defRPr sz="2400"/>
            </a:lvl1pPr>
            <a:lvl2pPr algn="just">
              <a:buClr>
                <a:schemeClr val="tx2"/>
              </a:buClr>
              <a:defRPr sz="2000"/>
            </a:lvl2pPr>
            <a:lvl3pPr algn="just">
              <a:defRPr sz="1800"/>
            </a:lvl3pPr>
            <a:lvl4pPr algn="just">
              <a:defRPr sz="1800"/>
            </a:lvl4pPr>
            <a:lvl5pPr algn="just">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6" name="Rectangle 5"/>
          <p:cNvSpPr>
            <a:spLocks noGrp="1" noChangeArrowheads="1"/>
          </p:cNvSpPr>
          <p:nvPr>
            <p:ph type="dt" sz="half" idx="14"/>
          </p:nvPr>
        </p:nvSpPr>
        <p:spPr>
          <a:ln/>
        </p:spPr>
        <p:txBody>
          <a:bodyPr/>
          <a:lstStyle>
            <a:lvl1pPr>
              <a:defRPr/>
            </a:lvl1pPr>
          </a:lstStyle>
          <a:p>
            <a:fld id="{711AC0F0-D8D9-924E-9DC7-61A1EA6D9B6A}" type="datetime1">
              <a:rPr lang="ja-JP" altLang="en-US" smtClean="0">
                <a:solidFill>
                  <a:prstClr val="black"/>
                </a:solidFill>
                <a:latin typeface="News Gothic MT"/>
                <a:ea typeface="メイリオ"/>
              </a:rPr>
              <a:t>2014/04/17</a:t>
            </a:fld>
            <a:endParaRPr lang="ja-JP" altLang="en-US">
              <a:solidFill>
                <a:prstClr val="black"/>
              </a:solidFill>
              <a:latin typeface="News Gothic MT"/>
              <a:ea typeface="メイリオ"/>
            </a:endParaRPr>
          </a:p>
        </p:txBody>
      </p:sp>
      <p:sp>
        <p:nvSpPr>
          <p:cNvPr id="7" name="Rectangle 6"/>
          <p:cNvSpPr>
            <a:spLocks noGrp="1" noChangeArrowheads="1"/>
          </p:cNvSpPr>
          <p:nvPr>
            <p:ph type="ftr" sz="quarter" idx="15"/>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9" name="Rectangle 7"/>
          <p:cNvSpPr>
            <a:spLocks noGrp="1" noChangeArrowheads="1"/>
          </p:cNvSpPr>
          <p:nvPr>
            <p:ph type="sldNum" sz="quarter" idx="16"/>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
        <p:nvSpPr>
          <p:cNvPr id="10" name="コンテンツ プレースホルダ 9"/>
          <p:cNvSpPr>
            <a:spLocks noGrp="1"/>
          </p:cNvSpPr>
          <p:nvPr>
            <p:ph sz="quarter" idx="13"/>
          </p:nvPr>
        </p:nvSpPr>
        <p:spPr>
          <a:xfrm>
            <a:off x="467544" y="71415"/>
            <a:ext cx="7200800" cy="261242"/>
          </a:xfrm>
        </p:spPr>
        <p:txBody>
          <a:bodyPr anchor="ctr">
            <a:noAutofit/>
          </a:bodyPr>
          <a:lstStyle>
            <a:lvl1pPr>
              <a:buNone/>
              <a:defRPr sz="1200" b="0">
                <a:latin typeface="+mj-lt"/>
                <a:ea typeface="+mj-ea"/>
              </a:defRPr>
            </a:lvl1pPr>
          </a:lstStyle>
          <a:p>
            <a:pPr lvl="0"/>
            <a:r>
              <a:rPr lang="ja-JP" altLang="en-US" smtClean="0"/>
              <a:t>マスター テキストの書式設定</a:t>
            </a:r>
          </a:p>
        </p:txBody>
      </p:sp>
      <p:sp>
        <p:nvSpPr>
          <p:cNvPr id="12" name="コンテンツ プレースホルダ 3"/>
          <p:cNvSpPr>
            <a:spLocks noGrp="1"/>
          </p:cNvSpPr>
          <p:nvPr>
            <p:ph sz="half" idx="17"/>
          </p:nvPr>
        </p:nvSpPr>
        <p:spPr>
          <a:xfrm>
            <a:off x="467544" y="1412875"/>
            <a:ext cx="4028256" cy="4968453"/>
          </a:xfrm>
        </p:spPr>
        <p:txBody>
          <a:bodyPr>
            <a:normAutofit/>
          </a:bodyPr>
          <a:lstStyle>
            <a:lvl1pPr algn="just">
              <a:buClr>
                <a:schemeClr val="tx2"/>
              </a:buClr>
              <a:defRPr sz="2400"/>
            </a:lvl1pPr>
            <a:lvl2pPr algn="just">
              <a:buClr>
                <a:schemeClr val="tx2"/>
              </a:buClr>
              <a:defRPr sz="2000"/>
            </a:lvl2pPr>
            <a:lvl3pPr algn="just">
              <a:defRPr sz="1800"/>
            </a:lvl3pPr>
            <a:lvl4pPr algn="just">
              <a:defRPr sz="1800"/>
            </a:lvl4pPr>
            <a:lvl5pPr algn="just">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Tree>
    <p:extLst>
      <p:ext uri="{BB962C8B-B14F-4D97-AF65-F5344CB8AC3E}">
        <p14:creationId xmlns:p14="http://schemas.microsoft.com/office/powerpoint/2010/main" val="115420526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9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4" name="コンテンツ プレースホルダ 3"/>
          <p:cNvSpPr>
            <a:spLocks noGrp="1"/>
          </p:cNvSpPr>
          <p:nvPr>
            <p:ph sz="half" idx="2"/>
          </p:nvPr>
        </p:nvSpPr>
        <p:spPr>
          <a:xfrm>
            <a:off x="4648200" y="1412875"/>
            <a:ext cx="4028256" cy="4968453"/>
          </a:xfrm>
        </p:spPr>
        <p:txBody>
          <a:bodyPr>
            <a:normAutofit/>
          </a:bodyPr>
          <a:lstStyle>
            <a:lvl1pPr algn="just">
              <a:buClr>
                <a:schemeClr val="tx2"/>
              </a:buClr>
              <a:defRPr sz="2400"/>
            </a:lvl1pPr>
            <a:lvl2pPr algn="just">
              <a:buClr>
                <a:schemeClr val="tx2"/>
              </a:buClr>
              <a:defRPr sz="2000"/>
            </a:lvl2pPr>
            <a:lvl3pPr algn="just">
              <a:defRPr sz="1800"/>
            </a:lvl3pPr>
            <a:lvl4pPr algn="just">
              <a:defRPr sz="1800"/>
            </a:lvl4pPr>
            <a:lvl5pPr algn="just">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6" name="Rectangle 5"/>
          <p:cNvSpPr>
            <a:spLocks noGrp="1" noChangeArrowheads="1"/>
          </p:cNvSpPr>
          <p:nvPr>
            <p:ph type="dt" sz="half" idx="14"/>
          </p:nvPr>
        </p:nvSpPr>
        <p:spPr>
          <a:ln/>
        </p:spPr>
        <p:txBody>
          <a:bodyPr/>
          <a:lstStyle>
            <a:lvl1pPr>
              <a:defRPr/>
            </a:lvl1pPr>
          </a:lstStyle>
          <a:p>
            <a:fld id="{7B0EDCEE-CF95-714B-BAB2-49F13C76F78B}" type="datetime1">
              <a:rPr lang="ja-JP" altLang="en-US" smtClean="0">
                <a:solidFill>
                  <a:prstClr val="black"/>
                </a:solidFill>
                <a:latin typeface="News Gothic MT"/>
                <a:ea typeface="メイリオ"/>
              </a:rPr>
              <a:t>2014/04/17</a:t>
            </a:fld>
            <a:endParaRPr lang="ja-JP" altLang="en-US">
              <a:solidFill>
                <a:prstClr val="black"/>
              </a:solidFill>
              <a:latin typeface="News Gothic MT"/>
              <a:ea typeface="メイリオ"/>
            </a:endParaRPr>
          </a:p>
        </p:txBody>
      </p:sp>
      <p:sp>
        <p:nvSpPr>
          <p:cNvPr id="7" name="Rectangle 6"/>
          <p:cNvSpPr>
            <a:spLocks noGrp="1" noChangeArrowheads="1"/>
          </p:cNvSpPr>
          <p:nvPr>
            <p:ph type="ftr" sz="quarter" idx="15"/>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9" name="Rectangle 7"/>
          <p:cNvSpPr>
            <a:spLocks noGrp="1" noChangeArrowheads="1"/>
          </p:cNvSpPr>
          <p:nvPr>
            <p:ph type="sldNum" sz="quarter" idx="16"/>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
        <p:nvSpPr>
          <p:cNvPr id="10" name="コンテンツ プレースホルダ 9"/>
          <p:cNvSpPr>
            <a:spLocks noGrp="1"/>
          </p:cNvSpPr>
          <p:nvPr>
            <p:ph sz="quarter" idx="13"/>
          </p:nvPr>
        </p:nvSpPr>
        <p:spPr>
          <a:xfrm>
            <a:off x="467544" y="71415"/>
            <a:ext cx="7200800" cy="261242"/>
          </a:xfrm>
        </p:spPr>
        <p:txBody>
          <a:bodyPr anchor="ctr">
            <a:noAutofit/>
          </a:bodyPr>
          <a:lstStyle>
            <a:lvl1pPr>
              <a:buNone/>
              <a:defRPr sz="1200" b="0">
                <a:latin typeface="+mj-lt"/>
                <a:ea typeface="+mj-ea"/>
              </a:defRPr>
            </a:lvl1pPr>
          </a:lstStyle>
          <a:p>
            <a:pPr lvl="0"/>
            <a:r>
              <a:rPr lang="ja-JP" altLang="en-US" smtClean="0"/>
              <a:t>マスター テキストの書式設定</a:t>
            </a:r>
          </a:p>
        </p:txBody>
      </p:sp>
      <p:sp>
        <p:nvSpPr>
          <p:cNvPr id="12" name="コンテンツ プレースホルダ 3"/>
          <p:cNvSpPr>
            <a:spLocks noGrp="1"/>
          </p:cNvSpPr>
          <p:nvPr>
            <p:ph sz="half" idx="17"/>
          </p:nvPr>
        </p:nvSpPr>
        <p:spPr>
          <a:xfrm>
            <a:off x="467544" y="1412875"/>
            <a:ext cx="4028256" cy="4968453"/>
          </a:xfrm>
        </p:spPr>
        <p:txBody>
          <a:bodyPr>
            <a:normAutofit/>
          </a:bodyPr>
          <a:lstStyle>
            <a:lvl1pPr algn="just">
              <a:buClr>
                <a:schemeClr val="tx2"/>
              </a:buClr>
              <a:defRPr sz="2400"/>
            </a:lvl1pPr>
            <a:lvl2pPr algn="just">
              <a:buClr>
                <a:schemeClr val="tx2"/>
              </a:buClr>
              <a:defRPr sz="2000"/>
            </a:lvl2pPr>
            <a:lvl3pPr algn="just">
              <a:defRPr sz="1800"/>
            </a:lvl3pPr>
            <a:lvl4pPr algn="just">
              <a:defRPr sz="1800"/>
            </a:lvl4pPr>
            <a:lvl5pPr algn="just">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Tree>
    <p:extLst>
      <p:ext uri="{BB962C8B-B14F-4D97-AF65-F5344CB8AC3E}">
        <p14:creationId xmlns:p14="http://schemas.microsoft.com/office/powerpoint/2010/main" val="9984684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0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4" name="コンテンツ プレースホルダ 3"/>
          <p:cNvSpPr>
            <a:spLocks noGrp="1"/>
          </p:cNvSpPr>
          <p:nvPr>
            <p:ph sz="half" idx="2"/>
          </p:nvPr>
        </p:nvSpPr>
        <p:spPr>
          <a:xfrm>
            <a:off x="4648200" y="1412875"/>
            <a:ext cx="4028256" cy="4968453"/>
          </a:xfrm>
        </p:spPr>
        <p:txBody>
          <a:bodyPr>
            <a:normAutofit/>
          </a:bodyPr>
          <a:lstStyle>
            <a:lvl1pPr algn="just">
              <a:buClr>
                <a:schemeClr val="tx2"/>
              </a:buClr>
              <a:defRPr sz="2400"/>
            </a:lvl1pPr>
            <a:lvl2pPr algn="just">
              <a:buClr>
                <a:schemeClr val="tx2"/>
              </a:buClr>
              <a:defRPr sz="2000"/>
            </a:lvl2pPr>
            <a:lvl3pPr algn="just">
              <a:defRPr sz="1800"/>
            </a:lvl3pPr>
            <a:lvl4pPr algn="just">
              <a:defRPr sz="1800"/>
            </a:lvl4pPr>
            <a:lvl5pPr algn="just">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6" name="Rectangle 5"/>
          <p:cNvSpPr>
            <a:spLocks noGrp="1" noChangeArrowheads="1"/>
          </p:cNvSpPr>
          <p:nvPr>
            <p:ph type="dt" sz="half" idx="14"/>
          </p:nvPr>
        </p:nvSpPr>
        <p:spPr>
          <a:ln/>
        </p:spPr>
        <p:txBody>
          <a:bodyPr/>
          <a:lstStyle>
            <a:lvl1pPr>
              <a:defRPr/>
            </a:lvl1pPr>
          </a:lstStyle>
          <a:p>
            <a:fld id="{0FDA8899-D6FA-FE40-B166-8D4B5CF4B637}" type="datetime1">
              <a:rPr lang="ja-JP" altLang="en-US" smtClean="0">
                <a:solidFill>
                  <a:prstClr val="black"/>
                </a:solidFill>
                <a:latin typeface="News Gothic MT"/>
                <a:ea typeface="メイリオ"/>
              </a:rPr>
              <a:t>2014/04/17</a:t>
            </a:fld>
            <a:endParaRPr lang="ja-JP" altLang="en-US">
              <a:solidFill>
                <a:prstClr val="black"/>
              </a:solidFill>
              <a:latin typeface="News Gothic MT"/>
              <a:ea typeface="メイリオ"/>
            </a:endParaRPr>
          </a:p>
        </p:txBody>
      </p:sp>
      <p:sp>
        <p:nvSpPr>
          <p:cNvPr id="7" name="Rectangle 6"/>
          <p:cNvSpPr>
            <a:spLocks noGrp="1" noChangeArrowheads="1"/>
          </p:cNvSpPr>
          <p:nvPr>
            <p:ph type="ftr" sz="quarter" idx="15"/>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9" name="Rectangle 7"/>
          <p:cNvSpPr>
            <a:spLocks noGrp="1" noChangeArrowheads="1"/>
          </p:cNvSpPr>
          <p:nvPr>
            <p:ph type="sldNum" sz="quarter" idx="16"/>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
        <p:nvSpPr>
          <p:cNvPr id="10" name="コンテンツ プレースホルダ 9"/>
          <p:cNvSpPr>
            <a:spLocks noGrp="1"/>
          </p:cNvSpPr>
          <p:nvPr>
            <p:ph sz="quarter" idx="13"/>
          </p:nvPr>
        </p:nvSpPr>
        <p:spPr>
          <a:xfrm>
            <a:off x="467544" y="71415"/>
            <a:ext cx="7200800" cy="261242"/>
          </a:xfrm>
        </p:spPr>
        <p:txBody>
          <a:bodyPr anchor="ctr">
            <a:noAutofit/>
          </a:bodyPr>
          <a:lstStyle>
            <a:lvl1pPr>
              <a:buNone/>
              <a:defRPr sz="1200" b="0">
                <a:latin typeface="+mj-lt"/>
                <a:ea typeface="+mj-ea"/>
              </a:defRPr>
            </a:lvl1pPr>
          </a:lstStyle>
          <a:p>
            <a:pPr lvl="0"/>
            <a:r>
              <a:rPr lang="ja-JP" altLang="en-US" smtClean="0"/>
              <a:t>マスター テキストの書式設定</a:t>
            </a:r>
          </a:p>
        </p:txBody>
      </p:sp>
      <p:sp>
        <p:nvSpPr>
          <p:cNvPr id="12" name="コンテンツ プレースホルダ 3"/>
          <p:cNvSpPr>
            <a:spLocks noGrp="1"/>
          </p:cNvSpPr>
          <p:nvPr>
            <p:ph sz="half" idx="17"/>
          </p:nvPr>
        </p:nvSpPr>
        <p:spPr>
          <a:xfrm>
            <a:off x="467544" y="1412875"/>
            <a:ext cx="4028256" cy="4968453"/>
          </a:xfrm>
        </p:spPr>
        <p:txBody>
          <a:bodyPr>
            <a:normAutofit/>
          </a:bodyPr>
          <a:lstStyle>
            <a:lvl1pPr algn="just">
              <a:buClr>
                <a:schemeClr val="tx2"/>
              </a:buClr>
              <a:defRPr sz="2400"/>
            </a:lvl1pPr>
            <a:lvl2pPr algn="just">
              <a:buClr>
                <a:schemeClr val="tx2"/>
              </a:buClr>
              <a:defRPr sz="2000"/>
            </a:lvl2pPr>
            <a:lvl3pPr algn="just">
              <a:defRPr sz="1800"/>
            </a:lvl3pPr>
            <a:lvl4pPr algn="just">
              <a:defRPr sz="1800"/>
            </a:lvl4pPr>
            <a:lvl5pPr algn="just">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Tree>
    <p:extLst>
      <p:ext uri="{BB962C8B-B14F-4D97-AF65-F5344CB8AC3E}">
        <p14:creationId xmlns:p14="http://schemas.microsoft.com/office/powerpoint/2010/main" val="34970597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11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4" name="コンテンツ プレースホルダ 3"/>
          <p:cNvSpPr>
            <a:spLocks noGrp="1"/>
          </p:cNvSpPr>
          <p:nvPr>
            <p:ph sz="half" idx="2"/>
          </p:nvPr>
        </p:nvSpPr>
        <p:spPr>
          <a:xfrm>
            <a:off x="4648200" y="1412875"/>
            <a:ext cx="4028256" cy="4968453"/>
          </a:xfrm>
        </p:spPr>
        <p:txBody>
          <a:bodyPr>
            <a:normAutofit/>
          </a:bodyPr>
          <a:lstStyle>
            <a:lvl1pPr algn="just">
              <a:buClr>
                <a:schemeClr val="tx2"/>
              </a:buClr>
              <a:defRPr sz="2400"/>
            </a:lvl1pPr>
            <a:lvl2pPr algn="just">
              <a:buClr>
                <a:schemeClr val="tx2"/>
              </a:buClr>
              <a:defRPr sz="2000"/>
            </a:lvl2pPr>
            <a:lvl3pPr algn="just">
              <a:defRPr sz="1800"/>
            </a:lvl3pPr>
            <a:lvl4pPr algn="just">
              <a:defRPr sz="1800"/>
            </a:lvl4pPr>
            <a:lvl5pPr algn="just">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6" name="Rectangle 5"/>
          <p:cNvSpPr>
            <a:spLocks noGrp="1" noChangeArrowheads="1"/>
          </p:cNvSpPr>
          <p:nvPr>
            <p:ph type="dt" sz="half" idx="14"/>
          </p:nvPr>
        </p:nvSpPr>
        <p:spPr>
          <a:ln/>
        </p:spPr>
        <p:txBody>
          <a:bodyPr/>
          <a:lstStyle>
            <a:lvl1pPr>
              <a:defRPr/>
            </a:lvl1pPr>
          </a:lstStyle>
          <a:p>
            <a:fld id="{AE5265E8-EC8B-6F41-B0B9-EA40A9DA1CC7}" type="datetime1">
              <a:rPr lang="ja-JP" altLang="en-US" smtClean="0">
                <a:solidFill>
                  <a:prstClr val="black"/>
                </a:solidFill>
                <a:latin typeface="News Gothic MT"/>
                <a:ea typeface="メイリオ"/>
              </a:rPr>
              <a:t>2014/04/17</a:t>
            </a:fld>
            <a:endParaRPr lang="ja-JP" altLang="en-US">
              <a:solidFill>
                <a:prstClr val="black"/>
              </a:solidFill>
              <a:latin typeface="News Gothic MT"/>
              <a:ea typeface="メイリオ"/>
            </a:endParaRPr>
          </a:p>
        </p:txBody>
      </p:sp>
      <p:sp>
        <p:nvSpPr>
          <p:cNvPr id="7" name="Rectangle 6"/>
          <p:cNvSpPr>
            <a:spLocks noGrp="1" noChangeArrowheads="1"/>
          </p:cNvSpPr>
          <p:nvPr>
            <p:ph type="ftr" sz="quarter" idx="15"/>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9" name="Rectangle 7"/>
          <p:cNvSpPr>
            <a:spLocks noGrp="1" noChangeArrowheads="1"/>
          </p:cNvSpPr>
          <p:nvPr>
            <p:ph type="sldNum" sz="quarter" idx="16"/>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
        <p:nvSpPr>
          <p:cNvPr id="10" name="コンテンツ プレースホルダ 9"/>
          <p:cNvSpPr>
            <a:spLocks noGrp="1"/>
          </p:cNvSpPr>
          <p:nvPr>
            <p:ph sz="quarter" idx="13"/>
          </p:nvPr>
        </p:nvSpPr>
        <p:spPr>
          <a:xfrm>
            <a:off x="467544" y="71415"/>
            <a:ext cx="7200800" cy="261242"/>
          </a:xfrm>
        </p:spPr>
        <p:txBody>
          <a:bodyPr anchor="ctr">
            <a:noAutofit/>
          </a:bodyPr>
          <a:lstStyle>
            <a:lvl1pPr>
              <a:buNone/>
              <a:defRPr sz="1200" b="0">
                <a:latin typeface="+mj-lt"/>
                <a:ea typeface="+mj-ea"/>
              </a:defRPr>
            </a:lvl1pPr>
          </a:lstStyle>
          <a:p>
            <a:pPr lvl="0"/>
            <a:r>
              <a:rPr lang="ja-JP" altLang="en-US" smtClean="0"/>
              <a:t>マスター テキストの書式設定</a:t>
            </a:r>
          </a:p>
        </p:txBody>
      </p:sp>
      <p:sp>
        <p:nvSpPr>
          <p:cNvPr id="12" name="コンテンツ プレースホルダ 3"/>
          <p:cNvSpPr>
            <a:spLocks noGrp="1"/>
          </p:cNvSpPr>
          <p:nvPr>
            <p:ph sz="half" idx="17"/>
          </p:nvPr>
        </p:nvSpPr>
        <p:spPr>
          <a:xfrm>
            <a:off x="467544" y="1412875"/>
            <a:ext cx="4028256" cy="4968453"/>
          </a:xfrm>
        </p:spPr>
        <p:txBody>
          <a:bodyPr>
            <a:normAutofit/>
          </a:bodyPr>
          <a:lstStyle>
            <a:lvl1pPr algn="just">
              <a:buClr>
                <a:schemeClr val="tx2"/>
              </a:buClr>
              <a:defRPr sz="2400"/>
            </a:lvl1pPr>
            <a:lvl2pPr algn="just">
              <a:buClr>
                <a:schemeClr val="tx2"/>
              </a:buClr>
              <a:defRPr sz="2000"/>
            </a:lvl2pPr>
            <a:lvl3pPr algn="just">
              <a:defRPr sz="1800"/>
            </a:lvl3pPr>
            <a:lvl4pPr algn="just">
              <a:defRPr sz="1800"/>
            </a:lvl4pPr>
            <a:lvl5pPr algn="just">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Tree>
    <p:extLst>
      <p:ext uri="{BB962C8B-B14F-4D97-AF65-F5344CB8AC3E}">
        <p14:creationId xmlns:p14="http://schemas.microsoft.com/office/powerpoint/2010/main" val="10148358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4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99C89D39-E487-E740-9EE2-CF89EDAEAAB5}" type="datetime1">
              <a:rPr lang="ja-JP" altLang="en-US" smtClean="0"/>
              <a:t>2014/04/17</a:t>
            </a:fld>
            <a:endParaRPr lang="en-US"/>
          </a:p>
        </p:txBody>
      </p:sp>
      <p:sp>
        <p:nvSpPr>
          <p:cNvPr id="6" name="Footer Placeholder 5"/>
          <p:cNvSpPr>
            <a:spLocks noGrp="1"/>
          </p:cNvSpPr>
          <p:nvPr>
            <p:ph type="ftr" sz="quarter" idx="11"/>
          </p:nvPr>
        </p:nvSpPr>
        <p:spPr/>
        <p:txBody>
          <a:bodyPr/>
          <a:lstStyle>
            <a:lvl1pPr algn="ctr">
              <a:defRPr/>
            </a:lvl1pPr>
          </a:lstStyle>
          <a:p>
            <a:r>
              <a:rPr lang="en-US" altLang="ja-JP" smtClean="0"/>
              <a:t>(C) </a:t>
            </a:r>
            <a:r>
              <a:rPr lang="ja-JP" altLang="en-US" smtClean="0"/>
              <a:t>株式会社ディアイティ</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8" name="Straight Connector 7"/>
          <p:cNvCxnSpPr/>
          <p:nvPr userDrawn="1"/>
        </p:nvCxnSpPr>
        <p:spPr>
          <a:xfrm>
            <a:off x="457200" y="1598917"/>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12_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マスター タイトルの書式設定</a:t>
            </a:r>
            <a:endParaRPr lang="ja-JP" altLang="en-US"/>
          </a:p>
        </p:txBody>
      </p:sp>
      <p:sp>
        <p:nvSpPr>
          <p:cNvPr id="4" name="コンテンツ プレースホルダ 3"/>
          <p:cNvSpPr>
            <a:spLocks noGrp="1"/>
          </p:cNvSpPr>
          <p:nvPr>
            <p:ph sz="half" idx="2"/>
          </p:nvPr>
        </p:nvSpPr>
        <p:spPr>
          <a:xfrm>
            <a:off x="4648200" y="1412875"/>
            <a:ext cx="4028256" cy="4968453"/>
          </a:xfrm>
        </p:spPr>
        <p:txBody>
          <a:bodyPr>
            <a:normAutofit/>
          </a:bodyPr>
          <a:lstStyle>
            <a:lvl1pPr algn="just">
              <a:buClr>
                <a:schemeClr val="tx2"/>
              </a:buClr>
              <a:defRPr sz="2400"/>
            </a:lvl1pPr>
            <a:lvl2pPr algn="just">
              <a:buClr>
                <a:schemeClr val="tx2"/>
              </a:buClr>
              <a:defRPr sz="2000"/>
            </a:lvl2pPr>
            <a:lvl3pPr algn="just">
              <a:defRPr sz="1800"/>
            </a:lvl3pPr>
            <a:lvl4pPr algn="just">
              <a:defRPr sz="1800"/>
            </a:lvl4pPr>
            <a:lvl5pPr algn="just">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
        <p:nvSpPr>
          <p:cNvPr id="6" name="Rectangle 5"/>
          <p:cNvSpPr>
            <a:spLocks noGrp="1" noChangeArrowheads="1"/>
          </p:cNvSpPr>
          <p:nvPr>
            <p:ph type="dt" sz="half" idx="14"/>
          </p:nvPr>
        </p:nvSpPr>
        <p:spPr>
          <a:ln/>
        </p:spPr>
        <p:txBody>
          <a:bodyPr/>
          <a:lstStyle>
            <a:lvl1pPr>
              <a:defRPr/>
            </a:lvl1pPr>
          </a:lstStyle>
          <a:p>
            <a:fld id="{F60ED6FF-BC6D-584F-8291-9C6CF78AF199}" type="datetime1">
              <a:rPr lang="ja-JP" altLang="en-US" smtClean="0">
                <a:solidFill>
                  <a:prstClr val="black"/>
                </a:solidFill>
                <a:latin typeface="News Gothic MT"/>
                <a:ea typeface="メイリオ"/>
              </a:rPr>
              <a:t>2014/04/17</a:t>
            </a:fld>
            <a:endParaRPr lang="ja-JP" altLang="en-US">
              <a:solidFill>
                <a:prstClr val="black"/>
              </a:solidFill>
              <a:latin typeface="News Gothic MT"/>
              <a:ea typeface="メイリオ"/>
            </a:endParaRPr>
          </a:p>
        </p:txBody>
      </p:sp>
      <p:sp>
        <p:nvSpPr>
          <p:cNvPr id="7" name="Rectangle 6"/>
          <p:cNvSpPr>
            <a:spLocks noGrp="1" noChangeArrowheads="1"/>
          </p:cNvSpPr>
          <p:nvPr>
            <p:ph type="ftr" sz="quarter" idx="15"/>
          </p:nvPr>
        </p:nvSpPr>
        <p:spPr>
          <a:ln/>
        </p:spPr>
        <p:txBody>
          <a:bodyPr/>
          <a:lstStyle>
            <a:lvl1pPr>
              <a:defRPr/>
            </a:lvl1p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9" name="Rectangle 7"/>
          <p:cNvSpPr>
            <a:spLocks noGrp="1" noChangeArrowheads="1"/>
          </p:cNvSpPr>
          <p:nvPr>
            <p:ph type="sldNum" sz="quarter" idx="16"/>
          </p:nvPr>
        </p:nvSpPr>
        <p:spPr>
          <a:ln/>
        </p:spPr>
        <p:txBody>
          <a:bodyPr/>
          <a:lstStyle>
            <a:lvl1pPr>
              <a:defRPr/>
            </a:lvl1pPr>
          </a:lstStyle>
          <a:p>
            <a:fld id="{712FC8E8-89FF-FF44-8788-6A84C6B55D44}" type="slidenum">
              <a:rPr lang="ja-JP" altLang="en-US" smtClean="0">
                <a:solidFill>
                  <a:prstClr val="black"/>
                </a:solidFill>
                <a:latin typeface="News Gothic MT"/>
                <a:ea typeface="メイリオ"/>
              </a:rPr>
              <a:pPr/>
              <a:t>‹#›</a:t>
            </a:fld>
            <a:endParaRPr lang="ja-JP" altLang="en-US">
              <a:solidFill>
                <a:prstClr val="black"/>
              </a:solidFill>
              <a:latin typeface="News Gothic MT"/>
              <a:ea typeface="メイリオ"/>
            </a:endParaRPr>
          </a:p>
        </p:txBody>
      </p:sp>
      <p:sp>
        <p:nvSpPr>
          <p:cNvPr id="10" name="コンテンツ プレースホルダ 9"/>
          <p:cNvSpPr>
            <a:spLocks noGrp="1"/>
          </p:cNvSpPr>
          <p:nvPr>
            <p:ph sz="quarter" idx="13"/>
          </p:nvPr>
        </p:nvSpPr>
        <p:spPr>
          <a:xfrm>
            <a:off x="467544" y="71415"/>
            <a:ext cx="7200800" cy="261242"/>
          </a:xfrm>
        </p:spPr>
        <p:txBody>
          <a:bodyPr anchor="ctr">
            <a:noAutofit/>
          </a:bodyPr>
          <a:lstStyle>
            <a:lvl1pPr>
              <a:buNone/>
              <a:defRPr sz="1200" b="0">
                <a:latin typeface="+mj-lt"/>
                <a:ea typeface="+mj-ea"/>
              </a:defRPr>
            </a:lvl1pPr>
          </a:lstStyle>
          <a:p>
            <a:pPr lvl="0"/>
            <a:r>
              <a:rPr lang="ja-JP" altLang="en-US" smtClean="0"/>
              <a:t>マスター テキストの書式設定</a:t>
            </a:r>
          </a:p>
        </p:txBody>
      </p:sp>
      <p:sp>
        <p:nvSpPr>
          <p:cNvPr id="12" name="コンテンツ プレースホルダ 3"/>
          <p:cNvSpPr>
            <a:spLocks noGrp="1"/>
          </p:cNvSpPr>
          <p:nvPr>
            <p:ph sz="half" idx="17"/>
          </p:nvPr>
        </p:nvSpPr>
        <p:spPr>
          <a:xfrm>
            <a:off x="467544" y="1412875"/>
            <a:ext cx="4028256" cy="4968453"/>
          </a:xfrm>
        </p:spPr>
        <p:txBody>
          <a:bodyPr>
            <a:normAutofit/>
          </a:bodyPr>
          <a:lstStyle>
            <a:lvl1pPr algn="just">
              <a:buClr>
                <a:schemeClr val="tx2"/>
              </a:buClr>
              <a:defRPr sz="2400"/>
            </a:lvl1pPr>
            <a:lvl2pPr algn="just">
              <a:buClr>
                <a:schemeClr val="tx2"/>
              </a:buClr>
              <a:defRPr sz="2000"/>
            </a:lvl2pPr>
            <a:lvl3pPr algn="just">
              <a:defRPr sz="1800"/>
            </a:lvl3pPr>
            <a:lvl4pPr algn="just">
              <a:defRPr sz="1800"/>
            </a:lvl4pPr>
            <a:lvl5pPr algn="just">
              <a:defRPr sz="1800"/>
            </a:lvl5pPr>
            <a:lvl6pPr>
              <a:defRPr sz="1800"/>
            </a:lvl6pPr>
            <a:lvl7pPr>
              <a:defRPr sz="1800"/>
            </a:lvl7pPr>
            <a:lvl8pPr>
              <a:defRPr sz="1800"/>
            </a:lvl8pPr>
            <a:lvl9pPr>
              <a:defRPr sz="18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dirty="0"/>
          </a:p>
        </p:txBody>
      </p:sp>
    </p:spTree>
    <p:extLst>
      <p:ext uri="{BB962C8B-B14F-4D97-AF65-F5344CB8AC3E}">
        <p14:creationId xmlns:p14="http://schemas.microsoft.com/office/powerpoint/2010/main" val="1422421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ln/>
        </p:spPr>
        <p:style>
          <a:lnRef idx="1">
            <a:schemeClr val="accent1"/>
          </a:lnRef>
          <a:fillRef idx="2">
            <a:schemeClr val="accent1"/>
          </a:fillRef>
          <a:effectRef idx="1">
            <a:schemeClr val="accent1"/>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ln/>
        </p:spPr>
        <p:style>
          <a:lnRef idx="1">
            <a:schemeClr val="accent1"/>
          </a:lnRef>
          <a:fillRef idx="2">
            <a:schemeClr val="accent1"/>
          </a:fillRef>
          <a:effectRef idx="1">
            <a:schemeClr val="accent1"/>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EA54F89-252F-804B-AD55-0130FCE323A8}" type="datetime1">
              <a:rPr lang="ja-JP" altLang="en-US" smtClean="0"/>
              <a:t>2014/04/17</a:t>
            </a:fld>
            <a:endParaRPr lang="en-US"/>
          </a:p>
        </p:txBody>
      </p:sp>
      <p:sp>
        <p:nvSpPr>
          <p:cNvPr id="8" name="Footer Placeholder 7"/>
          <p:cNvSpPr>
            <a:spLocks noGrp="1"/>
          </p:cNvSpPr>
          <p:nvPr>
            <p:ph type="ftr" sz="quarter" idx="11"/>
          </p:nvPr>
        </p:nvSpPr>
        <p:spPr/>
        <p:txBody>
          <a:bodyPr/>
          <a:lstStyle>
            <a:lvl1pPr algn="ctr">
              <a:defRPr/>
            </a:lvl1pPr>
          </a:lstStyle>
          <a:p>
            <a:r>
              <a:rPr lang="en-US" altLang="ja-JP" smtClean="0"/>
              <a:t>(C) </a:t>
            </a:r>
            <a:r>
              <a:rPr lang="ja-JP" altLang="en-US" smtClean="0"/>
              <a:t>株式会社ディアイティ</a:t>
            </a:r>
            <a:endParaRPr lang="en-US" dirty="0"/>
          </a:p>
        </p:txBody>
      </p:sp>
      <p:sp>
        <p:nvSpPr>
          <p:cNvPr id="9" name="Slide Number Placeholder 8"/>
          <p:cNvSpPr>
            <a:spLocks noGrp="1"/>
          </p:cNvSpPr>
          <p:nvPr>
            <p:ph type="sldNum" sz="quarter" idx="12"/>
          </p:nvPr>
        </p:nvSpPr>
        <p:spPr/>
        <p:txBody>
          <a:bodyPr/>
          <a:lstStyle/>
          <a:p>
            <a:fld id="{0CFEC368-1D7A-4F81-ABF6-AE0E36BAF64C}" type="slidenum">
              <a:rPr lang="en-US" smtClean="0"/>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2" name="Straight Connector 7"/>
          <p:cNvCxnSpPr/>
          <p:nvPr userDrawn="1"/>
        </p:nvCxnSpPr>
        <p:spPr>
          <a:xfrm>
            <a:off x="457200" y="1598917"/>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52D9977-A8AA-C94B-80ED-C09A3535DAAB}" type="datetime1">
              <a:rPr lang="ja-JP" altLang="en-US" smtClean="0"/>
              <a:t>2014/04/17</a:t>
            </a:fld>
            <a:endParaRPr lang="en-US"/>
          </a:p>
        </p:txBody>
      </p:sp>
      <p:sp>
        <p:nvSpPr>
          <p:cNvPr id="4" name="Footer Placeholder 3"/>
          <p:cNvSpPr>
            <a:spLocks noGrp="1"/>
          </p:cNvSpPr>
          <p:nvPr>
            <p:ph type="ftr" sz="quarter" idx="11"/>
          </p:nvPr>
        </p:nvSpPr>
        <p:spPr/>
        <p:txBody>
          <a:bodyPr/>
          <a:lstStyle/>
          <a:p>
            <a:pPr algn="r"/>
            <a:r>
              <a:rPr lang="en-US" altLang="ja-JP" smtClean="0"/>
              <a:t>(C) </a:t>
            </a:r>
            <a:r>
              <a:rPr lang="ja-JP" altLang="en-US" smtClean="0"/>
              <a:t>株式会社ディアイティ</a:t>
            </a:r>
            <a:endParaRPr lang="en-US" dirty="0"/>
          </a:p>
        </p:txBody>
      </p:sp>
      <p:sp>
        <p:nvSpPr>
          <p:cNvPr id="5" name="Slide Number Placeholder 4"/>
          <p:cNvSpPr>
            <a:spLocks noGrp="1"/>
          </p:cNvSpPr>
          <p:nvPr>
            <p:ph type="sldNum" sz="quarter" idx="12"/>
          </p:nvPr>
        </p:nvSpPr>
        <p:spPr/>
        <p:txBody>
          <a:bodyPr/>
          <a:lstStyle/>
          <a:p>
            <a:fld id="{0CFEC368-1D7A-4F81-ABF6-AE0E36BAF64C}" type="slidenum">
              <a:rPr lang="en-US" smtClean="0"/>
              <a:pPr/>
              <a:t>‹#›</a:t>
            </a:fld>
            <a:endParaRPr lang="en-US"/>
          </a:p>
        </p:txBody>
      </p:sp>
      <p:cxnSp>
        <p:nvCxnSpPr>
          <p:cNvPr id="6" name="Straight Connector 7"/>
          <p:cNvCxnSpPr/>
          <p:nvPr userDrawn="1"/>
        </p:nvCxnSpPr>
        <p:spPr>
          <a:xfrm>
            <a:off x="457200" y="1598917"/>
            <a:ext cx="82296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9004A7-3F77-C145-BFF8-31EA130BED6B}" type="datetime1">
              <a:rPr lang="ja-JP" altLang="en-US" smtClean="0"/>
              <a:t>2014/04/17</a:t>
            </a:fld>
            <a:endParaRPr lang="en-US"/>
          </a:p>
        </p:txBody>
      </p:sp>
      <p:sp>
        <p:nvSpPr>
          <p:cNvPr id="3" name="Footer Placeholder 2"/>
          <p:cNvSpPr>
            <a:spLocks noGrp="1"/>
          </p:cNvSpPr>
          <p:nvPr>
            <p:ph type="ftr" sz="quarter" idx="11"/>
          </p:nvPr>
        </p:nvSpPr>
        <p:spPr/>
        <p:txBody>
          <a:bodyPr/>
          <a:lstStyle/>
          <a:p>
            <a:pPr algn="r"/>
            <a:r>
              <a:rPr lang="en-US" altLang="ja-JP" smtClean="0"/>
              <a:t>(C) </a:t>
            </a:r>
            <a:r>
              <a:rPr lang="ja-JP" altLang="en-US" smtClean="0"/>
              <a:t>株式会社ディアイティ</a:t>
            </a: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57F828B-C243-C946-A52D-33199474323A}" type="datetime1">
              <a:rPr lang="ja-JP" altLang="en-US" smtClean="0"/>
              <a:t>2014/04/17</a:t>
            </a:fld>
            <a:endParaRPr lang="en-US"/>
          </a:p>
        </p:txBody>
      </p:sp>
      <p:sp>
        <p:nvSpPr>
          <p:cNvPr id="6" name="Footer Placeholder 5"/>
          <p:cNvSpPr>
            <a:spLocks noGrp="1"/>
          </p:cNvSpPr>
          <p:nvPr>
            <p:ph type="ftr" sz="quarter" idx="11"/>
          </p:nvPr>
        </p:nvSpPr>
        <p:spPr/>
        <p:txBody>
          <a:bodyPr/>
          <a:lstStyle/>
          <a:p>
            <a:pPr algn="r"/>
            <a:r>
              <a:rPr lang="en-US" altLang="ja-JP" smtClean="0"/>
              <a:t>(C) </a:t>
            </a:r>
            <a:r>
              <a:rPr lang="ja-JP" altLang="en-US" smtClean="0"/>
              <a:t>株式会社ディアイティ</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5DF06ED-1015-8343-8450-AB788AB1EAD1}" type="datetime1">
              <a:rPr lang="ja-JP" altLang="en-US" smtClean="0"/>
              <a:t>2014/04/17</a:t>
            </a:fld>
            <a:endParaRPr lang="en-US"/>
          </a:p>
        </p:txBody>
      </p:sp>
      <p:sp>
        <p:nvSpPr>
          <p:cNvPr id="6" name="Footer Placeholder 5"/>
          <p:cNvSpPr>
            <a:spLocks noGrp="1"/>
          </p:cNvSpPr>
          <p:nvPr>
            <p:ph type="ftr" sz="quarter" idx="11"/>
          </p:nvPr>
        </p:nvSpPr>
        <p:spPr/>
        <p:txBody>
          <a:bodyPr/>
          <a:lstStyle/>
          <a:p>
            <a:pPr algn="r"/>
            <a:r>
              <a:rPr lang="en-US" altLang="ja-JP" smtClean="0"/>
              <a:t>(C) </a:t>
            </a:r>
            <a:r>
              <a:rPr lang="ja-JP" altLang="en-US" smtClean="0"/>
              <a:t>株式会社ディアイティ</a:t>
            </a:r>
            <a:endParaRPr lang="en-US" dirty="0"/>
          </a:p>
        </p:txBody>
      </p:sp>
      <p:sp>
        <p:nvSpPr>
          <p:cNvPr id="7" name="Slide Number Placeholder 6"/>
          <p:cNvSpPr>
            <a:spLocks noGrp="1"/>
          </p:cNvSpPr>
          <p:nvPr>
            <p:ph type="sldNum" sz="quarter" idx="12"/>
          </p:nvPr>
        </p:nvSpPr>
        <p:spPr/>
        <p:txBody>
          <a:bodyPr/>
          <a:lstStyle/>
          <a:p>
            <a:fld id="{0CFEC368-1D7A-4F81-ABF6-AE0E36BAF64C}"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20" Type="http://schemas.openxmlformats.org/officeDocument/2006/relationships/slideLayout" Target="../slideLayouts/slideLayout31.xml"/><Relationship Id="rId21" Type="http://schemas.openxmlformats.org/officeDocument/2006/relationships/slideLayout" Target="../slideLayouts/slideLayout32.xml"/><Relationship Id="rId22" Type="http://schemas.openxmlformats.org/officeDocument/2006/relationships/slideLayout" Target="../slideLayouts/slideLayout33.xml"/><Relationship Id="rId23" Type="http://schemas.openxmlformats.org/officeDocument/2006/relationships/slideLayout" Target="../slideLayouts/slideLayout34.xml"/><Relationship Id="rId24" Type="http://schemas.openxmlformats.org/officeDocument/2006/relationships/slideLayout" Target="../slideLayouts/slideLayout35.xml"/><Relationship Id="rId25" Type="http://schemas.openxmlformats.org/officeDocument/2006/relationships/slideLayout" Target="../slideLayouts/slideLayout36.xml"/><Relationship Id="rId26" Type="http://schemas.openxmlformats.org/officeDocument/2006/relationships/slideLayout" Target="../slideLayouts/slideLayout37.xml"/><Relationship Id="rId27" Type="http://schemas.openxmlformats.org/officeDocument/2006/relationships/slideLayout" Target="../slideLayouts/slideLayout38.xml"/><Relationship Id="rId28" Type="http://schemas.openxmlformats.org/officeDocument/2006/relationships/slideLayout" Target="../slideLayouts/slideLayout39.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30" Type="http://schemas.openxmlformats.org/officeDocument/2006/relationships/theme" Target="../theme/theme2.xml"/><Relationship Id="rId31" Type="http://schemas.openxmlformats.org/officeDocument/2006/relationships/tags" Target="../tags/tag1.xml"/><Relationship Id="rId32" Type="http://schemas.openxmlformats.org/officeDocument/2006/relationships/tags" Target="../tags/tag2.xml"/><Relationship Id="rId9" Type="http://schemas.openxmlformats.org/officeDocument/2006/relationships/slideLayout" Target="../slideLayouts/slideLayout20.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33" Type="http://schemas.openxmlformats.org/officeDocument/2006/relationships/tags" Target="../tags/tag3.xml"/><Relationship Id="rId34" Type="http://schemas.openxmlformats.org/officeDocument/2006/relationships/tags" Target="../tags/tag4.xml"/><Relationship Id="rId35" Type="http://schemas.openxmlformats.org/officeDocument/2006/relationships/tags" Target="../tags/tag5.xml"/><Relationship Id="rId36" Type="http://schemas.openxmlformats.org/officeDocument/2006/relationships/tags" Target="../tags/tag6.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slideLayout" Target="../slideLayouts/slideLayout28.xml"/><Relationship Id="rId18" Type="http://schemas.openxmlformats.org/officeDocument/2006/relationships/slideLayout" Target="../slideLayouts/slideLayout29.xml"/><Relationship Id="rId19" Type="http://schemas.openxmlformats.org/officeDocument/2006/relationships/slideLayout" Target="../slideLayouts/slideLayout30.xml"/><Relationship Id="rId37" Type="http://schemas.openxmlformats.org/officeDocument/2006/relationships/tags" Target="../tags/tag7.xml"/><Relationship Id="rId38" Type="http://schemas.openxmlformats.org/officeDocument/2006/relationships/tags" Target="../tags/tag8.xml"/><Relationship Id="rId39" Type="http://schemas.openxmlformats.org/officeDocument/2006/relationships/tags" Target="../tags/tag9.xml"/><Relationship Id="rId4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700696"/>
            <a:ext cx="8229600" cy="4776304"/>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6528816"/>
            <a:ext cx="1696278" cy="329184"/>
          </a:xfrm>
          <a:prstGeom prst="rect">
            <a:avLst/>
          </a:prstGeom>
        </p:spPr>
        <p:txBody>
          <a:bodyPr vert="horz" lIns="91440" tIns="45720" rIns="91440" bIns="45720" rtlCol="0" anchor="ctr"/>
          <a:lstStyle>
            <a:lvl1pPr algn="ctr">
              <a:defRPr sz="1000">
                <a:solidFill>
                  <a:schemeClr val="tx2"/>
                </a:solidFill>
              </a:defRPr>
            </a:lvl1pPr>
          </a:lstStyle>
          <a:p>
            <a:fld id="{5F9D2DB3-B8F7-7A46-B661-0FD3FC74AA82}" type="datetime1">
              <a:rPr lang="ja-JP" altLang="en-US" smtClean="0"/>
              <a:t>2014/04/17</a:t>
            </a:fld>
            <a:endParaRPr lang="en-US" dirty="0"/>
          </a:p>
        </p:txBody>
      </p:sp>
      <p:sp>
        <p:nvSpPr>
          <p:cNvPr id="5" name="Footer Placeholder 4"/>
          <p:cNvSpPr>
            <a:spLocks noGrp="1"/>
          </p:cNvSpPr>
          <p:nvPr>
            <p:ph type="ftr" sz="quarter" idx="3"/>
          </p:nvPr>
        </p:nvSpPr>
        <p:spPr>
          <a:xfrm>
            <a:off x="2241826" y="6528816"/>
            <a:ext cx="5301974" cy="329184"/>
          </a:xfrm>
          <a:prstGeom prst="rect">
            <a:avLst/>
          </a:prstGeom>
        </p:spPr>
        <p:txBody>
          <a:bodyPr vert="horz" lIns="91440" tIns="45720" rIns="91440" bIns="45720" rtlCol="0" anchor="ctr"/>
          <a:lstStyle>
            <a:lvl1pPr algn="ctr">
              <a:defRPr sz="1000">
                <a:solidFill>
                  <a:schemeClr val="tx2"/>
                </a:solidFill>
              </a:defRPr>
            </a:lvl1pPr>
          </a:lstStyle>
          <a:p>
            <a:r>
              <a:rPr lang="en-US" altLang="ja-JP" smtClean="0"/>
              <a:t>(C) </a:t>
            </a:r>
            <a:r>
              <a:rPr lang="ja-JP" altLang="en-US" smtClean="0"/>
              <a:t>株式会社ディアイティ</a:t>
            </a:r>
            <a:endParaRPr lang="en-US" dirty="0"/>
          </a:p>
        </p:txBody>
      </p:sp>
      <p:sp>
        <p:nvSpPr>
          <p:cNvPr id="6" name="Slide Number Placeholder 5"/>
          <p:cNvSpPr>
            <a:spLocks noGrp="1"/>
          </p:cNvSpPr>
          <p:nvPr>
            <p:ph type="sldNum" sz="quarter" idx="4"/>
          </p:nvPr>
        </p:nvSpPr>
        <p:spPr>
          <a:xfrm>
            <a:off x="7620000" y="6528816"/>
            <a:ext cx="1066800" cy="329184"/>
          </a:xfrm>
          <a:prstGeom prst="rect">
            <a:avLst/>
          </a:prstGeom>
        </p:spPr>
        <p:txBody>
          <a:bodyPr vert="horz" lIns="91440" tIns="45720" rIns="91440" bIns="45720" rtlCol="0" anchor="ctr"/>
          <a:lstStyle>
            <a:lvl1pPr algn="r">
              <a:defRPr sz="1000" b="0">
                <a:solidFill>
                  <a:schemeClr val="tx2"/>
                </a:solidFill>
              </a:defRPr>
            </a:lvl1pPr>
          </a:lstStyle>
          <a:p>
            <a:fld id="{0CFEC368-1D7A-4F81-ABF6-AE0E36BAF64C}"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hf hdr="0"/>
  <p:txStyles>
    <p:titleStyle>
      <a:lvl1pPr algn="ctr" defTabSz="914400" rtl="0" eaLnBrk="1" latinLnBrk="0" hangingPunct="1">
        <a:spcBef>
          <a:spcPct val="0"/>
        </a:spcBef>
        <a:buNone/>
        <a:defRPr sz="3200" b="1" kern="1200" spc="-100" baseline="0">
          <a:solidFill>
            <a:schemeClr val="tx2"/>
          </a:solidFill>
          <a:latin typeface="+mj-ea"/>
          <a:ea typeface="+mj-ea"/>
          <a:cs typeface="+mj-cs"/>
        </a:defRPr>
      </a:lvl1pPr>
    </p:titleStyle>
    <p:bodyStyle>
      <a:lvl1pPr marL="182880" indent="-182880" algn="l" defTabSz="914400" rtl="0" eaLnBrk="1" latinLnBrk="0" hangingPunct="1">
        <a:lnSpc>
          <a:spcPct val="110000"/>
        </a:lnSpc>
        <a:spcBef>
          <a:spcPts val="1000"/>
        </a:spcBef>
        <a:spcAft>
          <a:spcPts val="600"/>
        </a:spcAft>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lnSpc>
          <a:spcPct val="110000"/>
        </a:lnSpc>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110000"/>
        </a:lnSpc>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110000"/>
        </a:lnSpc>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lnSpc>
          <a:spcPct val="110000"/>
        </a:lnSpc>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2"/>
          <p:cNvSpPr>
            <a:spLocks noGrp="1" noChangeArrowheads="1"/>
          </p:cNvSpPr>
          <p:nvPr>
            <p:ph type="title"/>
            <p:custDataLst>
              <p:tags r:id="rId31"/>
            </p:custDataLst>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smtClean="0"/>
              <a:t>マスタ タイトルの書式設定</a:t>
            </a:r>
          </a:p>
        </p:txBody>
      </p:sp>
      <p:sp>
        <p:nvSpPr>
          <p:cNvPr id="1028" name="Rectangle 3"/>
          <p:cNvSpPr>
            <a:spLocks noGrp="1" noChangeArrowheads="1"/>
          </p:cNvSpPr>
          <p:nvPr>
            <p:ph type="body" idx="1"/>
            <p:custDataLst>
              <p:tags r:id="rId32"/>
            </p:custDataLst>
          </p:nvPr>
        </p:nvSpPr>
        <p:spPr bwMode="auto">
          <a:xfrm>
            <a:off x="457200" y="1600200"/>
            <a:ext cx="8229600" cy="4637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smtClean="0"/>
              <a:t>マスタ テキストの書式設定</a:t>
            </a:r>
          </a:p>
          <a:p>
            <a:pPr lvl="1"/>
            <a:r>
              <a:rPr lang="ja-JP" altLang="en-US" dirty="0" smtClean="0"/>
              <a:t>第 </a:t>
            </a:r>
            <a:r>
              <a:rPr lang="en-US" altLang="ja-JP" dirty="0" smtClean="0"/>
              <a:t>2 </a:t>
            </a:r>
            <a:r>
              <a:rPr lang="ja-JP" altLang="en-US" dirty="0" smtClean="0"/>
              <a:t>レベル</a:t>
            </a:r>
          </a:p>
          <a:p>
            <a:pPr lvl="2"/>
            <a:r>
              <a:rPr lang="ja-JP" altLang="en-US" dirty="0" smtClean="0"/>
              <a:t>第 </a:t>
            </a:r>
            <a:r>
              <a:rPr lang="en-US" altLang="ja-JP" dirty="0" smtClean="0"/>
              <a:t>3 </a:t>
            </a:r>
            <a:r>
              <a:rPr lang="ja-JP" altLang="en-US" dirty="0" smtClean="0"/>
              <a:t>レベル</a:t>
            </a:r>
          </a:p>
          <a:p>
            <a:pPr lvl="3"/>
            <a:r>
              <a:rPr lang="ja-JP" altLang="en-US" dirty="0" smtClean="0"/>
              <a:t>第 </a:t>
            </a:r>
            <a:r>
              <a:rPr lang="en-US" altLang="ja-JP" dirty="0" smtClean="0"/>
              <a:t>4 </a:t>
            </a:r>
            <a:r>
              <a:rPr lang="ja-JP" altLang="en-US" dirty="0" smtClean="0"/>
              <a:t>レベル</a:t>
            </a:r>
          </a:p>
          <a:p>
            <a:pPr lvl="4"/>
            <a:r>
              <a:rPr lang="ja-JP" altLang="en-US" dirty="0" smtClean="0"/>
              <a:t>第 </a:t>
            </a:r>
            <a:r>
              <a:rPr lang="en-US" altLang="ja-JP" dirty="0" smtClean="0"/>
              <a:t>5 </a:t>
            </a:r>
            <a:r>
              <a:rPr lang="ja-JP" altLang="en-US" dirty="0" smtClean="0"/>
              <a:t>レベル</a:t>
            </a:r>
          </a:p>
        </p:txBody>
      </p:sp>
      <p:sp>
        <p:nvSpPr>
          <p:cNvPr id="1029" name="Line 10"/>
          <p:cNvSpPr>
            <a:spLocks noChangeShapeType="1"/>
          </p:cNvSpPr>
          <p:nvPr>
            <p:custDataLst>
              <p:tags r:id="rId33"/>
            </p:custDataLst>
          </p:nvPr>
        </p:nvSpPr>
        <p:spPr bwMode="auto">
          <a:xfrm>
            <a:off x="468313" y="1412875"/>
            <a:ext cx="8207375" cy="0"/>
          </a:xfrm>
          <a:prstGeom prst="line">
            <a:avLst/>
          </a:prstGeom>
          <a:noFill/>
          <a:ln w="76200" cap="rnd">
            <a:solidFill>
              <a:srgbClr val="5F5F5F"/>
            </a:solidFill>
            <a:prstDash val="sysDot"/>
            <a:round/>
            <a:headEnd/>
            <a:tailEnd/>
          </a:ln>
          <a:extLst>
            <a:ext uri="{909E8E84-426E-40dd-AFC4-6F175D3DCCD1}">
              <a14:hiddenFill xmlns:a14="http://schemas.microsoft.com/office/drawing/2010/main">
                <a:noFill/>
              </a14:hiddenFill>
            </a:ext>
          </a:extLst>
        </p:spPr>
        <p:txBody>
          <a:bodyPr/>
          <a:lstStyle/>
          <a:p>
            <a:pPr defTabSz="457200"/>
            <a:endParaRPr kumimoji="1" lang="ja-JP" altLang="en-US">
              <a:solidFill>
                <a:prstClr val="black"/>
              </a:solidFill>
              <a:latin typeface="News Gothic MT"/>
              <a:ea typeface="メイリオ"/>
            </a:endParaRPr>
          </a:p>
        </p:txBody>
      </p:sp>
      <p:sp>
        <p:nvSpPr>
          <p:cNvPr id="4107" name="Rectangle 11"/>
          <p:cNvSpPr>
            <a:spLocks noGrp="1" noChangeArrowheads="1"/>
          </p:cNvSpPr>
          <p:nvPr>
            <p:ph type="dt" sz="half" idx="2"/>
            <p:custDataLst>
              <p:tags r:id="rId34"/>
            </p:custDataLst>
          </p:nvPr>
        </p:nvSpPr>
        <p:spPr bwMode="auto">
          <a:xfrm>
            <a:off x="684213" y="6408738"/>
            <a:ext cx="1223962" cy="2889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fontAlgn="auto">
              <a:spcBef>
                <a:spcPts val="0"/>
              </a:spcBef>
              <a:spcAft>
                <a:spcPts val="0"/>
              </a:spcAft>
              <a:defRPr sz="1000" smtClean="0">
                <a:latin typeface="+mj-lt"/>
                <a:ea typeface="+mj-ea"/>
              </a:defRPr>
            </a:lvl1pPr>
          </a:lstStyle>
          <a:p>
            <a:pPr defTabSz="457200"/>
            <a:fld id="{9A037E60-A261-3F49-9817-B00873C3C8A9}" type="datetime1">
              <a:rPr kumimoji="1" lang="ja-JP" altLang="en-US" smtClean="0">
                <a:solidFill>
                  <a:prstClr val="black"/>
                </a:solidFill>
                <a:latin typeface="News Gothic MT"/>
                <a:ea typeface="メイリオ"/>
              </a:rPr>
              <a:t>2014/04/17</a:t>
            </a:fld>
            <a:endParaRPr kumimoji="1" lang="ja-JP" altLang="en-US">
              <a:solidFill>
                <a:prstClr val="black"/>
              </a:solidFill>
              <a:latin typeface="News Gothic MT"/>
              <a:ea typeface="メイリオ"/>
            </a:endParaRPr>
          </a:p>
        </p:txBody>
      </p:sp>
      <p:sp>
        <p:nvSpPr>
          <p:cNvPr id="4108" name="Rectangle 12"/>
          <p:cNvSpPr>
            <a:spLocks noGrp="1" noChangeArrowheads="1"/>
          </p:cNvSpPr>
          <p:nvPr>
            <p:ph type="ftr" sz="quarter" idx="3"/>
            <p:custDataLst>
              <p:tags r:id="rId35"/>
            </p:custDataLst>
          </p:nvPr>
        </p:nvSpPr>
        <p:spPr bwMode="auto">
          <a:xfrm>
            <a:off x="2051050" y="6408738"/>
            <a:ext cx="5400675" cy="2889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ctr" fontAlgn="auto">
              <a:spcBef>
                <a:spcPts val="0"/>
              </a:spcBef>
              <a:spcAft>
                <a:spcPts val="0"/>
              </a:spcAft>
              <a:defRPr sz="1000" smtClean="0">
                <a:latin typeface="+mj-lt"/>
                <a:ea typeface="+mj-ea"/>
              </a:defRPr>
            </a:lvl1pPr>
          </a:lstStyle>
          <a:p>
            <a:pPr defTabSz="457200"/>
            <a:r>
              <a:rPr kumimoji="1" lang="en-US" altLang="ja-JP" smtClean="0">
                <a:solidFill>
                  <a:prstClr val="black"/>
                </a:solidFill>
                <a:latin typeface="News Gothic MT"/>
                <a:ea typeface="メイリオ"/>
              </a:rPr>
              <a:t>(C) </a:t>
            </a:r>
            <a:r>
              <a:rPr kumimoji="1" lang="ja-JP" altLang="en-US" smtClean="0">
                <a:solidFill>
                  <a:prstClr val="black"/>
                </a:solidFill>
                <a:latin typeface="News Gothic MT"/>
                <a:ea typeface="メイリオ"/>
              </a:rPr>
              <a:t>株式会社ディアイティ</a:t>
            </a:r>
            <a:endParaRPr kumimoji="1" lang="ja-JP" altLang="en-US">
              <a:solidFill>
                <a:prstClr val="black"/>
              </a:solidFill>
              <a:latin typeface="News Gothic MT"/>
              <a:ea typeface="メイリオ"/>
            </a:endParaRPr>
          </a:p>
        </p:txBody>
      </p:sp>
      <p:sp>
        <p:nvSpPr>
          <p:cNvPr id="4109" name="Rectangle 13"/>
          <p:cNvSpPr>
            <a:spLocks noGrp="1" noChangeArrowheads="1"/>
          </p:cNvSpPr>
          <p:nvPr>
            <p:ph type="sldNum" sz="quarter" idx="4"/>
            <p:custDataLst>
              <p:tags r:id="rId36"/>
            </p:custDataLst>
          </p:nvPr>
        </p:nvSpPr>
        <p:spPr bwMode="auto">
          <a:xfrm>
            <a:off x="7585075" y="6408738"/>
            <a:ext cx="874713" cy="2889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algn="r" fontAlgn="auto">
              <a:spcBef>
                <a:spcPts val="0"/>
              </a:spcBef>
              <a:spcAft>
                <a:spcPts val="0"/>
              </a:spcAft>
              <a:defRPr sz="1000" smtClean="0">
                <a:latin typeface="+mj-lt"/>
                <a:ea typeface="+mj-ea"/>
              </a:defRPr>
            </a:lvl1pPr>
          </a:lstStyle>
          <a:p>
            <a:pPr defTabSz="457200"/>
            <a:fld id="{712FC8E8-89FF-FF44-8788-6A84C6B55D44}" type="slidenum">
              <a:rPr kumimoji="1" lang="ja-JP" altLang="en-US">
                <a:solidFill>
                  <a:prstClr val="black"/>
                </a:solidFill>
                <a:latin typeface="News Gothic MT"/>
                <a:ea typeface="メイリオ"/>
              </a:rPr>
              <a:pPr defTabSz="457200"/>
              <a:t>‹#›</a:t>
            </a:fld>
            <a:endParaRPr kumimoji="1" lang="ja-JP" altLang="en-US">
              <a:solidFill>
                <a:prstClr val="black"/>
              </a:solidFill>
              <a:latin typeface="News Gothic MT"/>
              <a:ea typeface="メイリオ"/>
            </a:endParaRPr>
          </a:p>
        </p:txBody>
      </p:sp>
      <p:sp>
        <p:nvSpPr>
          <p:cNvPr id="1033" name="Line 14"/>
          <p:cNvSpPr>
            <a:spLocks noChangeShapeType="1"/>
          </p:cNvSpPr>
          <p:nvPr>
            <p:custDataLst>
              <p:tags r:id="rId37"/>
            </p:custDataLst>
          </p:nvPr>
        </p:nvSpPr>
        <p:spPr bwMode="auto">
          <a:xfrm>
            <a:off x="1979613" y="6408738"/>
            <a:ext cx="0" cy="333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a:endParaRPr kumimoji="1" lang="ja-JP" altLang="en-US">
              <a:solidFill>
                <a:prstClr val="black"/>
              </a:solidFill>
              <a:latin typeface="News Gothic MT"/>
              <a:ea typeface="メイリオ"/>
            </a:endParaRPr>
          </a:p>
        </p:txBody>
      </p:sp>
      <p:sp>
        <p:nvSpPr>
          <p:cNvPr id="1034" name="Line 15"/>
          <p:cNvSpPr>
            <a:spLocks noChangeShapeType="1"/>
          </p:cNvSpPr>
          <p:nvPr>
            <p:custDataLst>
              <p:tags r:id="rId38"/>
            </p:custDataLst>
          </p:nvPr>
        </p:nvSpPr>
        <p:spPr bwMode="auto">
          <a:xfrm>
            <a:off x="7524750" y="6408738"/>
            <a:ext cx="0" cy="3333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defTabSz="457200"/>
            <a:endParaRPr kumimoji="1" lang="ja-JP" altLang="en-US">
              <a:solidFill>
                <a:prstClr val="black"/>
              </a:solidFill>
              <a:latin typeface="News Gothic MT"/>
              <a:ea typeface="メイリオ"/>
            </a:endParaRPr>
          </a:p>
        </p:txBody>
      </p:sp>
      <p:pic>
        <p:nvPicPr>
          <p:cNvPr id="11" name="図 11" descr="雲の形.png"/>
          <p:cNvPicPr>
            <a:picLocks noChangeAspect="1"/>
          </p:cNvPicPr>
          <p:nvPr userDrawn="1">
            <p:custDataLst>
              <p:tags r:id="rId39"/>
            </p:custDataLst>
          </p:nvPr>
        </p:nvPicPr>
        <p:blipFill>
          <a:blip r:embed="rId40">
            <a:extLst>
              <a:ext uri="{28A0092B-C50C-407E-A947-70E740481C1C}">
                <a14:useLocalDpi xmlns:a14="http://schemas.microsoft.com/office/drawing/2010/main" val="0"/>
              </a:ext>
            </a:extLst>
          </a:blip>
          <a:srcRect l="58897" t="5359" r="8911" b="64375"/>
          <a:stretch>
            <a:fillRect/>
          </a:stretch>
        </p:blipFill>
        <p:spPr bwMode="auto">
          <a:xfrm>
            <a:off x="6799263" y="0"/>
            <a:ext cx="2344737" cy="152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6961723"/>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 id="2147483984" r:id="rId12"/>
    <p:sldLayoutId id="2147483985" r:id="rId13"/>
    <p:sldLayoutId id="2147483986" r:id="rId14"/>
    <p:sldLayoutId id="2147483987" r:id="rId15"/>
    <p:sldLayoutId id="2147483988" r:id="rId16"/>
    <p:sldLayoutId id="2147483989" r:id="rId17"/>
    <p:sldLayoutId id="2147483990" r:id="rId18"/>
    <p:sldLayoutId id="2147483991" r:id="rId19"/>
    <p:sldLayoutId id="2147483992" r:id="rId20"/>
    <p:sldLayoutId id="2147483993" r:id="rId21"/>
    <p:sldLayoutId id="2147483994" r:id="rId22"/>
    <p:sldLayoutId id="2147483995" r:id="rId23"/>
    <p:sldLayoutId id="2147483996" r:id="rId24"/>
    <p:sldLayoutId id="2147483997" r:id="rId25"/>
    <p:sldLayoutId id="2147483998" r:id="rId26"/>
    <p:sldLayoutId id="2147483999" r:id="rId27"/>
    <p:sldLayoutId id="2147484000" r:id="rId28"/>
    <p:sldLayoutId id="2147484001" r:id="rId29"/>
  </p:sldLayoutIdLst>
  <p:hf hdr="0"/>
  <p:txStyles>
    <p:titleStyle>
      <a:lvl1pPr algn="l" rtl="0" eaLnBrk="1" fontAlgn="base" hangingPunct="1">
        <a:spcBef>
          <a:spcPct val="0"/>
        </a:spcBef>
        <a:spcAft>
          <a:spcPct val="0"/>
        </a:spcAft>
        <a:defRPr kumimoji="1" sz="3200" b="1">
          <a:solidFill>
            <a:schemeClr val="tx1"/>
          </a:solidFill>
          <a:latin typeface="+mj-lt"/>
          <a:ea typeface="+mj-ea"/>
          <a:cs typeface="+mj-cs"/>
        </a:defRPr>
      </a:lvl1pPr>
      <a:lvl2pPr algn="l" rtl="0" eaLnBrk="1" fontAlgn="base" hangingPunct="1">
        <a:spcBef>
          <a:spcPct val="0"/>
        </a:spcBef>
        <a:spcAft>
          <a:spcPct val="0"/>
        </a:spcAft>
        <a:defRPr kumimoji="1" sz="3200">
          <a:solidFill>
            <a:schemeClr val="tx1"/>
          </a:solidFill>
          <a:latin typeface="HGP創英角ｺﾞｼｯｸUB" pitchFamily="50" charset="-128"/>
          <a:ea typeface="HGP創英角ｺﾞｼｯｸUB" pitchFamily="50" charset="-128"/>
        </a:defRPr>
      </a:lvl2pPr>
      <a:lvl3pPr algn="l" rtl="0" eaLnBrk="1" fontAlgn="base" hangingPunct="1">
        <a:spcBef>
          <a:spcPct val="0"/>
        </a:spcBef>
        <a:spcAft>
          <a:spcPct val="0"/>
        </a:spcAft>
        <a:defRPr kumimoji="1" sz="3200">
          <a:solidFill>
            <a:schemeClr val="tx1"/>
          </a:solidFill>
          <a:latin typeface="HGP創英角ｺﾞｼｯｸUB" pitchFamily="50" charset="-128"/>
          <a:ea typeface="HGP創英角ｺﾞｼｯｸUB" pitchFamily="50" charset="-128"/>
        </a:defRPr>
      </a:lvl3pPr>
      <a:lvl4pPr algn="l" rtl="0" eaLnBrk="1" fontAlgn="base" hangingPunct="1">
        <a:spcBef>
          <a:spcPct val="0"/>
        </a:spcBef>
        <a:spcAft>
          <a:spcPct val="0"/>
        </a:spcAft>
        <a:defRPr kumimoji="1" sz="3200">
          <a:solidFill>
            <a:schemeClr val="tx1"/>
          </a:solidFill>
          <a:latin typeface="HGP創英角ｺﾞｼｯｸUB" pitchFamily="50" charset="-128"/>
          <a:ea typeface="HGP創英角ｺﾞｼｯｸUB" pitchFamily="50" charset="-128"/>
        </a:defRPr>
      </a:lvl4pPr>
      <a:lvl5pPr algn="l" rtl="0" eaLnBrk="1" fontAlgn="base" hangingPunct="1">
        <a:spcBef>
          <a:spcPct val="0"/>
        </a:spcBef>
        <a:spcAft>
          <a:spcPct val="0"/>
        </a:spcAft>
        <a:defRPr kumimoji="1" sz="3200">
          <a:solidFill>
            <a:schemeClr val="tx1"/>
          </a:solidFill>
          <a:latin typeface="HGP創英角ｺﾞｼｯｸUB" pitchFamily="50" charset="-128"/>
          <a:ea typeface="HGP創英角ｺﾞｼｯｸUB" pitchFamily="50" charset="-128"/>
        </a:defRPr>
      </a:lvl5pPr>
      <a:lvl6pPr marL="457200"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6pPr>
      <a:lvl7pPr marL="914400"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7pPr>
      <a:lvl8pPr marL="1371600"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8pPr>
      <a:lvl9pPr marL="1828800" algn="l" rtl="0" eaLnBrk="1" fontAlgn="base" hangingPunct="1">
        <a:spcBef>
          <a:spcPct val="0"/>
        </a:spcBef>
        <a:spcAft>
          <a:spcPct val="0"/>
        </a:spcAft>
        <a:defRPr kumimoji="1" sz="3200">
          <a:solidFill>
            <a:schemeClr val="tx2"/>
          </a:solidFill>
          <a:latin typeface="HGP創英角ｺﾞｼｯｸUB" pitchFamily="50" charset="-128"/>
          <a:ea typeface="HGP創英角ｺﾞｼｯｸUB" pitchFamily="50" charset="-128"/>
        </a:defRPr>
      </a:lvl9pPr>
    </p:titleStyle>
    <p:bodyStyle>
      <a:lvl1pPr marL="342900" indent="-342900" algn="l" rtl="0" eaLnBrk="1" fontAlgn="base" hangingPunct="1">
        <a:spcBef>
          <a:spcPct val="20000"/>
        </a:spcBef>
        <a:spcAft>
          <a:spcPct val="0"/>
        </a:spcAft>
        <a:buClr>
          <a:srgbClr val="003399"/>
        </a:buClr>
        <a:buFont typeface="Wingdings" pitchFamily="2" charset="2"/>
        <a:buChar char="l"/>
        <a:defRPr kumimoji="1" sz="2800">
          <a:solidFill>
            <a:schemeClr val="tx1"/>
          </a:solidFill>
          <a:latin typeface="+mn-ea"/>
          <a:ea typeface="+mn-ea"/>
          <a:cs typeface="+mn-cs"/>
        </a:defRPr>
      </a:lvl1pPr>
      <a:lvl2pPr marL="742950" indent="-285750" algn="l" rtl="0" eaLnBrk="1" fontAlgn="base" hangingPunct="1">
        <a:spcBef>
          <a:spcPct val="20000"/>
        </a:spcBef>
        <a:spcAft>
          <a:spcPct val="0"/>
        </a:spcAft>
        <a:buClr>
          <a:srgbClr val="003399"/>
        </a:buClr>
        <a:buFont typeface="Wingdings" pitchFamily="2" charset="2"/>
        <a:buChar char="w"/>
        <a:defRPr kumimoji="1" sz="2400">
          <a:solidFill>
            <a:schemeClr val="tx1"/>
          </a:solidFill>
          <a:latin typeface="+mn-ea"/>
          <a:ea typeface="+mn-ea"/>
        </a:defRPr>
      </a:lvl2pPr>
      <a:lvl3pPr marL="1143000" indent="-228600" algn="l" rtl="0" eaLnBrk="1" fontAlgn="base" hangingPunct="1">
        <a:spcBef>
          <a:spcPct val="20000"/>
        </a:spcBef>
        <a:spcAft>
          <a:spcPct val="0"/>
        </a:spcAft>
        <a:buClr>
          <a:srgbClr val="003399"/>
        </a:buClr>
        <a:buFont typeface="Wingdings" pitchFamily="2" charset="2"/>
        <a:buChar char="w"/>
        <a:defRPr kumimoji="1" sz="2000">
          <a:solidFill>
            <a:schemeClr val="tx1"/>
          </a:solidFill>
          <a:latin typeface="+mn-ea"/>
          <a:ea typeface="+mn-ea"/>
        </a:defRPr>
      </a:lvl3pPr>
      <a:lvl4pPr marL="1600200" indent="-228600" algn="l" rtl="0" eaLnBrk="1" fontAlgn="base" hangingPunct="1">
        <a:spcBef>
          <a:spcPct val="20000"/>
        </a:spcBef>
        <a:spcAft>
          <a:spcPct val="0"/>
        </a:spcAft>
        <a:buClr>
          <a:srgbClr val="003399"/>
        </a:buClr>
        <a:buFont typeface="Wingdings" pitchFamily="2" charset="2"/>
        <a:buChar char="w"/>
        <a:defRPr kumimoji="1" sz="2000">
          <a:solidFill>
            <a:schemeClr val="tx1"/>
          </a:solidFill>
          <a:latin typeface="+mn-ea"/>
          <a:ea typeface="+mn-ea"/>
        </a:defRPr>
      </a:lvl4pPr>
      <a:lvl5pPr marL="2057400" indent="-228600" algn="l" rtl="0" eaLnBrk="1" fontAlgn="base" hangingPunct="1">
        <a:spcBef>
          <a:spcPct val="20000"/>
        </a:spcBef>
        <a:spcAft>
          <a:spcPct val="0"/>
        </a:spcAft>
        <a:buClr>
          <a:srgbClr val="003399"/>
        </a:buClr>
        <a:buFont typeface="Wingdings" pitchFamily="2" charset="2"/>
        <a:buChar char="w"/>
        <a:defRPr kumimoji="1" sz="2000">
          <a:solidFill>
            <a:schemeClr val="tx1"/>
          </a:solidFill>
          <a:latin typeface="+mn-ea"/>
          <a:ea typeface="+mn-ea"/>
        </a:defRPr>
      </a:lvl5pPr>
      <a:lvl6pPr marL="2514600" indent="-228600" algn="l" rtl="0" eaLnBrk="1" fontAlgn="base" hangingPunct="1">
        <a:spcBef>
          <a:spcPct val="20000"/>
        </a:spcBef>
        <a:spcAft>
          <a:spcPct val="0"/>
        </a:spcAft>
        <a:buClr>
          <a:srgbClr val="003399"/>
        </a:buClr>
        <a:buFont typeface="Wingdings" pitchFamily="2" charset="2"/>
        <a:buChar char="w"/>
        <a:defRPr kumimoji="1" sz="1600">
          <a:solidFill>
            <a:schemeClr val="tx1"/>
          </a:solidFill>
          <a:latin typeface="+mn-lt"/>
          <a:ea typeface="+mn-ea"/>
        </a:defRPr>
      </a:lvl6pPr>
      <a:lvl7pPr marL="2971800" indent="-228600" algn="l" rtl="0" eaLnBrk="1" fontAlgn="base" hangingPunct="1">
        <a:spcBef>
          <a:spcPct val="20000"/>
        </a:spcBef>
        <a:spcAft>
          <a:spcPct val="0"/>
        </a:spcAft>
        <a:buClr>
          <a:srgbClr val="003399"/>
        </a:buClr>
        <a:buFont typeface="Wingdings" pitchFamily="2" charset="2"/>
        <a:buChar char="w"/>
        <a:defRPr kumimoji="1" sz="1600">
          <a:solidFill>
            <a:schemeClr val="tx1"/>
          </a:solidFill>
          <a:latin typeface="+mn-lt"/>
          <a:ea typeface="+mn-ea"/>
        </a:defRPr>
      </a:lvl7pPr>
      <a:lvl8pPr marL="3429000" indent="-228600" algn="l" rtl="0" eaLnBrk="1" fontAlgn="base" hangingPunct="1">
        <a:spcBef>
          <a:spcPct val="20000"/>
        </a:spcBef>
        <a:spcAft>
          <a:spcPct val="0"/>
        </a:spcAft>
        <a:buClr>
          <a:srgbClr val="003399"/>
        </a:buClr>
        <a:buFont typeface="Wingdings" pitchFamily="2" charset="2"/>
        <a:buChar char="w"/>
        <a:defRPr kumimoji="1" sz="1600">
          <a:solidFill>
            <a:schemeClr val="tx1"/>
          </a:solidFill>
          <a:latin typeface="+mn-lt"/>
          <a:ea typeface="+mn-ea"/>
        </a:defRPr>
      </a:lvl8pPr>
      <a:lvl9pPr marL="3886200" indent="-228600" algn="l" rtl="0" eaLnBrk="1" fontAlgn="base" hangingPunct="1">
        <a:spcBef>
          <a:spcPct val="20000"/>
        </a:spcBef>
        <a:spcAft>
          <a:spcPct val="0"/>
        </a:spcAft>
        <a:buClr>
          <a:srgbClr val="003399"/>
        </a:buClr>
        <a:buFont typeface="Wingdings" pitchFamily="2" charset="2"/>
        <a:buChar char="w"/>
        <a:defRPr kumimoji="1" sz="16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wmf"/><Relationship Id="rId1" Type="http://schemas.openxmlformats.org/officeDocument/2006/relationships/slideLayout" Target="../slideLayouts/slideLayout4.xml"/><Relationship Id="rId2" Type="http://schemas.openxmlformats.org/officeDocument/2006/relationships/image" Target="../media/image10.wmf"/></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4" Type="http://schemas.microsoft.com/office/2007/relationships/hdphoto" Target="../media/hdphoto1.wdp"/><Relationship Id="rId5" Type="http://schemas.openxmlformats.org/officeDocument/2006/relationships/image" Target="../media/image15.WMF"/><Relationship Id="rId6" Type="http://schemas.microsoft.com/office/2007/relationships/hdphoto" Target="../media/hdphoto2.wdp"/><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7.w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w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w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wmf"/></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6.png"/><Relationship Id="rId3" Type="http://schemas.openxmlformats.org/officeDocument/2006/relationships/image" Target="../media/image2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3.png"/><Relationship Id="rId1" Type="http://schemas.openxmlformats.org/officeDocument/2006/relationships/slideLayout" Target="../slideLayouts/slideLayout6.xml"/><Relationship Id="rId2" Type="http://schemas.openxmlformats.org/officeDocument/2006/relationships/image" Target="../media/image3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w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wmf"/><Relationship Id="rId3" Type="http://schemas.openxmlformats.org/officeDocument/2006/relationships/image" Target="../media/image35.w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7.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p:txBody>
          <a:bodyPr/>
          <a:lstStyle/>
          <a:p>
            <a:r>
              <a:rPr kumimoji="1" lang="ja-JP" altLang="en-US" dirty="0" smtClean="0"/>
              <a:t>セキュリティと</a:t>
            </a:r>
            <a:r>
              <a:rPr kumimoji="1" lang="en-US" altLang="ja-JP" dirty="0" smtClean="0"/>
              <a:t>IT</a:t>
            </a:r>
            <a:r>
              <a:rPr kumimoji="1" lang="ja-JP" altLang="en-US" dirty="0" smtClean="0"/>
              <a:t>ガバナンス</a:t>
            </a:r>
            <a:endParaRPr kumimoji="1" lang="ja-JP" altLang="en-US" dirty="0"/>
          </a:p>
        </p:txBody>
      </p:sp>
      <p:sp>
        <p:nvSpPr>
          <p:cNvPr id="3" name="サブタイトル 2"/>
          <p:cNvSpPr>
            <a:spLocks noGrp="1"/>
          </p:cNvSpPr>
          <p:nvPr>
            <p:ph type="subTitle" idx="1"/>
          </p:nvPr>
        </p:nvSpPr>
        <p:spPr/>
        <p:txBody>
          <a:bodyPr/>
          <a:lstStyle/>
          <a:p>
            <a:r>
              <a:rPr kumimoji="1" lang="ja-JP" altLang="en-US" dirty="0" smtClean="0"/>
              <a:t>株式会社ディアイティ</a:t>
            </a:r>
            <a:r>
              <a:rPr kumimoji="1" lang="en-US" altLang="ja-JP" dirty="0"/>
              <a:t/>
            </a:r>
            <a:br>
              <a:rPr kumimoji="1" lang="en-US" altLang="ja-JP" dirty="0"/>
            </a:br>
            <a:r>
              <a:rPr kumimoji="1" lang="ja-JP" altLang="en-US" dirty="0" smtClean="0"/>
              <a:t>セキュリティサービス事業部</a:t>
            </a:r>
            <a:r>
              <a:rPr kumimoji="1" lang="en-US" altLang="ja-JP" dirty="0"/>
              <a:t/>
            </a:r>
            <a:br>
              <a:rPr kumimoji="1" lang="en-US" altLang="ja-JP" dirty="0"/>
            </a:br>
            <a:r>
              <a:rPr kumimoji="1" lang="ja-JP" altLang="en-US" dirty="0" smtClean="0"/>
              <a:t>河野</a:t>
            </a:r>
            <a:r>
              <a:rPr kumimoji="1" lang="en-US" altLang="ja-JP" dirty="0" smtClean="0"/>
              <a:t> </a:t>
            </a:r>
            <a:r>
              <a:rPr kumimoji="1" lang="ja-JP" altLang="en-US" dirty="0" smtClean="0"/>
              <a:t>省二</a:t>
            </a:r>
            <a:r>
              <a:rPr kumimoji="1" lang="en-US" altLang="ja-JP" dirty="0" smtClean="0"/>
              <a:t> </a:t>
            </a:r>
            <a:r>
              <a:rPr kumimoji="1" lang="en-US" altLang="ja-JP" dirty="0" err="1" smtClean="0"/>
              <a:t>shoji@dit.co.jp</a:t>
            </a:r>
            <a:endParaRPr kumimoji="1" lang="ja-JP" altLang="en-US" dirty="0"/>
          </a:p>
        </p:txBody>
      </p:sp>
      <p:pic>
        <p:nvPicPr>
          <p:cNvPr id="4" name="図 3" descr="juku_titl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06505" y="5599097"/>
            <a:ext cx="2536060" cy="976573"/>
          </a:xfrm>
          <a:prstGeom prst="rect">
            <a:avLst/>
          </a:prstGeom>
        </p:spPr>
      </p:pic>
    </p:spTree>
    <p:extLst>
      <p:ext uri="{BB962C8B-B14F-4D97-AF65-F5344CB8AC3E}">
        <p14:creationId xmlns:p14="http://schemas.microsoft.com/office/powerpoint/2010/main" val="226605497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経営陣がすべての責任を負う</a:t>
            </a:r>
            <a:endParaRPr kumimoji="1" lang="ja-JP" altLang="en-US" dirty="0"/>
          </a:p>
        </p:txBody>
      </p:sp>
      <p:sp>
        <p:nvSpPr>
          <p:cNvPr id="27" name="コンテンツ プレースホルダー 26"/>
          <p:cNvSpPr>
            <a:spLocks noGrp="1"/>
          </p:cNvSpPr>
          <p:nvPr>
            <p:ph sz="half" idx="2"/>
          </p:nvPr>
        </p:nvSpPr>
        <p:spPr/>
        <p:txBody>
          <a:bodyPr>
            <a:normAutofit fontScale="92500" lnSpcReduction="10000"/>
          </a:bodyPr>
          <a:lstStyle/>
          <a:p>
            <a:r>
              <a:rPr kumimoji="1" lang="ja-JP" altLang="en-US" dirty="0"/>
              <a:t>指示と報告による組織づくりと責任の明確化</a:t>
            </a:r>
            <a:endParaRPr kumimoji="1" lang="en-US" altLang="ja-JP" dirty="0"/>
          </a:p>
          <a:p>
            <a:pPr lvl="1"/>
            <a:r>
              <a:rPr kumimoji="1" lang="ja-JP" altLang="en-US" dirty="0"/>
              <a:t>上司は部下に指示をし、部下はそれが完了したことを報告する。もしも問題がある場合は相談や連絡を行う</a:t>
            </a:r>
            <a:endParaRPr kumimoji="1" lang="en-US" altLang="ja-JP" dirty="0"/>
          </a:p>
          <a:p>
            <a:r>
              <a:rPr kumimoji="1" lang="en-US" altLang="ja-JP" dirty="0" smtClean="0"/>
              <a:t>IT</a:t>
            </a:r>
            <a:r>
              <a:rPr kumimoji="1" lang="ja-JP" altLang="en-US" dirty="0" smtClean="0"/>
              <a:t>経営の</a:t>
            </a:r>
            <a:r>
              <a:rPr kumimoji="1" lang="ja-JP" altLang="en-US" dirty="0"/>
              <a:t>最終責任は経営陣</a:t>
            </a:r>
            <a:endParaRPr kumimoji="1" lang="en-US" altLang="ja-JP" dirty="0"/>
          </a:p>
          <a:p>
            <a:pPr lvl="1"/>
            <a:r>
              <a:rPr kumimoji="1" lang="en-US" altLang="ja-JP" dirty="0" smtClean="0"/>
              <a:t>IT</a:t>
            </a:r>
            <a:r>
              <a:rPr kumimoji="1" lang="ja-JP" altLang="en-US" dirty="0" smtClean="0"/>
              <a:t>に</a:t>
            </a:r>
            <a:r>
              <a:rPr kumimoji="1" lang="ja-JP" altLang="en-US" dirty="0"/>
              <a:t>関する指示は経営陣が行う</a:t>
            </a:r>
            <a:endParaRPr kumimoji="1" lang="en-US" altLang="ja-JP" dirty="0"/>
          </a:p>
          <a:p>
            <a:pPr lvl="1"/>
            <a:r>
              <a:rPr kumimoji="1" lang="ja-JP" altLang="en-US" dirty="0"/>
              <a:t>それに応えて組織はすべての報告（情報）が経営陣に集まるように</a:t>
            </a:r>
            <a:r>
              <a:rPr kumimoji="1" lang="ja-JP" altLang="en-US" dirty="0" smtClean="0"/>
              <a:t>する</a:t>
            </a:r>
            <a:endParaRPr kumimoji="1" lang="en-US" altLang="ja-JP" dirty="0"/>
          </a:p>
        </p:txBody>
      </p:sp>
      <p:sp>
        <p:nvSpPr>
          <p:cNvPr id="4" name="日付プレースホルダー 3"/>
          <p:cNvSpPr>
            <a:spLocks noGrp="1"/>
          </p:cNvSpPr>
          <p:nvPr>
            <p:ph type="dt" sz="half" idx="10"/>
          </p:nvPr>
        </p:nvSpPr>
        <p:spPr/>
        <p:txBody>
          <a:bodyPr/>
          <a:lstStyle/>
          <a:p>
            <a:fld id="{2382C161-5893-3F4F-8326-A07A356DD311}" type="datetime1">
              <a:rPr lang="ja-JP" altLang="en-US" smtClean="0"/>
              <a:t>2014/04/17</a:t>
            </a:fld>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10</a:t>
            </a:fld>
            <a:endParaRPr lang="en-US"/>
          </a:p>
        </p:txBody>
      </p:sp>
      <p:grpSp>
        <p:nvGrpSpPr>
          <p:cNvPr id="28" name="図形グループ 27"/>
          <p:cNvGrpSpPr/>
          <p:nvPr/>
        </p:nvGrpSpPr>
        <p:grpSpPr>
          <a:xfrm>
            <a:off x="1398536" y="1885124"/>
            <a:ext cx="2223650" cy="4276039"/>
            <a:chOff x="1398536" y="927480"/>
            <a:chExt cx="2540198" cy="4884755"/>
          </a:xfrm>
        </p:grpSpPr>
        <p:sp>
          <p:nvSpPr>
            <p:cNvPr id="29" name="角丸四角形 28"/>
            <p:cNvSpPr/>
            <p:nvPr/>
          </p:nvSpPr>
          <p:spPr>
            <a:xfrm>
              <a:off x="1398536" y="927480"/>
              <a:ext cx="2540198" cy="799059"/>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経営陣</a:t>
              </a:r>
              <a:endParaRPr kumimoji="1" lang="ja-JP" altLang="en-US" dirty="0"/>
            </a:p>
          </p:txBody>
        </p:sp>
        <p:sp>
          <p:nvSpPr>
            <p:cNvPr id="30" name="角丸四角形 29"/>
            <p:cNvSpPr/>
            <p:nvPr/>
          </p:nvSpPr>
          <p:spPr>
            <a:xfrm>
              <a:off x="1398536" y="2289379"/>
              <a:ext cx="2540198" cy="799059"/>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部長</a:t>
              </a:r>
              <a:endParaRPr kumimoji="1" lang="ja-JP" altLang="en-US" dirty="0"/>
            </a:p>
          </p:txBody>
        </p:sp>
        <p:sp>
          <p:nvSpPr>
            <p:cNvPr id="31" name="角丸四角形 30"/>
            <p:cNvSpPr/>
            <p:nvPr/>
          </p:nvSpPr>
          <p:spPr>
            <a:xfrm>
              <a:off x="1398536" y="3651278"/>
              <a:ext cx="2540198" cy="799059"/>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課長</a:t>
              </a:r>
              <a:endParaRPr kumimoji="1" lang="ja-JP" altLang="en-US" dirty="0"/>
            </a:p>
          </p:txBody>
        </p:sp>
        <p:sp>
          <p:nvSpPr>
            <p:cNvPr id="32" name="角丸四角形 31"/>
            <p:cNvSpPr/>
            <p:nvPr/>
          </p:nvSpPr>
          <p:spPr>
            <a:xfrm>
              <a:off x="1398536" y="5013176"/>
              <a:ext cx="2540198" cy="799059"/>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スタッフ</a:t>
              </a:r>
              <a:endParaRPr kumimoji="1" lang="en-US" altLang="ja-JP" dirty="0" smtClean="0"/>
            </a:p>
          </p:txBody>
        </p:sp>
        <p:cxnSp>
          <p:nvCxnSpPr>
            <p:cNvPr id="33" name="直線矢印コネクタ 32"/>
            <p:cNvCxnSpPr/>
            <p:nvPr/>
          </p:nvCxnSpPr>
          <p:spPr>
            <a:xfrm>
              <a:off x="2097804" y="1726539"/>
              <a:ext cx="0" cy="562840"/>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cxnSp>
          <p:nvCxnSpPr>
            <p:cNvPr id="34" name="直線矢印コネクタ 33"/>
            <p:cNvCxnSpPr/>
            <p:nvPr/>
          </p:nvCxnSpPr>
          <p:spPr>
            <a:xfrm>
              <a:off x="2097804" y="3112430"/>
              <a:ext cx="0" cy="562840"/>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cxnSp>
          <p:nvCxnSpPr>
            <p:cNvPr id="35" name="直線矢印コネクタ 34"/>
            <p:cNvCxnSpPr/>
            <p:nvPr/>
          </p:nvCxnSpPr>
          <p:spPr>
            <a:xfrm>
              <a:off x="2097804" y="4480582"/>
              <a:ext cx="0" cy="562840"/>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cxnSp>
          <p:nvCxnSpPr>
            <p:cNvPr id="36" name="直線矢印コネクタ 35"/>
            <p:cNvCxnSpPr/>
            <p:nvPr/>
          </p:nvCxnSpPr>
          <p:spPr>
            <a:xfrm flipV="1">
              <a:off x="3210925" y="4450337"/>
              <a:ext cx="0" cy="562839"/>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cxnSp>
          <p:nvCxnSpPr>
            <p:cNvPr id="37" name="直線矢印コネクタ 36"/>
            <p:cNvCxnSpPr/>
            <p:nvPr/>
          </p:nvCxnSpPr>
          <p:spPr>
            <a:xfrm flipV="1">
              <a:off x="3210925" y="3068960"/>
              <a:ext cx="0" cy="562839"/>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cxnSp>
          <p:nvCxnSpPr>
            <p:cNvPr id="38" name="直線矢印コネクタ 37"/>
            <p:cNvCxnSpPr/>
            <p:nvPr/>
          </p:nvCxnSpPr>
          <p:spPr>
            <a:xfrm flipV="1">
              <a:off x="3210925" y="1700808"/>
              <a:ext cx="0" cy="562839"/>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sp>
          <p:nvSpPr>
            <p:cNvPr id="39" name="テキスト ボックス 38"/>
            <p:cNvSpPr txBox="1"/>
            <p:nvPr/>
          </p:nvSpPr>
          <p:spPr>
            <a:xfrm>
              <a:off x="1526673" y="1831864"/>
              <a:ext cx="441146" cy="246221"/>
            </a:xfrm>
            <a:prstGeom prst="rect">
              <a:avLst/>
            </a:prstGeom>
            <a:noFill/>
          </p:spPr>
          <p:txBody>
            <a:bodyPr wrap="none" rtlCol="0">
              <a:spAutoFit/>
            </a:bodyPr>
            <a:lstStyle/>
            <a:p>
              <a:r>
                <a:rPr kumimoji="1" lang="ja-JP" altLang="en-US" sz="1000" dirty="0" smtClean="0"/>
                <a:t>指示</a:t>
              </a:r>
              <a:endParaRPr kumimoji="1" lang="ja-JP" altLang="en-US" sz="1000" dirty="0"/>
            </a:p>
          </p:txBody>
        </p:sp>
        <p:sp>
          <p:nvSpPr>
            <p:cNvPr id="40" name="テキスト ボックス 39"/>
            <p:cNvSpPr txBox="1"/>
            <p:nvPr/>
          </p:nvSpPr>
          <p:spPr>
            <a:xfrm>
              <a:off x="3347864" y="1831864"/>
              <a:ext cx="441146" cy="246221"/>
            </a:xfrm>
            <a:prstGeom prst="rect">
              <a:avLst/>
            </a:prstGeom>
            <a:noFill/>
          </p:spPr>
          <p:txBody>
            <a:bodyPr wrap="none" rtlCol="0">
              <a:spAutoFit/>
            </a:bodyPr>
            <a:lstStyle/>
            <a:p>
              <a:r>
                <a:rPr kumimoji="1" lang="ja-JP" altLang="en-US" sz="1000" dirty="0" smtClean="0"/>
                <a:t>報告</a:t>
              </a:r>
              <a:endParaRPr kumimoji="1" lang="ja-JP" altLang="en-US" sz="1000" dirty="0"/>
            </a:p>
          </p:txBody>
        </p:sp>
        <p:sp>
          <p:nvSpPr>
            <p:cNvPr id="41" name="テキスト ボックス 40"/>
            <p:cNvSpPr txBox="1"/>
            <p:nvPr/>
          </p:nvSpPr>
          <p:spPr>
            <a:xfrm>
              <a:off x="1526673" y="3212976"/>
              <a:ext cx="441146" cy="246221"/>
            </a:xfrm>
            <a:prstGeom prst="rect">
              <a:avLst/>
            </a:prstGeom>
            <a:noFill/>
          </p:spPr>
          <p:txBody>
            <a:bodyPr wrap="none" rtlCol="0">
              <a:spAutoFit/>
            </a:bodyPr>
            <a:lstStyle/>
            <a:p>
              <a:r>
                <a:rPr kumimoji="1" lang="ja-JP" altLang="en-US" sz="1000" dirty="0" smtClean="0"/>
                <a:t>指示</a:t>
              </a:r>
              <a:endParaRPr kumimoji="1" lang="ja-JP" altLang="en-US" sz="1000" dirty="0"/>
            </a:p>
          </p:txBody>
        </p:sp>
        <p:sp>
          <p:nvSpPr>
            <p:cNvPr id="42" name="テキスト ボックス 41"/>
            <p:cNvSpPr txBox="1"/>
            <p:nvPr/>
          </p:nvSpPr>
          <p:spPr>
            <a:xfrm>
              <a:off x="3347864" y="3212976"/>
              <a:ext cx="441146" cy="246221"/>
            </a:xfrm>
            <a:prstGeom prst="rect">
              <a:avLst/>
            </a:prstGeom>
            <a:noFill/>
          </p:spPr>
          <p:txBody>
            <a:bodyPr wrap="none" rtlCol="0">
              <a:spAutoFit/>
            </a:bodyPr>
            <a:lstStyle/>
            <a:p>
              <a:r>
                <a:rPr kumimoji="1" lang="ja-JP" altLang="en-US" sz="1000" dirty="0" smtClean="0"/>
                <a:t>報告</a:t>
              </a:r>
              <a:endParaRPr kumimoji="1" lang="ja-JP" altLang="en-US" sz="1000" dirty="0"/>
            </a:p>
          </p:txBody>
        </p:sp>
        <p:sp>
          <p:nvSpPr>
            <p:cNvPr id="43" name="テキスト ボックス 42"/>
            <p:cNvSpPr txBox="1"/>
            <p:nvPr/>
          </p:nvSpPr>
          <p:spPr>
            <a:xfrm>
              <a:off x="1526673" y="4581128"/>
              <a:ext cx="441146" cy="246221"/>
            </a:xfrm>
            <a:prstGeom prst="rect">
              <a:avLst/>
            </a:prstGeom>
            <a:noFill/>
          </p:spPr>
          <p:txBody>
            <a:bodyPr wrap="none" rtlCol="0">
              <a:spAutoFit/>
            </a:bodyPr>
            <a:lstStyle/>
            <a:p>
              <a:r>
                <a:rPr kumimoji="1" lang="ja-JP" altLang="en-US" sz="1000" dirty="0" smtClean="0"/>
                <a:t>指示</a:t>
              </a:r>
              <a:endParaRPr kumimoji="1" lang="ja-JP" altLang="en-US" sz="1000" dirty="0"/>
            </a:p>
          </p:txBody>
        </p:sp>
        <p:sp>
          <p:nvSpPr>
            <p:cNvPr id="44" name="テキスト ボックス 43"/>
            <p:cNvSpPr txBox="1"/>
            <p:nvPr/>
          </p:nvSpPr>
          <p:spPr>
            <a:xfrm>
              <a:off x="3347864" y="4581128"/>
              <a:ext cx="441146" cy="246221"/>
            </a:xfrm>
            <a:prstGeom prst="rect">
              <a:avLst/>
            </a:prstGeom>
            <a:noFill/>
          </p:spPr>
          <p:txBody>
            <a:bodyPr wrap="none" rtlCol="0">
              <a:spAutoFit/>
            </a:bodyPr>
            <a:lstStyle/>
            <a:p>
              <a:r>
                <a:rPr kumimoji="1" lang="ja-JP" altLang="en-US" sz="1000" dirty="0" smtClean="0"/>
                <a:t>報告</a:t>
              </a:r>
              <a:endParaRPr kumimoji="1" lang="ja-JP" altLang="en-US" sz="1000" dirty="0"/>
            </a:p>
          </p:txBody>
        </p:sp>
      </p:grpSp>
    </p:spTree>
    <p:extLst>
      <p:ext uri="{BB962C8B-B14F-4D97-AF65-F5344CB8AC3E}">
        <p14:creationId xmlns:p14="http://schemas.microsoft.com/office/powerpoint/2010/main" val="386440665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社長は何も知らない・・・</a:t>
            </a:r>
            <a:endParaRPr kumimoji="1" lang="ja-JP" altLang="en-US" dirty="0"/>
          </a:p>
        </p:txBody>
      </p:sp>
      <p:sp>
        <p:nvSpPr>
          <p:cNvPr id="5" name="日付プレースホルダー 4"/>
          <p:cNvSpPr>
            <a:spLocks noGrp="1"/>
          </p:cNvSpPr>
          <p:nvPr>
            <p:ph type="dt" sz="half" idx="10"/>
          </p:nvPr>
        </p:nvSpPr>
        <p:spPr/>
        <p:txBody>
          <a:bodyPr/>
          <a:lstStyle/>
          <a:p>
            <a:fld id="{CB55497E-9DA6-FD47-AB16-6404F15943DA}" type="datetime1">
              <a:rPr lang="ja-JP" altLang="en-US" smtClean="0"/>
              <a:t>2014/04/17</a:t>
            </a:fld>
            <a:endParaRPr lang="en-US"/>
          </a:p>
        </p:txBody>
      </p:sp>
      <p:sp>
        <p:nvSpPr>
          <p:cNvPr id="6" name="フッター プレースホルダー 5"/>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7" name="スライド番号プレースホルダー 6"/>
          <p:cNvSpPr>
            <a:spLocks noGrp="1"/>
          </p:cNvSpPr>
          <p:nvPr>
            <p:ph type="sldNum" sz="quarter" idx="12"/>
          </p:nvPr>
        </p:nvSpPr>
        <p:spPr/>
        <p:txBody>
          <a:bodyPr/>
          <a:lstStyle/>
          <a:p>
            <a:fld id="{0CFEC368-1D7A-4F81-ABF6-AE0E36BAF64C}" type="slidenum">
              <a:rPr lang="en-US" smtClean="0"/>
              <a:pPr/>
              <a:t>11</a:t>
            </a:fld>
            <a:endParaRPr lang="en-US"/>
          </a:p>
        </p:txBody>
      </p:sp>
      <p:sp>
        <p:nvSpPr>
          <p:cNvPr id="8" name="テキスト ボックス 7"/>
          <p:cNvSpPr txBox="1"/>
          <p:nvPr/>
        </p:nvSpPr>
        <p:spPr>
          <a:xfrm>
            <a:off x="6458346" y="4930602"/>
            <a:ext cx="2098576" cy="830997"/>
          </a:xfrm>
          <a:prstGeom prst="rect">
            <a:avLst/>
          </a:prstGeom>
          <a:solidFill>
            <a:schemeClr val="bg1"/>
          </a:solidFill>
          <a:ln>
            <a:solidFill>
              <a:schemeClr val="accent4">
                <a:lumMod val="50000"/>
              </a:schemeClr>
            </a:solidFill>
          </a:ln>
        </p:spPr>
        <p:txBody>
          <a:bodyPr wrap="square" rtlCol="0">
            <a:spAutoFit/>
          </a:bodyPr>
          <a:lstStyle/>
          <a:p>
            <a:r>
              <a:rPr lang="ja-JP" altLang="en-US" sz="1200" dirty="0" smtClean="0"/>
              <a:t>あんまり使っていないサービスのためにハードウェアを確保するのはもったいない　</a:t>
            </a:r>
            <a:r>
              <a:rPr lang="en-US" altLang="ja-JP" sz="1200" dirty="0" smtClean="0"/>
              <a:t>→</a:t>
            </a:r>
            <a:r>
              <a:rPr lang="ja-JP" altLang="en-US" sz="1200" dirty="0" smtClean="0"/>
              <a:t>仮装化　</a:t>
            </a:r>
            <a:r>
              <a:rPr lang="en-US" altLang="ja-JP" sz="1200" dirty="0" smtClean="0"/>
              <a:t>→</a:t>
            </a:r>
            <a:r>
              <a:rPr lang="ja-JP" altLang="en-US" sz="1200" dirty="0" smtClean="0"/>
              <a:t>分散処理</a:t>
            </a:r>
            <a:endParaRPr lang="en-US" altLang="ja-JP" sz="1200" dirty="0" smtClean="0"/>
          </a:p>
        </p:txBody>
      </p:sp>
      <p:sp>
        <p:nvSpPr>
          <p:cNvPr id="9" name="円/楕円 8"/>
          <p:cNvSpPr/>
          <p:nvPr/>
        </p:nvSpPr>
        <p:spPr>
          <a:xfrm>
            <a:off x="3255352" y="3159404"/>
            <a:ext cx="2525469" cy="764805"/>
          </a:xfrm>
          <a:prstGeom prst="ellipse">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現場からの</a:t>
            </a:r>
            <a:endParaRPr kumimoji="1" lang="en-US" altLang="ja-JP" dirty="0" smtClean="0"/>
          </a:p>
          <a:p>
            <a:pPr algn="ctr"/>
            <a:r>
              <a:rPr kumimoji="1" lang="ja-JP" altLang="en-US" dirty="0" smtClean="0"/>
              <a:t>情報収集</a:t>
            </a:r>
            <a:endParaRPr kumimoji="1" lang="ja-JP" altLang="en-US" dirty="0"/>
          </a:p>
        </p:txBody>
      </p:sp>
      <p:pic>
        <p:nvPicPr>
          <p:cNvPr id="10" name="図 9"/>
          <p:cNvPicPr>
            <a:picLocks noChangeAspect="1"/>
          </p:cNvPicPr>
          <p:nvPr/>
        </p:nvPicPr>
        <p:blipFill>
          <a:blip r:embed="rId2"/>
          <a:stretch>
            <a:fillRect/>
          </a:stretch>
        </p:blipFill>
        <p:spPr>
          <a:xfrm flipH="1">
            <a:off x="926348" y="1862520"/>
            <a:ext cx="1404788" cy="1267881"/>
          </a:xfrm>
          <a:prstGeom prst="rect">
            <a:avLst/>
          </a:prstGeom>
        </p:spPr>
      </p:pic>
      <p:sp>
        <p:nvSpPr>
          <p:cNvPr id="11" name="円/楕円 10"/>
          <p:cNvSpPr/>
          <p:nvPr/>
        </p:nvSpPr>
        <p:spPr>
          <a:xfrm>
            <a:off x="3255352" y="2052680"/>
            <a:ext cx="2525469" cy="764805"/>
          </a:xfrm>
          <a:prstGeom prst="ellipse">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経営者は全体を把握したい</a:t>
            </a:r>
            <a:endParaRPr kumimoji="1" lang="ja-JP" altLang="en-US" dirty="0"/>
          </a:p>
        </p:txBody>
      </p:sp>
      <p:sp>
        <p:nvSpPr>
          <p:cNvPr id="12" name="上矢印 11"/>
          <p:cNvSpPr/>
          <p:nvPr/>
        </p:nvSpPr>
        <p:spPr>
          <a:xfrm>
            <a:off x="4279968" y="2803053"/>
            <a:ext cx="477505" cy="360758"/>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3" name="上矢印 12"/>
          <p:cNvSpPr/>
          <p:nvPr/>
        </p:nvSpPr>
        <p:spPr>
          <a:xfrm>
            <a:off x="3487846" y="3879484"/>
            <a:ext cx="477505" cy="360758"/>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4" name="円/楕円 13"/>
          <p:cNvSpPr/>
          <p:nvPr/>
        </p:nvSpPr>
        <p:spPr>
          <a:xfrm>
            <a:off x="3111404" y="4225812"/>
            <a:ext cx="1240765" cy="970519"/>
          </a:xfrm>
          <a:prstGeom prst="ellipse">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t>手打ち</a:t>
            </a:r>
            <a:endParaRPr lang="en-US" altLang="ja-JP" dirty="0" smtClean="0"/>
          </a:p>
          <a:p>
            <a:pPr algn="ctr"/>
            <a:r>
              <a:rPr kumimoji="1" lang="ja-JP" altLang="en-US" dirty="0" smtClean="0"/>
              <a:t>報告書</a:t>
            </a:r>
            <a:endParaRPr kumimoji="1" lang="ja-JP" altLang="en-US" dirty="0"/>
          </a:p>
        </p:txBody>
      </p:sp>
      <p:sp>
        <p:nvSpPr>
          <p:cNvPr id="15" name="上矢印 14"/>
          <p:cNvSpPr/>
          <p:nvPr/>
        </p:nvSpPr>
        <p:spPr>
          <a:xfrm>
            <a:off x="5101031" y="3879484"/>
            <a:ext cx="477505" cy="360758"/>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6" name="円/楕円 15"/>
          <p:cNvSpPr/>
          <p:nvPr/>
        </p:nvSpPr>
        <p:spPr>
          <a:xfrm>
            <a:off x="4724589" y="4225812"/>
            <a:ext cx="1240765" cy="970519"/>
          </a:xfrm>
          <a:prstGeom prst="ellipse">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自動</a:t>
            </a:r>
            <a:endParaRPr kumimoji="1" lang="en-US" altLang="ja-JP" dirty="0" smtClean="0"/>
          </a:p>
          <a:p>
            <a:pPr algn="ctr"/>
            <a:r>
              <a:rPr kumimoji="1" lang="ja-JP" altLang="en-US" dirty="0" smtClean="0"/>
              <a:t>入力</a:t>
            </a:r>
            <a:endParaRPr kumimoji="1" lang="ja-JP" altLang="en-US" dirty="0"/>
          </a:p>
        </p:txBody>
      </p:sp>
      <p:sp>
        <p:nvSpPr>
          <p:cNvPr id="17" name="テキスト ボックス 16"/>
          <p:cNvSpPr txBox="1"/>
          <p:nvPr/>
        </p:nvSpPr>
        <p:spPr>
          <a:xfrm>
            <a:off x="2961375" y="5196331"/>
            <a:ext cx="1569660" cy="646331"/>
          </a:xfrm>
          <a:prstGeom prst="rect">
            <a:avLst/>
          </a:prstGeom>
          <a:noFill/>
        </p:spPr>
        <p:txBody>
          <a:bodyPr wrap="none" rtlCol="0">
            <a:spAutoFit/>
          </a:bodyPr>
          <a:lstStyle/>
          <a:p>
            <a:pPr algn="ctr"/>
            <a:r>
              <a:rPr kumimoji="1" lang="en-US" altLang="ja-JP" sz="1200" dirty="0" smtClean="0"/>
              <a:t>NG!! </a:t>
            </a:r>
          </a:p>
          <a:p>
            <a:pPr algn="ctr"/>
            <a:r>
              <a:rPr kumimoji="1" lang="ja-JP" altLang="en-US" sz="1200" dirty="0" smtClean="0"/>
              <a:t>誰も読んでないし、</a:t>
            </a:r>
            <a:endParaRPr kumimoji="1" lang="en-US" altLang="ja-JP" sz="1200" dirty="0" smtClean="0"/>
          </a:p>
          <a:p>
            <a:pPr algn="ctr"/>
            <a:r>
              <a:rPr kumimoji="1" lang="ja-JP" altLang="en-US" sz="1200" dirty="0" smtClean="0"/>
              <a:t>集計できない</a:t>
            </a:r>
            <a:endParaRPr kumimoji="1" lang="ja-JP" altLang="en-US" sz="1200" dirty="0"/>
          </a:p>
        </p:txBody>
      </p:sp>
      <p:sp>
        <p:nvSpPr>
          <p:cNvPr id="18" name="テキスト ボックス 17"/>
          <p:cNvSpPr txBox="1"/>
          <p:nvPr/>
        </p:nvSpPr>
        <p:spPr>
          <a:xfrm>
            <a:off x="4638970" y="5196331"/>
            <a:ext cx="1569660" cy="461665"/>
          </a:xfrm>
          <a:prstGeom prst="rect">
            <a:avLst/>
          </a:prstGeom>
          <a:noFill/>
        </p:spPr>
        <p:txBody>
          <a:bodyPr wrap="none" rtlCol="0">
            <a:spAutoFit/>
          </a:bodyPr>
          <a:lstStyle/>
          <a:p>
            <a:pPr algn="ctr"/>
            <a:r>
              <a:rPr lang="en-US" altLang="ja-JP" sz="1200" dirty="0" smtClean="0"/>
              <a:t>OK! </a:t>
            </a:r>
          </a:p>
          <a:p>
            <a:pPr algn="ctr"/>
            <a:r>
              <a:rPr lang="ja-JP" altLang="en-US" sz="1200" dirty="0" smtClean="0"/>
              <a:t>リアルタイムに集計</a:t>
            </a:r>
            <a:endParaRPr kumimoji="1" lang="en-US" altLang="ja-JP" sz="1200" dirty="0" smtClean="0"/>
          </a:p>
        </p:txBody>
      </p:sp>
      <p:sp>
        <p:nvSpPr>
          <p:cNvPr id="19" name="角丸四角形 18"/>
          <p:cNvSpPr/>
          <p:nvPr/>
        </p:nvSpPr>
        <p:spPr>
          <a:xfrm>
            <a:off x="534969" y="3322541"/>
            <a:ext cx="1168931" cy="46176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dirty="0" smtClean="0"/>
              <a:t>事業計画</a:t>
            </a:r>
            <a:endParaRPr kumimoji="1" lang="ja-JP" altLang="en-US" dirty="0"/>
          </a:p>
        </p:txBody>
      </p:sp>
      <p:sp>
        <p:nvSpPr>
          <p:cNvPr id="20" name="角丸四角形 19"/>
          <p:cNvSpPr/>
          <p:nvPr/>
        </p:nvSpPr>
        <p:spPr>
          <a:xfrm>
            <a:off x="1882771" y="3322541"/>
            <a:ext cx="896729" cy="46176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dirty="0" smtClean="0"/>
              <a:t>KPI</a:t>
            </a:r>
            <a:endParaRPr kumimoji="1" lang="ja-JP" altLang="en-US" dirty="0"/>
          </a:p>
        </p:txBody>
      </p:sp>
      <p:sp>
        <p:nvSpPr>
          <p:cNvPr id="21" name="テキスト ボックス 20"/>
          <p:cNvSpPr txBox="1"/>
          <p:nvPr/>
        </p:nvSpPr>
        <p:spPr>
          <a:xfrm>
            <a:off x="3268300" y="5975458"/>
            <a:ext cx="2525469"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b="1" dirty="0" smtClean="0"/>
              <a:t>いわゆる</a:t>
            </a:r>
            <a:r>
              <a:rPr kumimoji="1" lang="en-US" altLang="ja-JP" b="1" dirty="0" smtClean="0"/>
              <a:t>IT</a:t>
            </a:r>
            <a:r>
              <a:rPr kumimoji="1" lang="ja-JP" altLang="en-US" b="1" dirty="0" smtClean="0"/>
              <a:t>経営</a:t>
            </a:r>
            <a:endParaRPr kumimoji="1" lang="ja-JP" altLang="en-US" b="1" dirty="0"/>
          </a:p>
        </p:txBody>
      </p:sp>
      <p:cxnSp>
        <p:nvCxnSpPr>
          <p:cNvPr id="22" name="直線矢印コネクタ 21"/>
          <p:cNvCxnSpPr>
            <a:stCxn id="19" idx="3"/>
          </p:cNvCxnSpPr>
          <p:nvPr/>
        </p:nvCxnSpPr>
        <p:spPr>
          <a:xfrm>
            <a:off x="1703900" y="3553426"/>
            <a:ext cx="298944" cy="0"/>
          </a:xfrm>
          <a:prstGeom prst="straightConnector1">
            <a:avLst/>
          </a:prstGeom>
          <a:ln w="38100" cmpd="sng">
            <a:solidFill>
              <a:schemeClr val="accent2">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3" name="直線矢印コネクタ 22"/>
          <p:cNvCxnSpPr>
            <a:stCxn id="20" idx="3"/>
            <a:endCxn id="9" idx="2"/>
          </p:cNvCxnSpPr>
          <p:nvPr/>
        </p:nvCxnSpPr>
        <p:spPr>
          <a:xfrm flipV="1">
            <a:off x="2779500" y="3541807"/>
            <a:ext cx="475852" cy="11619"/>
          </a:xfrm>
          <a:prstGeom prst="straightConnector1">
            <a:avLst/>
          </a:prstGeom>
          <a:ln w="38100" cmpd="sng">
            <a:solidFill>
              <a:schemeClr val="accent2">
                <a:lumMod val="50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4" name="右中かっこ 23"/>
          <p:cNvSpPr/>
          <p:nvPr/>
        </p:nvSpPr>
        <p:spPr>
          <a:xfrm>
            <a:off x="6003401" y="3244546"/>
            <a:ext cx="310843" cy="1951785"/>
          </a:xfrm>
          <a:prstGeom prst="rightBrace">
            <a:avLst>
              <a:gd name="adj1" fmla="val 48163"/>
              <a:gd name="adj2" fmla="val 15946"/>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5" name="円/楕円 24"/>
          <p:cNvSpPr/>
          <p:nvPr/>
        </p:nvSpPr>
        <p:spPr>
          <a:xfrm>
            <a:off x="6458346" y="3101684"/>
            <a:ext cx="2098576" cy="764805"/>
          </a:xfrm>
          <a:prstGeom prst="ellipse">
            <a:avLst/>
          </a:prstGeom>
          <a:solidFill>
            <a:schemeClr val="accent4">
              <a:lumMod val="20000"/>
              <a:lumOff val="80000"/>
            </a:schemeClr>
          </a:solidFill>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ja-JP" dirty="0"/>
              <a:t>IT</a:t>
            </a:r>
            <a:r>
              <a:rPr lang="ja-JP" altLang="en-US" dirty="0" smtClean="0"/>
              <a:t>の効果も</a:t>
            </a:r>
            <a:endParaRPr lang="en-US" altLang="ja-JP" dirty="0" smtClean="0"/>
          </a:p>
          <a:p>
            <a:pPr algn="ctr"/>
            <a:r>
              <a:rPr lang="ja-JP" altLang="en-US" dirty="0" smtClean="0"/>
              <a:t>計測したい</a:t>
            </a:r>
            <a:endParaRPr lang="ja-JP" altLang="en-US" dirty="0"/>
          </a:p>
        </p:txBody>
      </p:sp>
      <p:sp>
        <p:nvSpPr>
          <p:cNvPr id="26" name="下矢印 25"/>
          <p:cNvSpPr/>
          <p:nvPr/>
        </p:nvSpPr>
        <p:spPr>
          <a:xfrm>
            <a:off x="7283950" y="4546093"/>
            <a:ext cx="447369" cy="421509"/>
          </a:xfrm>
          <a:prstGeom prst="downArrow">
            <a:avLst/>
          </a:prstGeom>
          <a:solidFill>
            <a:schemeClr val="accent4">
              <a:lumMod val="60000"/>
              <a:lumOff val="40000"/>
            </a:schemeClr>
          </a:solidFill>
          <a:ln>
            <a:solidFill>
              <a:srgbClr val="3E4C2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7" name="テキスト ボックス 26"/>
          <p:cNvSpPr txBox="1"/>
          <p:nvPr/>
        </p:nvSpPr>
        <p:spPr>
          <a:xfrm>
            <a:off x="6458346" y="4000772"/>
            <a:ext cx="2098576" cy="646331"/>
          </a:xfrm>
          <a:prstGeom prst="rect">
            <a:avLst/>
          </a:prstGeom>
          <a:solidFill>
            <a:schemeClr val="bg1"/>
          </a:solidFill>
          <a:ln>
            <a:solidFill>
              <a:schemeClr val="accent4">
                <a:lumMod val="50000"/>
              </a:schemeClr>
            </a:solidFill>
          </a:ln>
        </p:spPr>
        <p:txBody>
          <a:bodyPr wrap="square" rtlCol="0">
            <a:spAutoFit/>
          </a:bodyPr>
          <a:lstStyle/>
          <a:p>
            <a:r>
              <a:rPr lang="ja-JP" altLang="en-US" sz="1200" dirty="0" smtClean="0"/>
              <a:t>サービス指向アーキテクチャによる</a:t>
            </a:r>
            <a:r>
              <a:rPr lang="en-US" altLang="ja-JP" sz="1200" dirty="0" smtClean="0"/>
              <a:t>IT</a:t>
            </a:r>
            <a:r>
              <a:rPr lang="ja-JP" altLang="en-US" sz="1200" dirty="0" smtClean="0"/>
              <a:t>サービス開発と効果測定</a:t>
            </a:r>
            <a:endParaRPr lang="en-US" altLang="ja-JP" sz="1200" dirty="0" smtClean="0"/>
          </a:p>
        </p:txBody>
      </p:sp>
      <p:sp>
        <p:nvSpPr>
          <p:cNvPr id="28" name="テキスト ボックス 27"/>
          <p:cNvSpPr txBox="1"/>
          <p:nvPr/>
        </p:nvSpPr>
        <p:spPr>
          <a:xfrm>
            <a:off x="6208630" y="5961028"/>
            <a:ext cx="2483011"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b="1" dirty="0" smtClean="0"/>
              <a:t>クラウドのはじまり</a:t>
            </a:r>
            <a:endParaRPr kumimoji="1" lang="ja-JP" altLang="en-US" b="1" dirty="0"/>
          </a:p>
        </p:txBody>
      </p:sp>
      <p:cxnSp>
        <p:nvCxnSpPr>
          <p:cNvPr id="29" name="直線矢印コネクタ 28"/>
          <p:cNvCxnSpPr>
            <a:stCxn id="21" idx="3"/>
            <a:endCxn id="28" idx="1"/>
          </p:cNvCxnSpPr>
          <p:nvPr/>
        </p:nvCxnSpPr>
        <p:spPr>
          <a:xfrm flipV="1">
            <a:off x="5793769" y="6145694"/>
            <a:ext cx="414861" cy="14430"/>
          </a:xfrm>
          <a:prstGeom prst="straightConnector1">
            <a:avLst/>
          </a:prstGeom>
          <a:ln w="38100" cmpd="sng">
            <a:solidFill>
              <a:schemeClr val="accent2">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30" name="角丸四角形 29"/>
          <p:cNvSpPr/>
          <p:nvPr/>
        </p:nvSpPr>
        <p:spPr>
          <a:xfrm>
            <a:off x="1882771" y="4084324"/>
            <a:ext cx="896729" cy="46176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dirty="0" smtClean="0"/>
              <a:t>SLA</a:t>
            </a:r>
            <a:endParaRPr kumimoji="1" lang="ja-JP" altLang="en-US" dirty="0"/>
          </a:p>
        </p:txBody>
      </p:sp>
      <p:cxnSp>
        <p:nvCxnSpPr>
          <p:cNvPr id="31" name="直線矢印コネクタ 30"/>
          <p:cNvCxnSpPr>
            <a:stCxn id="20" idx="2"/>
            <a:endCxn id="30" idx="0"/>
          </p:cNvCxnSpPr>
          <p:nvPr/>
        </p:nvCxnSpPr>
        <p:spPr>
          <a:xfrm>
            <a:off x="2331136" y="3784310"/>
            <a:ext cx="0" cy="300014"/>
          </a:xfrm>
          <a:prstGeom prst="straightConnector1">
            <a:avLst/>
          </a:prstGeom>
          <a:ln w="38100" cmpd="sng">
            <a:solidFill>
              <a:schemeClr val="accent2">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873273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情報セキュリティも</a:t>
            </a:r>
            <a:r>
              <a:rPr kumimoji="1" lang="en-US" altLang="ja-JP" dirty="0"/>
              <a:t>KPI</a:t>
            </a:r>
            <a:r>
              <a:rPr kumimoji="1" lang="ja-JP" altLang="en-US" dirty="0"/>
              <a:t>が重要</a:t>
            </a:r>
          </a:p>
        </p:txBody>
      </p:sp>
      <p:sp>
        <p:nvSpPr>
          <p:cNvPr id="3" name="日付プレースホルダー 2"/>
          <p:cNvSpPr>
            <a:spLocks noGrp="1"/>
          </p:cNvSpPr>
          <p:nvPr>
            <p:ph type="dt" sz="half" idx="10"/>
          </p:nvPr>
        </p:nvSpPr>
        <p:spPr/>
        <p:txBody>
          <a:bodyPr/>
          <a:lstStyle/>
          <a:p>
            <a:fld id="{8BE95C53-2FF3-284D-A874-AD0B4F91133F}" type="datetime1">
              <a:rPr lang="ja-JP" altLang="en-US" smtClean="0"/>
              <a:t>2014/04/17</a:t>
            </a:fld>
            <a:endParaRPr lang="en-US"/>
          </a:p>
        </p:txBody>
      </p:sp>
      <p:sp>
        <p:nvSpPr>
          <p:cNvPr id="4" name="フッター プレースホルダー 3"/>
          <p:cNvSpPr>
            <a:spLocks noGrp="1"/>
          </p:cNvSpPr>
          <p:nvPr>
            <p:ph type="ftr" sz="quarter" idx="11"/>
          </p:nvPr>
        </p:nvSpPr>
        <p:spPr/>
        <p:txBody>
          <a:bodyPr/>
          <a:lstStyle/>
          <a:p>
            <a:r>
              <a:rPr lang="en-US" altLang="ja-JP" dirty="0" smtClean="0"/>
              <a:t>(C) </a:t>
            </a:r>
            <a:r>
              <a:rPr lang="ja-JP" altLang="en-US" dirty="0" smtClean="0"/>
              <a:t>株式会社ディアイティ</a:t>
            </a:r>
            <a:endParaRPr lang="en-US" dirty="0"/>
          </a:p>
        </p:txBody>
      </p:sp>
      <p:sp>
        <p:nvSpPr>
          <p:cNvPr id="5" name="スライド番号プレースホルダー 4"/>
          <p:cNvSpPr>
            <a:spLocks noGrp="1"/>
          </p:cNvSpPr>
          <p:nvPr>
            <p:ph type="sldNum" sz="quarter" idx="12"/>
          </p:nvPr>
        </p:nvSpPr>
        <p:spPr/>
        <p:txBody>
          <a:bodyPr/>
          <a:lstStyle/>
          <a:p>
            <a:fld id="{0CFEC368-1D7A-4F81-ABF6-AE0E36BAF64C}" type="slidenum">
              <a:rPr lang="en-US" smtClean="0"/>
              <a:pPr/>
              <a:t>12</a:t>
            </a:fld>
            <a:endParaRPr lang="en-US"/>
          </a:p>
        </p:txBody>
      </p:sp>
      <p:pic>
        <p:nvPicPr>
          <p:cNvPr id="6" name="図 5"/>
          <p:cNvPicPr>
            <a:picLocks noChangeAspect="1"/>
          </p:cNvPicPr>
          <p:nvPr/>
        </p:nvPicPr>
        <p:blipFill>
          <a:blip r:embed="rId2"/>
          <a:stretch>
            <a:fillRect/>
          </a:stretch>
        </p:blipFill>
        <p:spPr>
          <a:xfrm flipH="1">
            <a:off x="926348" y="1862520"/>
            <a:ext cx="1404788" cy="1267881"/>
          </a:xfrm>
          <a:prstGeom prst="rect">
            <a:avLst/>
          </a:prstGeom>
        </p:spPr>
      </p:pic>
      <p:sp>
        <p:nvSpPr>
          <p:cNvPr id="7" name="円/楕円 6"/>
          <p:cNvSpPr/>
          <p:nvPr/>
        </p:nvSpPr>
        <p:spPr>
          <a:xfrm>
            <a:off x="3255352" y="3159404"/>
            <a:ext cx="2525469" cy="764805"/>
          </a:xfrm>
          <a:prstGeom prst="ellipse">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現場からの</a:t>
            </a:r>
            <a:endParaRPr kumimoji="1" lang="en-US" altLang="ja-JP" dirty="0" smtClean="0"/>
          </a:p>
          <a:p>
            <a:pPr algn="ctr"/>
            <a:r>
              <a:rPr kumimoji="1" lang="ja-JP" altLang="en-US" dirty="0" smtClean="0"/>
              <a:t>情報収集</a:t>
            </a:r>
            <a:endParaRPr kumimoji="1" lang="ja-JP" altLang="en-US" dirty="0"/>
          </a:p>
        </p:txBody>
      </p:sp>
      <p:sp>
        <p:nvSpPr>
          <p:cNvPr id="8" name="円/楕円 7"/>
          <p:cNvSpPr/>
          <p:nvPr/>
        </p:nvSpPr>
        <p:spPr>
          <a:xfrm>
            <a:off x="3255352" y="2052680"/>
            <a:ext cx="2525469" cy="764805"/>
          </a:xfrm>
          <a:prstGeom prst="ellipse">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経営者は全体を把握したい</a:t>
            </a:r>
            <a:endParaRPr kumimoji="1" lang="ja-JP" altLang="en-US" dirty="0"/>
          </a:p>
        </p:txBody>
      </p:sp>
      <p:sp>
        <p:nvSpPr>
          <p:cNvPr id="9" name="上矢印 8"/>
          <p:cNvSpPr/>
          <p:nvPr/>
        </p:nvSpPr>
        <p:spPr>
          <a:xfrm>
            <a:off x="4279968" y="2803053"/>
            <a:ext cx="477505" cy="360758"/>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0" name="上矢印 9"/>
          <p:cNvSpPr/>
          <p:nvPr/>
        </p:nvSpPr>
        <p:spPr>
          <a:xfrm>
            <a:off x="3487846" y="3879484"/>
            <a:ext cx="477505" cy="360758"/>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1" name="円/楕円 10"/>
          <p:cNvSpPr/>
          <p:nvPr/>
        </p:nvSpPr>
        <p:spPr>
          <a:xfrm>
            <a:off x="3111404" y="4225812"/>
            <a:ext cx="1240765" cy="970519"/>
          </a:xfrm>
          <a:prstGeom prst="ellipse">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組織</a:t>
            </a:r>
            <a:endParaRPr kumimoji="1" lang="en-US" altLang="ja-JP" dirty="0" smtClean="0"/>
          </a:p>
          <a:p>
            <a:pPr algn="ctr"/>
            <a:r>
              <a:rPr lang="en-US" altLang="ja-JP" dirty="0" smtClean="0"/>
              <a:t>ISMS</a:t>
            </a:r>
            <a:endParaRPr kumimoji="1" lang="ja-JP" altLang="en-US" dirty="0"/>
          </a:p>
        </p:txBody>
      </p:sp>
      <p:sp>
        <p:nvSpPr>
          <p:cNvPr id="12" name="上矢印 11"/>
          <p:cNvSpPr/>
          <p:nvPr/>
        </p:nvSpPr>
        <p:spPr>
          <a:xfrm>
            <a:off x="5101031" y="3879484"/>
            <a:ext cx="477505" cy="360758"/>
          </a:xfrm>
          <a:prstGeom prst="up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kumimoji="1" lang="ja-JP" altLang="en-US"/>
          </a:p>
        </p:txBody>
      </p:sp>
      <p:sp>
        <p:nvSpPr>
          <p:cNvPr id="13" name="円/楕円 12"/>
          <p:cNvSpPr/>
          <p:nvPr/>
        </p:nvSpPr>
        <p:spPr>
          <a:xfrm>
            <a:off x="4724589" y="4225812"/>
            <a:ext cx="1240765" cy="970519"/>
          </a:xfrm>
          <a:prstGeom prst="ellipse">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lnSpc>
                <a:spcPct val="120000"/>
              </a:lnSpc>
            </a:pPr>
            <a:r>
              <a:rPr lang="ja-JP" altLang="en-US" dirty="0" smtClean="0"/>
              <a:t>組織外</a:t>
            </a:r>
            <a:endParaRPr lang="en-US" altLang="ja-JP" dirty="0" smtClean="0"/>
          </a:p>
          <a:p>
            <a:pPr algn="ctr">
              <a:lnSpc>
                <a:spcPct val="120000"/>
              </a:lnSpc>
            </a:pPr>
            <a:r>
              <a:rPr lang="ja-JP" altLang="en-US" sz="1000" dirty="0" smtClean="0"/>
              <a:t>サービス</a:t>
            </a:r>
            <a:endParaRPr kumimoji="1" lang="en-US" altLang="ja-JP" sz="1000" dirty="0" smtClean="0"/>
          </a:p>
        </p:txBody>
      </p:sp>
      <p:sp>
        <p:nvSpPr>
          <p:cNvPr id="14" name="テキスト ボックス 13"/>
          <p:cNvSpPr txBox="1"/>
          <p:nvPr/>
        </p:nvSpPr>
        <p:spPr>
          <a:xfrm>
            <a:off x="2865000" y="5254051"/>
            <a:ext cx="1698571" cy="830997"/>
          </a:xfrm>
          <a:prstGeom prst="rect">
            <a:avLst/>
          </a:prstGeom>
          <a:noFill/>
        </p:spPr>
        <p:txBody>
          <a:bodyPr wrap="square" rtlCol="0">
            <a:spAutoFit/>
          </a:bodyPr>
          <a:lstStyle/>
          <a:p>
            <a:pPr algn="ctr"/>
            <a:r>
              <a:rPr lang="ja-JP" altLang="en-US" sz="1200" dirty="0" smtClean="0"/>
              <a:t>組織のマネジメントだけではたりない。</a:t>
            </a:r>
            <a:endParaRPr lang="en-US" altLang="ja-JP" sz="1200" dirty="0" smtClean="0"/>
          </a:p>
          <a:p>
            <a:pPr algn="ctr"/>
            <a:r>
              <a:rPr kumimoji="1" lang="ja-JP" altLang="en-US" sz="1200" dirty="0" smtClean="0"/>
              <a:t>もう</a:t>
            </a:r>
            <a:r>
              <a:rPr kumimoji="1" lang="en-US" altLang="ja-JP" sz="1200" dirty="0" smtClean="0"/>
              <a:t>ISMS</a:t>
            </a:r>
            <a:r>
              <a:rPr kumimoji="1" lang="ja-JP" altLang="en-US" sz="1200" dirty="0" smtClean="0"/>
              <a:t>だけでは</a:t>
            </a:r>
            <a:endParaRPr kumimoji="1" lang="en-US" altLang="ja-JP" sz="1200" dirty="0" smtClean="0"/>
          </a:p>
          <a:p>
            <a:pPr algn="ctr"/>
            <a:r>
              <a:rPr lang="ja-JP" altLang="en-US" sz="1200" dirty="0" smtClean="0"/>
              <a:t>たりなくなった</a:t>
            </a:r>
            <a:endParaRPr kumimoji="1" lang="en-US" altLang="ja-JP" sz="1200" dirty="0" smtClean="0"/>
          </a:p>
        </p:txBody>
      </p:sp>
      <p:sp>
        <p:nvSpPr>
          <p:cNvPr id="15" name="テキスト ボックス 14"/>
          <p:cNvSpPr txBox="1"/>
          <p:nvPr/>
        </p:nvSpPr>
        <p:spPr>
          <a:xfrm>
            <a:off x="4572000" y="5254051"/>
            <a:ext cx="1698571" cy="461665"/>
          </a:xfrm>
          <a:prstGeom prst="rect">
            <a:avLst/>
          </a:prstGeom>
          <a:noFill/>
        </p:spPr>
        <p:txBody>
          <a:bodyPr wrap="square" rtlCol="0">
            <a:spAutoFit/>
          </a:bodyPr>
          <a:lstStyle/>
          <a:p>
            <a:pPr algn="ctr"/>
            <a:r>
              <a:rPr lang="ja-JP" altLang="en-US" sz="1200" dirty="0" smtClean="0"/>
              <a:t>外部の把握はどうするか？</a:t>
            </a:r>
            <a:endParaRPr kumimoji="1" lang="en-US" altLang="ja-JP" sz="1200" dirty="0" smtClean="0"/>
          </a:p>
        </p:txBody>
      </p:sp>
      <p:sp>
        <p:nvSpPr>
          <p:cNvPr id="16" name="角丸四角形 15"/>
          <p:cNvSpPr/>
          <p:nvPr/>
        </p:nvSpPr>
        <p:spPr>
          <a:xfrm>
            <a:off x="534969" y="3322541"/>
            <a:ext cx="1168931" cy="46176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ja-JP" altLang="en-US" dirty="0" smtClean="0"/>
              <a:t>事業計画</a:t>
            </a:r>
            <a:endParaRPr kumimoji="1" lang="ja-JP" altLang="en-US" dirty="0"/>
          </a:p>
        </p:txBody>
      </p:sp>
      <p:sp>
        <p:nvSpPr>
          <p:cNvPr id="17" name="角丸四角形 16"/>
          <p:cNvSpPr/>
          <p:nvPr/>
        </p:nvSpPr>
        <p:spPr>
          <a:xfrm>
            <a:off x="1882771" y="3322541"/>
            <a:ext cx="896729" cy="46176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altLang="ja-JP" dirty="0" smtClean="0"/>
              <a:t>KPI</a:t>
            </a:r>
            <a:endParaRPr kumimoji="1" lang="ja-JP" altLang="en-US" dirty="0"/>
          </a:p>
        </p:txBody>
      </p:sp>
      <p:cxnSp>
        <p:nvCxnSpPr>
          <p:cNvPr id="18" name="直線矢印コネクタ 17"/>
          <p:cNvCxnSpPr>
            <a:stCxn id="16" idx="3"/>
          </p:cNvCxnSpPr>
          <p:nvPr/>
        </p:nvCxnSpPr>
        <p:spPr>
          <a:xfrm>
            <a:off x="1703900" y="3553426"/>
            <a:ext cx="298944" cy="0"/>
          </a:xfrm>
          <a:prstGeom prst="straightConnector1">
            <a:avLst/>
          </a:prstGeom>
          <a:ln w="38100" cmpd="sng">
            <a:solidFill>
              <a:schemeClr val="accent2">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19" name="直線矢印コネクタ 18"/>
          <p:cNvCxnSpPr>
            <a:stCxn id="17" idx="3"/>
          </p:cNvCxnSpPr>
          <p:nvPr/>
        </p:nvCxnSpPr>
        <p:spPr>
          <a:xfrm flipV="1">
            <a:off x="2779500" y="3541807"/>
            <a:ext cx="475852" cy="11619"/>
          </a:xfrm>
          <a:prstGeom prst="straightConnector1">
            <a:avLst/>
          </a:prstGeom>
          <a:ln w="38100" cmpd="sng">
            <a:solidFill>
              <a:schemeClr val="accent2">
                <a:lumMod val="50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0" name="角丸四角形 19"/>
          <p:cNvSpPr/>
          <p:nvPr/>
        </p:nvSpPr>
        <p:spPr>
          <a:xfrm>
            <a:off x="534969" y="4084324"/>
            <a:ext cx="2244531" cy="46176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dirty="0" smtClean="0"/>
              <a:t>セキュリティの指標</a:t>
            </a:r>
            <a:endParaRPr kumimoji="1" lang="ja-JP" altLang="en-US" sz="1400" dirty="0"/>
          </a:p>
        </p:txBody>
      </p:sp>
      <p:cxnSp>
        <p:nvCxnSpPr>
          <p:cNvPr id="21" name="直線矢印コネクタ 20"/>
          <p:cNvCxnSpPr>
            <a:stCxn id="17" idx="2"/>
          </p:cNvCxnSpPr>
          <p:nvPr/>
        </p:nvCxnSpPr>
        <p:spPr>
          <a:xfrm>
            <a:off x="2331136" y="3784310"/>
            <a:ext cx="0" cy="300014"/>
          </a:xfrm>
          <a:prstGeom prst="straightConnector1">
            <a:avLst/>
          </a:prstGeom>
          <a:ln w="38100" cmpd="sng">
            <a:solidFill>
              <a:schemeClr val="accent2">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
        <p:nvSpPr>
          <p:cNvPr id="22" name="角丸四角形 21"/>
          <p:cNvSpPr/>
          <p:nvPr/>
        </p:nvSpPr>
        <p:spPr>
          <a:xfrm>
            <a:off x="534969" y="4951016"/>
            <a:ext cx="2244531" cy="461769"/>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dirty="0" smtClean="0"/>
              <a:t>リスク受容レベルなど</a:t>
            </a:r>
            <a:endParaRPr kumimoji="1" lang="ja-JP" altLang="en-US" sz="1400" dirty="0"/>
          </a:p>
        </p:txBody>
      </p:sp>
      <p:cxnSp>
        <p:nvCxnSpPr>
          <p:cNvPr id="23" name="直線矢印コネクタ 22"/>
          <p:cNvCxnSpPr>
            <a:stCxn id="20" idx="2"/>
            <a:endCxn id="22" idx="0"/>
          </p:cNvCxnSpPr>
          <p:nvPr/>
        </p:nvCxnSpPr>
        <p:spPr>
          <a:xfrm>
            <a:off x="1657235" y="4546093"/>
            <a:ext cx="0" cy="404923"/>
          </a:xfrm>
          <a:prstGeom prst="straightConnector1">
            <a:avLst/>
          </a:prstGeom>
          <a:ln w="38100" cmpd="sng">
            <a:solidFill>
              <a:schemeClr val="accent2">
                <a:lumMod val="50000"/>
              </a:schemeClr>
            </a:solidFill>
            <a:headEnd type="arrow"/>
            <a:tailEnd type="arrow"/>
          </a:ln>
          <a:effectLst/>
        </p:spPr>
        <p:style>
          <a:lnRef idx="2">
            <a:schemeClr val="accent1"/>
          </a:lnRef>
          <a:fillRef idx="0">
            <a:schemeClr val="accent1"/>
          </a:fillRef>
          <a:effectRef idx="1">
            <a:schemeClr val="accent1"/>
          </a:effectRef>
          <a:fontRef idx="minor">
            <a:schemeClr val="tx1"/>
          </a:fontRef>
        </p:style>
      </p:cxnSp>
      <p:sp>
        <p:nvSpPr>
          <p:cNvPr id="24" name="テキスト ボックス 23"/>
          <p:cNvSpPr txBox="1"/>
          <p:nvPr/>
        </p:nvSpPr>
        <p:spPr>
          <a:xfrm>
            <a:off x="6458346" y="4930602"/>
            <a:ext cx="2098576" cy="1015663"/>
          </a:xfrm>
          <a:prstGeom prst="rect">
            <a:avLst/>
          </a:prstGeom>
          <a:solidFill>
            <a:schemeClr val="bg1"/>
          </a:solidFill>
          <a:ln>
            <a:solidFill>
              <a:schemeClr val="accent4">
                <a:lumMod val="50000"/>
              </a:schemeClr>
            </a:solidFill>
          </a:ln>
        </p:spPr>
        <p:txBody>
          <a:bodyPr wrap="square" rtlCol="0">
            <a:spAutoFit/>
          </a:bodyPr>
          <a:lstStyle/>
          <a:p>
            <a:r>
              <a:rPr lang="ja-JP" altLang="en-US" sz="1200" dirty="0" smtClean="0"/>
              <a:t>サービスのセキュリティのために「仕組みをよく知る」「リスク情報を共有する」</a:t>
            </a:r>
            <a:r>
              <a:rPr lang="en-US" altLang="ja-JP" sz="1200" dirty="0" smtClean="0"/>
              <a:t>→</a:t>
            </a:r>
            <a:r>
              <a:rPr lang="ja-JP" altLang="en-US" sz="1200" dirty="0" smtClean="0"/>
              <a:t>セキュリティのソーシャル化</a:t>
            </a:r>
            <a:endParaRPr lang="en-US" altLang="ja-JP" sz="1200" dirty="0" smtClean="0"/>
          </a:p>
        </p:txBody>
      </p:sp>
      <p:sp>
        <p:nvSpPr>
          <p:cNvPr id="25" name="右中かっこ 24"/>
          <p:cNvSpPr/>
          <p:nvPr/>
        </p:nvSpPr>
        <p:spPr>
          <a:xfrm>
            <a:off x="6003401" y="3244546"/>
            <a:ext cx="310843" cy="1951785"/>
          </a:xfrm>
          <a:prstGeom prst="rightBrace">
            <a:avLst>
              <a:gd name="adj1" fmla="val 48163"/>
              <a:gd name="adj2" fmla="val 15946"/>
            </a:avLst>
          </a:prstGeom>
          <a:ln>
            <a:solidFill>
              <a:schemeClr val="accent6">
                <a:lumMod val="75000"/>
              </a:schemeClr>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kumimoji="1" lang="ja-JP" altLang="en-US"/>
          </a:p>
        </p:txBody>
      </p:sp>
      <p:sp>
        <p:nvSpPr>
          <p:cNvPr id="26" name="円/楕円 25"/>
          <p:cNvSpPr/>
          <p:nvPr/>
        </p:nvSpPr>
        <p:spPr>
          <a:xfrm>
            <a:off x="6458346" y="3101684"/>
            <a:ext cx="2098576" cy="764805"/>
          </a:xfrm>
          <a:prstGeom prst="ellipse">
            <a:avLst/>
          </a:prstGeom>
          <a:solidFill>
            <a:schemeClr val="accent4">
              <a:lumMod val="20000"/>
              <a:lumOff val="80000"/>
            </a:schemeClr>
          </a:solidFill>
          <a:ln>
            <a:solidFill>
              <a:schemeClr val="accent5">
                <a:lumMod val="5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dirty="0" smtClean="0"/>
              <a:t>事故がゼロ</a:t>
            </a:r>
            <a:endParaRPr lang="en-US" altLang="ja-JP" dirty="0" smtClean="0"/>
          </a:p>
          <a:p>
            <a:pPr algn="ctr"/>
            <a:r>
              <a:rPr lang="ja-JP" altLang="en-US" dirty="0" smtClean="0"/>
              <a:t>じゃダメ！</a:t>
            </a:r>
            <a:endParaRPr lang="en-US" altLang="ja-JP" dirty="0" smtClean="0"/>
          </a:p>
        </p:txBody>
      </p:sp>
      <p:sp>
        <p:nvSpPr>
          <p:cNvPr id="27" name="下矢印 26"/>
          <p:cNvSpPr/>
          <p:nvPr/>
        </p:nvSpPr>
        <p:spPr>
          <a:xfrm>
            <a:off x="7283950" y="4546093"/>
            <a:ext cx="447369" cy="421509"/>
          </a:xfrm>
          <a:prstGeom prst="downArrow">
            <a:avLst/>
          </a:prstGeom>
          <a:solidFill>
            <a:schemeClr val="accent4">
              <a:lumMod val="60000"/>
              <a:lumOff val="40000"/>
            </a:schemeClr>
          </a:solidFill>
          <a:ln>
            <a:solidFill>
              <a:srgbClr val="3E4C25"/>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8" name="テキスト ボックス 27"/>
          <p:cNvSpPr txBox="1"/>
          <p:nvPr/>
        </p:nvSpPr>
        <p:spPr>
          <a:xfrm>
            <a:off x="6458346" y="4000772"/>
            <a:ext cx="2098576" cy="646331"/>
          </a:xfrm>
          <a:prstGeom prst="rect">
            <a:avLst/>
          </a:prstGeom>
          <a:solidFill>
            <a:schemeClr val="bg1"/>
          </a:solidFill>
          <a:ln>
            <a:solidFill>
              <a:schemeClr val="accent4">
                <a:lumMod val="50000"/>
              </a:schemeClr>
            </a:solidFill>
          </a:ln>
        </p:spPr>
        <p:txBody>
          <a:bodyPr wrap="square" rtlCol="0">
            <a:spAutoFit/>
          </a:bodyPr>
          <a:lstStyle/>
          <a:p>
            <a:r>
              <a:rPr lang="ja-JP" altLang="en-US" sz="1200" dirty="0" smtClean="0"/>
              <a:t>事故がゼロというのは「</a:t>
            </a:r>
            <a:r>
              <a:rPr lang="en-US" altLang="ja-JP" sz="1200" dirty="0" smtClean="0"/>
              <a:t>KPI</a:t>
            </a:r>
            <a:r>
              <a:rPr lang="ja-JP" altLang="en-US" sz="1200" dirty="0" smtClean="0"/>
              <a:t>」としては成り立たない。積み重ねが大事！！</a:t>
            </a:r>
            <a:endParaRPr lang="en-US" altLang="ja-JP" sz="1200" dirty="0" smtClean="0"/>
          </a:p>
        </p:txBody>
      </p:sp>
      <p:sp>
        <p:nvSpPr>
          <p:cNvPr id="29" name="テキスト ボックス 28"/>
          <p:cNvSpPr txBox="1"/>
          <p:nvPr/>
        </p:nvSpPr>
        <p:spPr>
          <a:xfrm>
            <a:off x="3268300" y="6090898"/>
            <a:ext cx="2525469"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b="1" dirty="0" smtClean="0"/>
              <a:t>組織のセキュリティ</a:t>
            </a:r>
            <a:endParaRPr kumimoji="1" lang="ja-JP" altLang="en-US" b="1" dirty="0"/>
          </a:p>
        </p:txBody>
      </p:sp>
      <p:sp>
        <p:nvSpPr>
          <p:cNvPr id="30" name="テキスト ボックス 29"/>
          <p:cNvSpPr txBox="1"/>
          <p:nvPr/>
        </p:nvSpPr>
        <p:spPr>
          <a:xfrm>
            <a:off x="6208630" y="6076468"/>
            <a:ext cx="2483011"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b="1" dirty="0" smtClean="0"/>
              <a:t>サービスセキュリティ</a:t>
            </a:r>
            <a:endParaRPr kumimoji="1" lang="ja-JP" altLang="en-US" b="1" dirty="0"/>
          </a:p>
        </p:txBody>
      </p:sp>
      <p:cxnSp>
        <p:nvCxnSpPr>
          <p:cNvPr id="31" name="直線矢印コネクタ 30"/>
          <p:cNvCxnSpPr>
            <a:stCxn id="29" idx="3"/>
            <a:endCxn id="30" idx="1"/>
          </p:cNvCxnSpPr>
          <p:nvPr/>
        </p:nvCxnSpPr>
        <p:spPr>
          <a:xfrm flipV="1">
            <a:off x="5793769" y="6261134"/>
            <a:ext cx="414861" cy="14430"/>
          </a:xfrm>
          <a:prstGeom prst="straightConnector1">
            <a:avLst/>
          </a:prstGeom>
          <a:ln w="38100" cmpd="sng">
            <a:solidFill>
              <a:schemeClr val="accent2">
                <a:lumMod val="50000"/>
              </a:schemeClr>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60409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全体最適化とコストダウン</a:t>
            </a:r>
          </a:p>
        </p:txBody>
      </p:sp>
      <p:sp>
        <p:nvSpPr>
          <p:cNvPr id="4" name="コンテンツ プレースホルダー 3"/>
          <p:cNvSpPr>
            <a:spLocks noGrp="1"/>
          </p:cNvSpPr>
          <p:nvPr>
            <p:ph sz="half" idx="2"/>
          </p:nvPr>
        </p:nvSpPr>
        <p:spPr/>
        <p:txBody>
          <a:bodyPr/>
          <a:lstStyle/>
          <a:p>
            <a:r>
              <a:rPr kumimoji="1" lang="ja-JP" altLang="en-US" dirty="0"/>
              <a:t>ほとんどのシャチョーが、費用対効果を知らずに</a:t>
            </a:r>
            <a:r>
              <a:rPr kumimoji="1" lang="en-US" altLang="ja-JP" dirty="0"/>
              <a:t>IT</a:t>
            </a:r>
            <a:r>
              <a:rPr kumimoji="1" lang="ja-JP" altLang="en-US" dirty="0"/>
              <a:t>を利用しています</a:t>
            </a:r>
            <a:endParaRPr kumimoji="1" lang="en-US" altLang="ja-JP" dirty="0"/>
          </a:p>
          <a:p>
            <a:pPr lvl="1"/>
            <a:r>
              <a:rPr lang="ja-JP" altLang="en-US" dirty="0"/>
              <a:t>メール</a:t>
            </a:r>
            <a:r>
              <a:rPr lang="en-US" altLang="ja-JP" dirty="0"/>
              <a:t>1</a:t>
            </a:r>
            <a:r>
              <a:rPr lang="ja-JP" altLang="en-US" dirty="0"/>
              <a:t>通送るのに、いくらかかってるか知らないのに、メールが効果があるかなんてわからない</a:t>
            </a:r>
            <a:endParaRPr lang="en-US" altLang="ja-JP" dirty="0"/>
          </a:p>
          <a:p>
            <a:r>
              <a:rPr lang="ja-JP" altLang="en-US" dirty="0" smtClean="0"/>
              <a:t>「見える化」とかいっても、何を見たいのかがわかっていない経営陣がいる</a:t>
            </a:r>
            <a:endParaRPr kumimoji="1" lang="ja-JP" altLang="en-US" dirty="0"/>
          </a:p>
        </p:txBody>
      </p:sp>
      <p:sp>
        <p:nvSpPr>
          <p:cNvPr id="5" name="日付プレースホルダー 4"/>
          <p:cNvSpPr>
            <a:spLocks noGrp="1"/>
          </p:cNvSpPr>
          <p:nvPr>
            <p:ph type="dt" sz="half" idx="10"/>
          </p:nvPr>
        </p:nvSpPr>
        <p:spPr/>
        <p:txBody>
          <a:bodyPr/>
          <a:lstStyle/>
          <a:p>
            <a:fld id="{2E08DFBE-79DE-9B45-BE4F-A0D4CA335138}" type="datetime1">
              <a:rPr lang="ja-JP" altLang="en-US" smtClean="0"/>
              <a:t>2014/04/17</a:t>
            </a:fld>
            <a:endParaRPr lang="en-US"/>
          </a:p>
        </p:txBody>
      </p:sp>
      <p:sp>
        <p:nvSpPr>
          <p:cNvPr id="6" name="フッター プレースホルダー 5"/>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7" name="スライド番号プレースホルダー 6"/>
          <p:cNvSpPr>
            <a:spLocks noGrp="1"/>
          </p:cNvSpPr>
          <p:nvPr>
            <p:ph type="sldNum" sz="quarter" idx="12"/>
          </p:nvPr>
        </p:nvSpPr>
        <p:spPr/>
        <p:txBody>
          <a:bodyPr/>
          <a:lstStyle/>
          <a:p>
            <a:fld id="{0CFEC368-1D7A-4F81-ABF6-AE0E36BAF64C}" type="slidenum">
              <a:rPr lang="en-US" smtClean="0"/>
              <a:pPr/>
              <a:t>13</a:t>
            </a:fld>
            <a:endParaRPr lang="en-US"/>
          </a:p>
        </p:txBody>
      </p:sp>
      <p:sp>
        <p:nvSpPr>
          <p:cNvPr id="8" name="雲 7"/>
          <p:cNvSpPr/>
          <p:nvPr/>
        </p:nvSpPr>
        <p:spPr>
          <a:xfrm>
            <a:off x="571472" y="2033938"/>
            <a:ext cx="3643338" cy="2214578"/>
          </a:xfrm>
          <a:prstGeom prst="cloud">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pic>
        <p:nvPicPr>
          <p:cNvPr id="9" name="Picture 2"/>
          <p:cNvPicPr>
            <a:picLocks noChangeAspect="1" noChangeArrowheads="1"/>
          </p:cNvPicPr>
          <p:nvPr/>
        </p:nvPicPr>
        <p:blipFill>
          <a:blip r:embed="rId2"/>
          <a:srcRect/>
          <a:stretch>
            <a:fillRect/>
          </a:stretch>
        </p:blipFill>
        <p:spPr bwMode="auto">
          <a:xfrm>
            <a:off x="1285852" y="2462566"/>
            <a:ext cx="2625725" cy="1431925"/>
          </a:xfrm>
          <a:prstGeom prst="rect">
            <a:avLst/>
          </a:prstGeom>
          <a:noFill/>
          <a:ln w="9525">
            <a:noFill/>
            <a:miter lim="800000"/>
            <a:headEnd/>
            <a:tailEnd/>
          </a:ln>
          <a:effectLst/>
        </p:spPr>
      </p:pic>
      <p:pic>
        <p:nvPicPr>
          <p:cNvPr id="10" name="Picture 3"/>
          <p:cNvPicPr>
            <a:picLocks noChangeAspect="1" noChangeArrowheads="1"/>
          </p:cNvPicPr>
          <p:nvPr/>
        </p:nvPicPr>
        <p:blipFill>
          <a:blip r:embed="rId3"/>
          <a:srcRect/>
          <a:stretch>
            <a:fillRect/>
          </a:stretch>
        </p:blipFill>
        <p:spPr bwMode="auto">
          <a:xfrm>
            <a:off x="1500166" y="2319690"/>
            <a:ext cx="1540277" cy="785818"/>
          </a:xfrm>
          <a:prstGeom prst="rect">
            <a:avLst/>
          </a:prstGeom>
          <a:noFill/>
          <a:ln w="9525">
            <a:noFill/>
            <a:miter lim="800000"/>
            <a:headEnd/>
            <a:tailEnd/>
          </a:ln>
          <a:effectLst/>
        </p:spPr>
      </p:pic>
      <p:pic>
        <p:nvPicPr>
          <p:cNvPr id="11" name="Picture 4"/>
          <p:cNvPicPr>
            <a:picLocks noChangeAspect="1" noChangeArrowheads="1"/>
          </p:cNvPicPr>
          <p:nvPr/>
        </p:nvPicPr>
        <p:blipFill>
          <a:blip r:embed="rId4"/>
          <a:srcRect/>
          <a:stretch>
            <a:fillRect/>
          </a:stretch>
        </p:blipFill>
        <p:spPr bwMode="auto">
          <a:xfrm>
            <a:off x="2365523" y="4159074"/>
            <a:ext cx="1849287" cy="1928826"/>
          </a:xfrm>
          <a:prstGeom prst="rect">
            <a:avLst/>
          </a:prstGeom>
          <a:noFill/>
          <a:ln w="9525">
            <a:noFill/>
            <a:miter lim="800000"/>
            <a:headEnd/>
            <a:tailEnd/>
          </a:ln>
          <a:effectLst/>
        </p:spPr>
      </p:pic>
      <p:sp>
        <p:nvSpPr>
          <p:cNvPr id="12" name="テキスト ボックス 11"/>
          <p:cNvSpPr txBox="1"/>
          <p:nvPr/>
        </p:nvSpPr>
        <p:spPr>
          <a:xfrm>
            <a:off x="642910" y="4649615"/>
            <a:ext cx="1928826" cy="1200329"/>
          </a:xfrm>
          <a:prstGeom prst="rect">
            <a:avLst/>
          </a:prstGeom>
          <a:noFill/>
        </p:spPr>
        <p:txBody>
          <a:bodyPr wrap="square" rtlCol="0">
            <a:spAutoFit/>
          </a:bodyPr>
          <a:lstStyle/>
          <a:p>
            <a:pPr algn="just">
              <a:lnSpc>
                <a:spcPct val="150000"/>
              </a:lnSpc>
            </a:pPr>
            <a:r>
              <a:rPr kumimoji="1" lang="en-US" altLang="ja-JP" sz="1200" dirty="0" smtClean="0">
                <a:latin typeface="+mj-ea"/>
                <a:ea typeface="+mj-ea"/>
              </a:rPr>
              <a:t>5</a:t>
            </a:r>
            <a:r>
              <a:rPr kumimoji="1" lang="ja-JP" altLang="en-US" sz="1200" dirty="0" smtClean="0">
                <a:latin typeface="+mj-ea"/>
                <a:ea typeface="+mj-ea"/>
              </a:rPr>
              <a:t>年間で</a:t>
            </a:r>
            <a:r>
              <a:rPr kumimoji="1" lang="en-US" altLang="ja-JP" sz="1200" dirty="0" smtClean="0">
                <a:latin typeface="+mj-ea"/>
                <a:ea typeface="+mj-ea"/>
              </a:rPr>
              <a:t>2000</a:t>
            </a:r>
            <a:r>
              <a:rPr kumimoji="1" lang="ja-JP" altLang="en-US" sz="1200" dirty="0" smtClean="0">
                <a:latin typeface="+mj-ea"/>
                <a:ea typeface="+mj-ea"/>
              </a:rPr>
              <a:t>万円って、そのくらいが一般的なんと違うの？よその会社もそんなもんと</a:t>
            </a:r>
            <a:r>
              <a:rPr kumimoji="1" lang="ja-JP" altLang="en-US" sz="1200" dirty="0" err="1" smtClean="0">
                <a:latin typeface="+mj-ea"/>
                <a:ea typeface="+mj-ea"/>
              </a:rPr>
              <a:t>違うんか</a:t>
            </a:r>
            <a:r>
              <a:rPr kumimoji="1" lang="ja-JP" altLang="en-US" sz="1200" dirty="0" smtClean="0">
                <a:latin typeface="+mj-ea"/>
                <a:ea typeface="+mj-ea"/>
              </a:rPr>
              <a:t>いな・・・</a:t>
            </a:r>
            <a:endParaRPr kumimoji="1" lang="ja-JP" altLang="en-US" sz="1200" dirty="0">
              <a:latin typeface="+mj-ea"/>
              <a:ea typeface="+mj-ea"/>
            </a:endParaRPr>
          </a:p>
        </p:txBody>
      </p:sp>
    </p:spTree>
    <p:extLst>
      <p:ext uri="{BB962C8B-B14F-4D97-AF65-F5344CB8AC3E}">
        <p14:creationId xmlns:p14="http://schemas.microsoft.com/office/powerpoint/2010/main" val="404108155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全体最適化とコストダウン</a:t>
            </a:r>
            <a:endParaRPr kumimoji="1" lang="ja-JP" altLang="en-US" dirty="0"/>
          </a:p>
        </p:txBody>
      </p:sp>
      <p:sp>
        <p:nvSpPr>
          <p:cNvPr id="4" name="日付プレースホルダー 3"/>
          <p:cNvSpPr>
            <a:spLocks noGrp="1"/>
          </p:cNvSpPr>
          <p:nvPr>
            <p:ph type="dt" sz="half" idx="10"/>
          </p:nvPr>
        </p:nvSpPr>
        <p:spPr/>
        <p:txBody>
          <a:bodyPr/>
          <a:lstStyle/>
          <a:p>
            <a:fld id="{E81A6FB7-FA91-2646-9748-C4B1FEFBC80F}" type="datetime1">
              <a:rPr lang="ja-JP" altLang="en-US" smtClean="0"/>
              <a:t>2014/04/17</a:t>
            </a:fld>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14</a:t>
            </a:fld>
            <a:endParaRPr lang="en-US"/>
          </a:p>
        </p:txBody>
      </p:sp>
      <p:sp>
        <p:nvSpPr>
          <p:cNvPr id="8" name="円/楕円 7"/>
          <p:cNvSpPr/>
          <p:nvPr/>
        </p:nvSpPr>
        <p:spPr>
          <a:xfrm>
            <a:off x="736430" y="3225526"/>
            <a:ext cx="6585174" cy="41357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p>
        </p:txBody>
      </p:sp>
      <p:sp>
        <p:nvSpPr>
          <p:cNvPr id="9" name="テキスト ボックス 8"/>
          <p:cNvSpPr txBox="1"/>
          <p:nvPr/>
        </p:nvSpPr>
        <p:spPr>
          <a:xfrm>
            <a:off x="457200" y="1846231"/>
            <a:ext cx="6013185" cy="369332"/>
          </a:xfrm>
          <a:prstGeom prst="rect">
            <a:avLst/>
          </a:prstGeom>
          <a:noFill/>
        </p:spPr>
        <p:txBody>
          <a:bodyPr wrap="none" rtlCol="0">
            <a:spAutoFit/>
          </a:bodyPr>
          <a:lstStyle/>
          <a:p>
            <a:r>
              <a:rPr kumimoji="1" lang="ja-JP" altLang="en-US" u="sng" dirty="0" smtClean="0"/>
              <a:t>ある電装メーカーでは製品の不良率が</a:t>
            </a:r>
            <a:r>
              <a:rPr kumimoji="1" lang="en-US" altLang="ja-JP" u="sng" dirty="0" smtClean="0"/>
              <a:t>40</a:t>
            </a:r>
            <a:r>
              <a:rPr kumimoji="1" lang="ja-JP" altLang="en-US" u="sng" dirty="0" smtClean="0"/>
              <a:t>％を超えていた</a:t>
            </a:r>
            <a:endParaRPr kumimoji="1" lang="ja-JP" altLang="en-US" u="sng" dirty="0"/>
          </a:p>
        </p:txBody>
      </p:sp>
      <p:pic>
        <p:nvPicPr>
          <p:cNvPr id="10" name="図 9" descr="MC9004339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980906" y="2389384"/>
            <a:ext cx="1014938" cy="1014938"/>
          </a:xfrm>
          <a:prstGeom prst="rect">
            <a:avLst/>
          </a:prstGeom>
        </p:spPr>
      </p:pic>
      <p:pic>
        <p:nvPicPr>
          <p:cNvPr id="11" name="図 10" descr="MC9004339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2605644" y="2389384"/>
            <a:ext cx="1014938" cy="1014938"/>
          </a:xfrm>
          <a:prstGeom prst="rect">
            <a:avLst/>
          </a:prstGeom>
        </p:spPr>
      </p:pic>
      <p:pic>
        <p:nvPicPr>
          <p:cNvPr id="12" name="図 11" descr="MC9004339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230382" y="2389384"/>
            <a:ext cx="1014938" cy="1014938"/>
          </a:xfrm>
          <a:prstGeom prst="rect">
            <a:avLst/>
          </a:prstGeom>
        </p:spPr>
      </p:pic>
      <p:pic>
        <p:nvPicPr>
          <p:cNvPr id="13" name="図 12"/>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5855119" y="2305121"/>
            <a:ext cx="1301007" cy="1099201"/>
          </a:xfrm>
          <a:prstGeom prst="rect">
            <a:avLst/>
          </a:prstGeom>
        </p:spPr>
      </p:pic>
      <p:cxnSp>
        <p:nvCxnSpPr>
          <p:cNvPr id="14" name="直線矢印コネクタ 13"/>
          <p:cNvCxnSpPr>
            <a:stCxn id="10" idx="1"/>
            <a:endCxn id="11" idx="3"/>
          </p:cNvCxnSpPr>
          <p:nvPr/>
        </p:nvCxnSpPr>
        <p:spPr>
          <a:xfrm>
            <a:off x="1995844" y="2896853"/>
            <a:ext cx="609800" cy="0"/>
          </a:xfrm>
          <a:prstGeom prst="straightConnector1">
            <a:avLst/>
          </a:prstGeom>
          <a:ln w="19050" cmpd="sng">
            <a:tailEnd type="arrow"/>
          </a:ln>
        </p:spPr>
        <p:style>
          <a:lnRef idx="1">
            <a:schemeClr val="accent1"/>
          </a:lnRef>
          <a:fillRef idx="0">
            <a:schemeClr val="accent1"/>
          </a:fillRef>
          <a:effectRef idx="0">
            <a:schemeClr val="accent1"/>
          </a:effectRef>
          <a:fontRef idx="minor">
            <a:schemeClr val="tx1"/>
          </a:fontRef>
        </p:style>
      </p:cxnSp>
      <p:cxnSp>
        <p:nvCxnSpPr>
          <p:cNvPr id="15" name="直線矢印コネクタ 14"/>
          <p:cNvCxnSpPr/>
          <p:nvPr/>
        </p:nvCxnSpPr>
        <p:spPr>
          <a:xfrm>
            <a:off x="3620582" y="2896853"/>
            <a:ext cx="609800" cy="0"/>
          </a:xfrm>
          <a:prstGeom prst="straightConnector1">
            <a:avLst/>
          </a:prstGeom>
          <a:ln w="19050" cmpd="sng">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5245319" y="2896853"/>
            <a:ext cx="609800" cy="0"/>
          </a:xfrm>
          <a:prstGeom prst="straightConnector1">
            <a:avLst/>
          </a:prstGeom>
          <a:ln w="19050" cmpd="sng">
            <a:tailEnd type="arrow"/>
          </a:ln>
        </p:spPr>
        <p:style>
          <a:lnRef idx="1">
            <a:schemeClr val="accent1"/>
          </a:lnRef>
          <a:fillRef idx="0">
            <a:schemeClr val="accent1"/>
          </a:fillRef>
          <a:effectRef idx="0">
            <a:schemeClr val="accent1"/>
          </a:effectRef>
          <a:fontRef idx="minor">
            <a:schemeClr val="tx1"/>
          </a:fontRef>
        </p:style>
      </p:cxnSp>
      <p:sp>
        <p:nvSpPr>
          <p:cNvPr id="17" name="正方形/長方形 16"/>
          <p:cNvSpPr/>
          <p:nvPr/>
        </p:nvSpPr>
        <p:spPr>
          <a:xfrm>
            <a:off x="2239697" y="3297315"/>
            <a:ext cx="3262432" cy="276999"/>
          </a:xfrm>
          <a:prstGeom prst="rect">
            <a:avLst/>
          </a:prstGeom>
        </p:spPr>
        <p:txBody>
          <a:bodyPr wrap="none">
            <a:spAutoFit/>
          </a:bodyPr>
          <a:lstStyle/>
          <a:p>
            <a:r>
              <a:rPr kumimoji="1" lang="ja-JP" altLang="en-US" sz="1200" dirty="0"/>
              <a:t>それぞれの作業</a:t>
            </a:r>
            <a:r>
              <a:rPr kumimoji="1" lang="ja-JP" altLang="en-US" sz="1200" dirty="0" smtClean="0"/>
              <a:t>を、それぞれ</a:t>
            </a:r>
            <a:r>
              <a:rPr kumimoji="1" lang="ja-JP" altLang="en-US" sz="1200" dirty="0"/>
              <a:t>が行なっている</a:t>
            </a:r>
          </a:p>
        </p:txBody>
      </p:sp>
      <p:sp>
        <p:nvSpPr>
          <p:cNvPr id="18" name="円/楕円 17"/>
          <p:cNvSpPr/>
          <p:nvPr/>
        </p:nvSpPr>
        <p:spPr>
          <a:xfrm>
            <a:off x="1462187" y="5301208"/>
            <a:ext cx="6585174" cy="413577"/>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kumimoji="1" lang="ja-JP" altLang="en-US" dirty="0"/>
          </a:p>
        </p:txBody>
      </p:sp>
      <p:sp>
        <p:nvSpPr>
          <p:cNvPr id="19" name="テキスト ボックス 18"/>
          <p:cNvSpPr txBox="1"/>
          <p:nvPr/>
        </p:nvSpPr>
        <p:spPr>
          <a:xfrm>
            <a:off x="1182957" y="3921913"/>
            <a:ext cx="7340471" cy="369332"/>
          </a:xfrm>
          <a:prstGeom prst="rect">
            <a:avLst/>
          </a:prstGeom>
          <a:noFill/>
        </p:spPr>
        <p:txBody>
          <a:bodyPr wrap="none" rtlCol="0">
            <a:spAutoFit/>
          </a:bodyPr>
          <a:lstStyle/>
          <a:p>
            <a:r>
              <a:rPr kumimoji="1" lang="ja-JP" altLang="en-US" u="sng" dirty="0" smtClean="0"/>
              <a:t>品質管理報告書を出すとインセンティブがもらえる</a:t>
            </a:r>
            <a:r>
              <a:rPr kumimoji="1" lang="en-US" altLang="ja-JP" u="sng" dirty="0" smtClean="0"/>
              <a:t>→</a:t>
            </a:r>
            <a:r>
              <a:rPr kumimoji="1" lang="ja-JP" altLang="en-US" u="sng" dirty="0" smtClean="0"/>
              <a:t>不良率が</a:t>
            </a:r>
            <a:r>
              <a:rPr kumimoji="1" lang="en-US" altLang="ja-JP" u="sng" dirty="0" smtClean="0"/>
              <a:t>2</a:t>
            </a:r>
            <a:r>
              <a:rPr kumimoji="1" lang="ja-JP" altLang="en-US" u="sng" dirty="0" smtClean="0"/>
              <a:t>％に</a:t>
            </a:r>
            <a:endParaRPr kumimoji="1" lang="ja-JP" altLang="en-US" u="sng" dirty="0"/>
          </a:p>
        </p:txBody>
      </p:sp>
      <p:pic>
        <p:nvPicPr>
          <p:cNvPr id="20" name="図 19" descr="MC9004339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706663" y="4465066"/>
            <a:ext cx="1014938" cy="1014938"/>
          </a:xfrm>
          <a:prstGeom prst="rect">
            <a:avLst/>
          </a:prstGeom>
        </p:spPr>
      </p:pic>
      <p:pic>
        <p:nvPicPr>
          <p:cNvPr id="21" name="図 20" descr="MC9004339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3331401" y="4465066"/>
            <a:ext cx="1014938" cy="1014938"/>
          </a:xfrm>
          <a:prstGeom prst="rect">
            <a:avLst/>
          </a:prstGeom>
        </p:spPr>
      </p:pic>
      <p:pic>
        <p:nvPicPr>
          <p:cNvPr id="22" name="図 21" descr="MC900433932.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956139" y="4465066"/>
            <a:ext cx="1014938" cy="1014938"/>
          </a:xfrm>
          <a:prstGeom prst="rect">
            <a:avLst/>
          </a:prstGeom>
        </p:spPr>
      </p:pic>
      <p:pic>
        <p:nvPicPr>
          <p:cNvPr id="23" name="図 22"/>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6580876" y="4380803"/>
            <a:ext cx="1301007" cy="1099201"/>
          </a:xfrm>
          <a:prstGeom prst="rect">
            <a:avLst/>
          </a:prstGeom>
        </p:spPr>
      </p:pic>
      <p:cxnSp>
        <p:nvCxnSpPr>
          <p:cNvPr id="24" name="直線矢印コネクタ 23"/>
          <p:cNvCxnSpPr>
            <a:stCxn id="20" idx="1"/>
            <a:endCxn id="21" idx="3"/>
          </p:cNvCxnSpPr>
          <p:nvPr/>
        </p:nvCxnSpPr>
        <p:spPr>
          <a:xfrm>
            <a:off x="2721601" y="4972535"/>
            <a:ext cx="609800" cy="0"/>
          </a:xfrm>
          <a:prstGeom prst="straightConnector1">
            <a:avLst/>
          </a:prstGeom>
          <a:ln w="19050" cmpd="sng">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4346339" y="4972535"/>
            <a:ext cx="609800" cy="0"/>
          </a:xfrm>
          <a:prstGeom prst="straightConnector1">
            <a:avLst/>
          </a:prstGeom>
          <a:ln w="19050" cmpd="sng">
            <a:tailEnd type="arrow"/>
          </a:ln>
        </p:spPr>
        <p:style>
          <a:lnRef idx="1">
            <a:schemeClr val="accent1"/>
          </a:lnRef>
          <a:fillRef idx="0">
            <a:schemeClr val="accent1"/>
          </a:fillRef>
          <a:effectRef idx="0">
            <a:schemeClr val="accent1"/>
          </a:effectRef>
          <a:fontRef idx="minor">
            <a:schemeClr val="tx1"/>
          </a:fontRef>
        </p:style>
      </p:cxnSp>
      <p:cxnSp>
        <p:nvCxnSpPr>
          <p:cNvPr id="26" name="直線矢印コネクタ 25"/>
          <p:cNvCxnSpPr/>
          <p:nvPr/>
        </p:nvCxnSpPr>
        <p:spPr>
          <a:xfrm>
            <a:off x="5971076" y="4972535"/>
            <a:ext cx="609800" cy="0"/>
          </a:xfrm>
          <a:prstGeom prst="straightConnector1">
            <a:avLst/>
          </a:prstGeom>
          <a:ln w="19050" cmpd="sng">
            <a:tailEnd type="arrow"/>
          </a:ln>
        </p:spPr>
        <p:style>
          <a:lnRef idx="1">
            <a:schemeClr val="accent1"/>
          </a:lnRef>
          <a:fillRef idx="0">
            <a:schemeClr val="accent1"/>
          </a:fillRef>
          <a:effectRef idx="0">
            <a:schemeClr val="accent1"/>
          </a:effectRef>
          <a:fontRef idx="minor">
            <a:schemeClr val="tx1"/>
          </a:fontRef>
        </p:style>
      </p:cxnSp>
      <p:pic>
        <p:nvPicPr>
          <p:cNvPr id="27" name="図 26" descr="MC900056303.WM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4172" y="5714785"/>
            <a:ext cx="901700" cy="635000"/>
          </a:xfrm>
          <a:prstGeom prst="rect">
            <a:avLst/>
          </a:prstGeom>
        </p:spPr>
      </p:pic>
      <p:cxnSp>
        <p:nvCxnSpPr>
          <p:cNvPr id="28" name="直線矢印コネクタ 27"/>
          <p:cNvCxnSpPr/>
          <p:nvPr/>
        </p:nvCxnSpPr>
        <p:spPr>
          <a:xfrm>
            <a:off x="3838870" y="5415972"/>
            <a:ext cx="0" cy="336156"/>
          </a:xfrm>
          <a:prstGeom prst="straightConnector1">
            <a:avLst/>
          </a:prstGeom>
          <a:ln w="19050" cmpd="sng">
            <a:tailEnd type="arrow"/>
          </a:ln>
        </p:spPr>
        <p:style>
          <a:lnRef idx="1">
            <a:schemeClr val="accent1"/>
          </a:lnRef>
          <a:fillRef idx="0">
            <a:schemeClr val="accent1"/>
          </a:fillRef>
          <a:effectRef idx="0">
            <a:schemeClr val="accent1"/>
          </a:effectRef>
          <a:fontRef idx="minor">
            <a:schemeClr val="tx1"/>
          </a:fontRef>
        </p:style>
      </p:cxnSp>
      <p:sp>
        <p:nvSpPr>
          <p:cNvPr id="29" name="正方形/長方形 28"/>
          <p:cNvSpPr/>
          <p:nvPr/>
        </p:nvSpPr>
        <p:spPr>
          <a:xfrm>
            <a:off x="3838870" y="5354177"/>
            <a:ext cx="3877985" cy="276999"/>
          </a:xfrm>
          <a:prstGeom prst="rect">
            <a:avLst/>
          </a:prstGeom>
        </p:spPr>
        <p:txBody>
          <a:bodyPr wrap="none">
            <a:spAutoFit/>
          </a:bodyPr>
          <a:lstStyle/>
          <a:p>
            <a:r>
              <a:rPr kumimoji="1" lang="ja-JP" altLang="en-US" sz="1200" dirty="0" smtClean="0"/>
              <a:t>不良に気づいたら製品をピックアップして報告を書く</a:t>
            </a:r>
            <a:endParaRPr kumimoji="1" lang="ja-JP" altLang="en-US" sz="1200" dirty="0"/>
          </a:p>
        </p:txBody>
      </p:sp>
      <p:pic>
        <p:nvPicPr>
          <p:cNvPr id="30" name="図 29"/>
          <p:cNvPicPr>
            <a:picLocks noChangeAspect="1"/>
          </p:cNvPicPr>
          <p:nvPr/>
        </p:nvPicPr>
        <p:blipFill>
          <a:blip r:embed="rId3">
            <a:extLst>
              <a:ext uri="{BEBA8EAE-BF5A-486C-A8C5-ECC9F3942E4B}">
                <a14:imgProps xmlns:a14="http://schemas.microsoft.com/office/drawing/2010/main">
                  <a14:imgLayer r:embed="rId6">
                    <a14:imgEffect>
                      <a14:backgroundRemoval t="10000" b="90000" l="10000" r="90000"/>
                    </a14:imgEffect>
                  </a14:imgLayer>
                </a14:imgProps>
              </a:ext>
            </a:extLst>
          </a:blip>
          <a:stretch>
            <a:fillRect/>
          </a:stretch>
        </p:blipFill>
        <p:spPr>
          <a:xfrm>
            <a:off x="4346339" y="5783595"/>
            <a:ext cx="697476" cy="589287"/>
          </a:xfrm>
          <a:prstGeom prst="rect">
            <a:avLst/>
          </a:prstGeom>
        </p:spPr>
      </p:pic>
    </p:spTree>
    <p:extLst>
      <p:ext uri="{BB962C8B-B14F-4D97-AF65-F5344CB8AC3E}">
        <p14:creationId xmlns:p14="http://schemas.microsoft.com/office/powerpoint/2010/main" val="19933383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重要なのは「学習と成長」</a:t>
            </a:r>
          </a:p>
        </p:txBody>
      </p:sp>
      <p:sp>
        <p:nvSpPr>
          <p:cNvPr id="8" name="コンテンツ プレースホルダー 7"/>
          <p:cNvSpPr>
            <a:spLocks noGrp="1"/>
          </p:cNvSpPr>
          <p:nvPr>
            <p:ph idx="1"/>
          </p:nvPr>
        </p:nvSpPr>
        <p:spPr/>
        <p:txBody>
          <a:bodyPr/>
          <a:lstStyle/>
          <a:p>
            <a:r>
              <a:rPr lang="ja-JP" altLang="en-US" dirty="0"/>
              <a:t>減点主義ではモチベーションを作れない</a:t>
            </a:r>
            <a:endParaRPr lang="en-US" altLang="ja-JP" dirty="0"/>
          </a:p>
          <a:p>
            <a:pPr lvl="1"/>
            <a:r>
              <a:rPr kumimoji="1" lang="ja-JP" altLang="en-US" dirty="0"/>
              <a:t>失敗の原因を学習の糧とできるか</a:t>
            </a:r>
            <a:endParaRPr kumimoji="1" lang="en-US" altLang="ja-JP" dirty="0"/>
          </a:p>
          <a:p>
            <a:pPr lvl="1"/>
            <a:r>
              <a:rPr lang="ja-JP" altLang="en-US" dirty="0"/>
              <a:t>失敗の原因を提供したものに褒賞を与えることができるか</a:t>
            </a:r>
            <a:endParaRPr lang="en-US" altLang="ja-JP" dirty="0"/>
          </a:p>
          <a:p>
            <a:pPr lvl="1"/>
            <a:r>
              <a:rPr kumimoji="1" lang="ja-JP" altLang="en-US" dirty="0"/>
              <a:t>失敗を取り戻すための仕組みづくり</a:t>
            </a:r>
            <a:r>
              <a:rPr kumimoji="1" lang="en-US" altLang="ja-JP" dirty="0"/>
              <a:t> →</a:t>
            </a:r>
            <a:r>
              <a:rPr kumimoji="1" lang="ja-JP" altLang="en-US" dirty="0"/>
              <a:t>チャレンジの回数を増やす</a:t>
            </a:r>
            <a:endParaRPr kumimoji="1" lang="en-US" altLang="ja-JP" dirty="0"/>
          </a:p>
          <a:p>
            <a:r>
              <a:rPr lang="ja-JP" altLang="en-US" dirty="0"/>
              <a:t>成功をほめるのは一瞬でいい</a:t>
            </a:r>
            <a:endParaRPr lang="en-US" altLang="ja-JP" dirty="0"/>
          </a:p>
          <a:p>
            <a:pPr lvl="1"/>
            <a:r>
              <a:rPr kumimoji="1" lang="ja-JP" altLang="en-US" dirty="0"/>
              <a:t>営業部門がやっている「成功事例発表会」はほとんど無駄</a:t>
            </a:r>
            <a:endParaRPr kumimoji="1" lang="en-US" altLang="ja-JP" dirty="0"/>
          </a:p>
          <a:p>
            <a:pPr lvl="1"/>
            <a:r>
              <a:rPr lang="ja-JP" altLang="en-US" dirty="0"/>
              <a:t>結果の共有ではなくプロセスの共有を行うことが重要</a:t>
            </a:r>
            <a:endParaRPr lang="en-US" altLang="ja-JP" dirty="0"/>
          </a:p>
          <a:p>
            <a:pPr lvl="1"/>
            <a:r>
              <a:rPr kumimoji="1" lang="ja-JP" altLang="en-US" dirty="0"/>
              <a:t>プロセスを共有するための「モニタリング」を設計する</a:t>
            </a:r>
          </a:p>
          <a:p>
            <a:endParaRPr kumimoji="1" lang="ja-JP" altLang="en-US" dirty="0"/>
          </a:p>
        </p:txBody>
      </p:sp>
      <p:sp>
        <p:nvSpPr>
          <p:cNvPr id="5" name="日付プレースホルダー 4"/>
          <p:cNvSpPr>
            <a:spLocks noGrp="1"/>
          </p:cNvSpPr>
          <p:nvPr>
            <p:ph type="dt" sz="half" idx="10"/>
          </p:nvPr>
        </p:nvSpPr>
        <p:spPr/>
        <p:txBody>
          <a:bodyPr/>
          <a:lstStyle/>
          <a:p>
            <a:fld id="{7F95C1B6-73F9-8A4E-B231-82C3D14BF6B5}" type="datetime1">
              <a:rPr lang="ja-JP" altLang="en-US" smtClean="0"/>
              <a:t>2014/04/17</a:t>
            </a:fld>
            <a:endParaRPr lang="en-US"/>
          </a:p>
        </p:txBody>
      </p:sp>
      <p:sp>
        <p:nvSpPr>
          <p:cNvPr id="6" name="フッター プレースホルダー 5"/>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7" name="スライド番号プレースホルダー 6"/>
          <p:cNvSpPr>
            <a:spLocks noGrp="1"/>
          </p:cNvSpPr>
          <p:nvPr>
            <p:ph type="sldNum" sz="quarter" idx="12"/>
          </p:nvPr>
        </p:nvSpPr>
        <p:spPr/>
        <p:txBody>
          <a:bodyPr/>
          <a:lstStyle/>
          <a:p>
            <a:fld id="{0CFEC368-1D7A-4F81-ABF6-AE0E36BAF64C}" type="slidenum">
              <a:rPr lang="en-US" smtClean="0"/>
              <a:pPr/>
              <a:t>15</a:t>
            </a:fld>
            <a:endParaRPr lang="en-US"/>
          </a:p>
        </p:txBody>
      </p:sp>
    </p:spTree>
    <p:extLst>
      <p:ext uri="{BB962C8B-B14F-4D97-AF65-F5344CB8AC3E}">
        <p14:creationId xmlns:p14="http://schemas.microsoft.com/office/powerpoint/2010/main" val="357248405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目標達成のための</a:t>
            </a:r>
            <a:r>
              <a:rPr kumimoji="1" lang="en-US" altLang="ja-JP" dirty="0" smtClean="0"/>
              <a:t>IT</a:t>
            </a:r>
            <a:r>
              <a:rPr kumimoji="1" lang="ja-JP" altLang="en-US" dirty="0" smtClean="0"/>
              <a:t>活用（</a:t>
            </a:r>
            <a:r>
              <a:rPr kumimoji="1" lang="en-US" altLang="ja-JP" dirty="0" smtClean="0"/>
              <a:t>IT</a:t>
            </a:r>
            <a:r>
              <a:rPr kumimoji="1" lang="ja-JP" altLang="en-US" dirty="0" smtClean="0"/>
              <a:t>経営）</a:t>
            </a:r>
            <a:endParaRPr kumimoji="1" lang="ja-JP" altLang="en-US" dirty="0"/>
          </a:p>
        </p:txBody>
      </p:sp>
      <p:sp>
        <p:nvSpPr>
          <p:cNvPr id="4" name="日付プレースホルダー 3"/>
          <p:cNvSpPr>
            <a:spLocks noGrp="1"/>
          </p:cNvSpPr>
          <p:nvPr>
            <p:ph type="dt" sz="half" idx="10"/>
          </p:nvPr>
        </p:nvSpPr>
        <p:spPr/>
        <p:txBody>
          <a:bodyPr/>
          <a:lstStyle/>
          <a:p>
            <a:fld id="{F0AD9438-348C-B94B-9139-CE7193E91AF6}" type="datetime1">
              <a:rPr lang="ja-JP" altLang="en-US" smtClean="0"/>
              <a:t>2014/04/17</a:t>
            </a:fld>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16</a:t>
            </a:fld>
            <a:endParaRPr lang="en-US"/>
          </a:p>
        </p:txBody>
      </p:sp>
      <p:pic>
        <p:nvPicPr>
          <p:cNvPr id="8" name="Picture 2"/>
          <p:cNvPicPr>
            <a:picLocks noChangeAspect="1" noChangeArrowheads="1"/>
          </p:cNvPicPr>
          <p:nvPr/>
        </p:nvPicPr>
        <p:blipFill>
          <a:blip r:embed="rId2"/>
          <a:srcRect/>
          <a:stretch>
            <a:fillRect/>
          </a:stretch>
        </p:blipFill>
        <p:spPr bwMode="auto">
          <a:xfrm>
            <a:off x="748003" y="1741890"/>
            <a:ext cx="5125789" cy="3214710"/>
          </a:xfrm>
          <a:prstGeom prst="rect">
            <a:avLst/>
          </a:prstGeom>
          <a:noFill/>
          <a:ln w="9525">
            <a:noFill/>
            <a:miter lim="800000"/>
            <a:headEnd/>
            <a:tailEnd/>
          </a:ln>
          <a:effectLst/>
        </p:spPr>
      </p:pic>
      <p:sp>
        <p:nvSpPr>
          <p:cNvPr id="9" name="雲 8"/>
          <p:cNvSpPr/>
          <p:nvPr/>
        </p:nvSpPr>
        <p:spPr>
          <a:xfrm>
            <a:off x="873132" y="5304732"/>
            <a:ext cx="3357586" cy="857256"/>
          </a:xfrm>
          <a:prstGeom prst="cloud">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kumimoji="1" lang="ja-JP" altLang="en-US" sz="1400" dirty="0" smtClean="0">
                <a:latin typeface="+mj-ea"/>
                <a:ea typeface="+mj-ea"/>
              </a:rPr>
              <a:t>やりたいけどできない</a:t>
            </a:r>
            <a:r>
              <a:rPr kumimoji="1" lang="en-US" altLang="ja-JP" sz="1400" dirty="0" smtClean="0">
                <a:latin typeface="+mj-ea"/>
                <a:ea typeface="+mj-ea"/>
              </a:rPr>
              <a:t>…</a:t>
            </a:r>
            <a:endParaRPr kumimoji="1" lang="ja-JP" altLang="en-US" sz="1400" dirty="0">
              <a:latin typeface="+mj-ea"/>
              <a:ea typeface="+mj-ea"/>
            </a:endParaRPr>
          </a:p>
        </p:txBody>
      </p:sp>
      <p:sp>
        <p:nvSpPr>
          <p:cNvPr id="10" name="下矢印 9"/>
          <p:cNvSpPr/>
          <p:nvPr/>
        </p:nvSpPr>
        <p:spPr>
          <a:xfrm>
            <a:off x="2123297" y="4688622"/>
            <a:ext cx="1035851" cy="571504"/>
          </a:xfrm>
          <a:prstGeom prst="downArrow">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kumimoji="1" lang="ja-JP" altLang="en-US"/>
          </a:p>
        </p:txBody>
      </p:sp>
      <p:cxnSp>
        <p:nvCxnSpPr>
          <p:cNvPr id="11" name="直線矢印コネクタ 10"/>
          <p:cNvCxnSpPr>
            <a:stCxn id="9" idx="0"/>
          </p:cNvCxnSpPr>
          <p:nvPr/>
        </p:nvCxnSpPr>
        <p:spPr>
          <a:xfrm>
            <a:off x="4227920" y="5733360"/>
            <a:ext cx="2646004" cy="1588"/>
          </a:xfrm>
          <a:prstGeom prst="straightConnector1">
            <a:avLst/>
          </a:prstGeom>
          <a:ln w="5715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2" name="円/楕円 11"/>
          <p:cNvSpPr/>
          <p:nvPr/>
        </p:nvSpPr>
        <p:spPr>
          <a:xfrm>
            <a:off x="4945098" y="5519046"/>
            <a:ext cx="1214446" cy="428628"/>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400" dirty="0" smtClean="0">
                <a:latin typeface="+mj-ea"/>
                <a:ea typeface="+mj-ea"/>
              </a:rPr>
              <a:t>悩み</a:t>
            </a:r>
            <a:endParaRPr kumimoji="1" lang="ja-JP" altLang="en-US" sz="1400" dirty="0">
              <a:latin typeface="+mj-ea"/>
              <a:ea typeface="+mj-ea"/>
            </a:endParaRPr>
          </a:p>
        </p:txBody>
      </p:sp>
      <p:pic>
        <p:nvPicPr>
          <p:cNvPr id="13" name="Picture 4"/>
          <p:cNvPicPr>
            <a:picLocks noChangeAspect="1" noChangeArrowheads="1"/>
          </p:cNvPicPr>
          <p:nvPr/>
        </p:nvPicPr>
        <p:blipFill>
          <a:blip r:embed="rId3"/>
          <a:srcRect/>
          <a:stretch>
            <a:fillRect/>
          </a:stretch>
        </p:blipFill>
        <p:spPr bwMode="auto">
          <a:xfrm>
            <a:off x="7016800" y="4758707"/>
            <a:ext cx="1214446" cy="1617595"/>
          </a:xfrm>
          <a:prstGeom prst="rect">
            <a:avLst/>
          </a:prstGeom>
          <a:noFill/>
          <a:ln w="9525">
            <a:noFill/>
            <a:miter lim="800000"/>
            <a:headEnd/>
            <a:tailEnd/>
          </a:ln>
          <a:effectLst/>
        </p:spPr>
      </p:pic>
      <p:sp>
        <p:nvSpPr>
          <p:cNvPr id="14" name="曲折矢印 13"/>
          <p:cNvSpPr/>
          <p:nvPr/>
        </p:nvSpPr>
        <p:spPr>
          <a:xfrm rot="5400000">
            <a:off x="6195263" y="2634865"/>
            <a:ext cx="1785950" cy="1857388"/>
          </a:xfrm>
          <a:prstGeom prst="bentArrow">
            <a:avLst>
              <a:gd name="adj1" fmla="val 17836"/>
              <a:gd name="adj2" fmla="val 25000"/>
              <a:gd name="adj3" fmla="val 25000"/>
              <a:gd name="adj4" fmla="val 282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テキスト ボックス 14"/>
          <p:cNvSpPr txBox="1"/>
          <p:nvPr/>
        </p:nvSpPr>
        <p:spPr>
          <a:xfrm>
            <a:off x="6302420" y="3242088"/>
            <a:ext cx="2210862" cy="461665"/>
          </a:xfrm>
          <a:prstGeom prst="rect">
            <a:avLst/>
          </a:prstGeom>
          <a:solidFill>
            <a:srgbClr val="FFFFFF">
              <a:alpha val="50196"/>
            </a:srgbClr>
          </a:solidFill>
        </p:spPr>
        <p:txBody>
          <a:bodyPr wrap="none" rtlCol="0">
            <a:spAutoFit/>
          </a:bodyPr>
          <a:lstStyle/>
          <a:p>
            <a:pPr algn="ctr"/>
            <a:r>
              <a:rPr lang="ja-JP" altLang="en-US" sz="1200" dirty="0" smtClean="0"/>
              <a:t>これらの情報がわからないので</a:t>
            </a:r>
            <a:endParaRPr lang="en-US" altLang="ja-JP" sz="1200" dirty="0" smtClean="0"/>
          </a:p>
          <a:p>
            <a:pPr algn="ctr"/>
            <a:r>
              <a:rPr lang="ja-JP" altLang="en-US" sz="1200" dirty="0" smtClean="0"/>
              <a:t>経営判断ができない</a:t>
            </a:r>
            <a:endParaRPr kumimoji="1" lang="en-US" altLang="ja-JP" sz="1200" dirty="0" smtClean="0"/>
          </a:p>
        </p:txBody>
      </p:sp>
    </p:spTree>
    <p:extLst>
      <p:ext uri="{BB962C8B-B14F-4D97-AF65-F5344CB8AC3E}">
        <p14:creationId xmlns:p14="http://schemas.microsoft.com/office/powerpoint/2010/main" val="398555470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学習と成長のための</a:t>
            </a:r>
            <a:r>
              <a:rPr kumimoji="1" lang="en-US" altLang="ja-JP" dirty="0"/>
              <a:t>IT</a:t>
            </a:r>
            <a:r>
              <a:rPr kumimoji="1" lang="ja-JP" altLang="en-US" dirty="0"/>
              <a:t>管理</a:t>
            </a:r>
          </a:p>
        </p:txBody>
      </p:sp>
      <p:sp>
        <p:nvSpPr>
          <p:cNvPr id="4" name="日付プレースホルダー 3"/>
          <p:cNvSpPr>
            <a:spLocks noGrp="1"/>
          </p:cNvSpPr>
          <p:nvPr>
            <p:ph type="dt" sz="half" idx="10"/>
          </p:nvPr>
        </p:nvSpPr>
        <p:spPr/>
        <p:txBody>
          <a:bodyPr/>
          <a:lstStyle/>
          <a:p>
            <a:fld id="{DF8EBEC4-6DC9-B644-922E-0ECE2D4BAADB}" type="datetime1">
              <a:rPr lang="ja-JP" altLang="en-US" smtClean="0"/>
              <a:t>2014/04/17</a:t>
            </a:fld>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17</a:t>
            </a:fld>
            <a:endParaRPr lang="en-US"/>
          </a:p>
        </p:txBody>
      </p:sp>
      <p:sp>
        <p:nvSpPr>
          <p:cNvPr id="9" name="角丸四角形 8"/>
          <p:cNvSpPr/>
          <p:nvPr/>
        </p:nvSpPr>
        <p:spPr>
          <a:xfrm>
            <a:off x="714375" y="1714500"/>
            <a:ext cx="7858125" cy="4500563"/>
          </a:xfrm>
          <a:prstGeom prst="roundRect">
            <a:avLst>
              <a:gd name="adj" fmla="val 5565"/>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lstStyle/>
          <a:p>
            <a:pPr fontAlgn="auto">
              <a:lnSpc>
                <a:spcPct val="150000"/>
              </a:lnSpc>
              <a:spcBef>
                <a:spcPts val="0"/>
              </a:spcBef>
              <a:spcAft>
                <a:spcPts val="0"/>
              </a:spcAft>
              <a:defRPr/>
            </a:pPr>
            <a:r>
              <a:rPr lang="ja-JP" altLang="en-US" sz="2000" dirty="0">
                <a:solidFill>
                  <a:schemeClr val="tx1"/>
                </a:solidFill>
              </a:rPr>
              <a:t>集積した情報を活用するために情報を</a:t>
            </a:r>
            <a:r>
              <a:rPr lang="ja-JP" altLang="en-US" sz="2000" dirty="0" smtClean="0">
                <a:solidFill>
                  <a:schemeClr val="tx1"/>
                </a:solidFill>
              </a:rPr>
              <a:t>公開するというのはわかりました。</a:t>
            </a:r>
            <a:endParaRPr lang="ja-JP" altLang="en-US" sz="2000" dirty="0">
              <a:solidFill>
                <a:schemeClr val="tx1"/>
              </a:solidFill>
            </a:endParaRPr>
          </a:p>
          <a:p>
            <a:pPr fontAlgn="auto">
              <a:lnSpc>
                <a:spcPct val="150000"/>
              </a:lnSpc>
              <a:spcBef>
                <a:spcPts val="0"/>
              </a:spcBef>
              <a:spcAft>
                <a:spcPts val="0"/>
              </a:spcAft>
              <a:defRPr/>
            </a:pPr>
            <a:r>
              <a:rPr lang="ja-JP" altLang="en-US" sz="2000" dirty="0">
                <a:solidFill>
                  <a:schemeClr val="tx1"/>
                </a:solidFill>
              </a:rPr>
              <a:t>ただし、情報を公開するだけではなく、企業にとってはそれを学習の材料と</a:t>
            </a:r>
            <a:r>
              <a:rPr lang="ja-JP" altLang="en-US" sz="2000" dirty="0" smtClean="0">
                <a:solidFill>
                  <a:schemeClr val="tx1"/>
                </a:solidFill>
              </a:rPr>
              <a:t>しなければいけません。企業</a:t>
            </a:r>
            <a:r>
              <a:rPr lang="ja-JP" altLang="en-US" sz="2000" dirty="0">
                <a:solidFill>
                  <a:schemeClr val="tx1"/>
                </a:solidFill>
              </a:rPr>
              <a:t>が成長するために必要な学習とは何で、それをどのように活かすことが</a:t>
            </a:r>
            <a:r>
              <a:rPr lang="ja-JP" altLang="en-US" sz="2000" dirty="0" smtClean="0">
                <a:solidFill>
                  <a:schemeClr val="tx1"/>
                </a:solidFill>
              </a:rPr>
              <a:t>できるかを考えてみましょう。</a:t>
            </a:r>
            <a:endParaRPr lang="en-US" altLang="ja-JP" sz="2000" dirty="0" smtClean="0">
              <a:solidFill>
                <a:schemeClr val="tx1"/>
              </a:solidFill>
            </a:endParaRPr>
          </a:p>
        </p:txBody>
      </p:sp>
      <p:pic>
        <p:nvPicPr>
          <p:cNvPr id="10" name="Picture 8" descr="001gimon"/>
          <p:cNvPicPr>
            <a:picLocks noChangeAspect="1" noChangeArrowheads="1"/>
          </p:cNvPicPr>
          <p:nvPr/>
        </p:nvPicPr>
        <p:blipFill>
          <a:blip r:embed="rId2"/>
          <a:srcRect/>
          <a:stretch>
            <a:fillRect/>
          </a:stretch>
        </p:blipFill>
        <p:spPr bwMode="auto">
          <a:xfrm>
            <a:off x="7215188" y="4500563"/>
            <a:ext cx="1171575" cy="1560512"/>
          </a:xfrm>
          <a:prstGeom prst="rect">
            <a:avLst/>
          </a:prstGeom>
          <a:noFill/>
          <a:ln w="9525">
            <a:noFill/>
            <a:miter lim="800000"/>
            <a:headEnd/>
            <a:tailEnd/>
          </a:ln>
        </p:spPr>
      </p:pic>
    </p:spTree>
    <p:extLst>
      <p:ext uri="{BB962C8B-B14F-4D97-AF65-F5344CB8AC3E}">
        <p14:creationId xmlns:p14="http://schemas.microsoft.com/office/powerpoint/2010/main" val="197971885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IT</a:t>
            </a:r>
            <a:r>
              <a:rPr kumimoji="1" lang="ja-JP" altLang="en-US" dirty="0" smtClean="0"/>
              <a:t>による情報の一元管理</a:t>
            </a:r>
            <a:endParaRPr kumimoji="1" lang="ja-JP" altLang="en-US" dirty="0"/>
          </a:p>
        </p:txBody>
      </p:sp>
      <p:sp>
        <p:nvSpPr>
          <p:cNvPr id="4" name="日付プレースホルダー 3"/>
          <p:cNvSpPr>
            <a:spLocks noGrp="1"/>
          </p:cNvSpPr>
          <p:nvPr>
            <p:ph type="dt" sz="half" idx="10"/>
          </p:nvPr>
        </p:nvSpPr>
        <p:spPr/>
        <p:txBody>
          <a:bodyPr/>
          <a:lstStyle/>
          <a:p>
            <a:fld id="{29D46608-1154-7346-949D-8F75A446397A}" type="datetime1">
              <a:rPr lang="ja-JP" altLang="en-US" smtClean="0"/>
              <a:t>2014/04/17</a:t>
            </a:fld>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18</a:t>
            </a:fld>
            <a:endParaRPr lang="en-US"/>
          </a:p>
        </p:txBody>
      </p:sp>
      <p:sp>
        <p:nvSpPr>
          <p:cNvPr id="8" name="角丸四角形 7"/>
          <p:cNvSpPr/>
          <p:nvPr/>
        </p:nvSpPr>
        <p:spPr>
          <a:xfrm>
            <a:off x="857224" y="1884892"/>
            <a:ext cx="3000396" cy="1071570"/>
          </a:xfrm>
          <a:prstGeom prst="roundRect">
            <a:avLst/>
          </a:prstGeom>
          <a:ln w="28575">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r>
              <a:rPr kumimoji="1" lang="ja-JP" altLang="en-US" sz="2400" dirty="0" smtClean="0">
                <a:solidFill>
                  <a:schemeClr val="accent1">
                    <a:lumMod val="50000"/>
                  </a:schemeClr>
                </a:solidFill>
                <a:latin typeface="+mj-ea"/>
                <a:ea typeface="+mj-ea"/>
              </a:rPr>
              <a:t>情報収集</a:t>
            </a:r>
            <a:endParaRPr kumimoji="1" lang="en-US" altLang="ja-JP" sz="2400" dirty="0" smtClean="0">
              <a:solidFill>
                <a:schemeClr val="accent1">
                  <a:lumMod val="50000"/>
                </a:schemeClr>
              </a:solidFill>
              <a:latin typeface="+mj-ea"/>
              <a:ea typeface="+mj-ea"/>
            </a:endParaRPr>
          </a:p>
          <a:p>
            <a:pPr algn="ctr"/>
            <a:r>
              <a:rPr lang="ja-JP" altLang="en-US" sz="1200" dirty="0" smtClean="0">
                <a:solidFill>
                  <a:schemeClr val="tx1"/>
                </a:solidFill>
                <a:latin typeface="+mj-ea"/>
                <a:ea typeface="+mj-ea"/>
              </a:rPr>
              <a:t>どんな情報を集めるのか</a:t>
            </a:r>
            <a:endParaRPr kumimoji="1" lang="ja-JP" altLang="en-US" sz="1200" dirty="0">
              <a:solidFill>
                <a:schemeClr val="tx1"/>
              </a:solidFill>
              <a:latin typeface="+mj-ea"/>
              <a:ea typeface="+mj-ea"/>
            </a:endParaRPr>
          </a:p>
        </p:txBody>
      </p:sp>
      <p:sp>
        <p:nvSpPr>
          <p:cNvPr id="9" name="角丸四角形 8"/>
          <p:cNvSpPr/>
          <p:nvPr/>
        </p:nvSpPr>
        <p:spPr>
          <a:xfrm>
            <a:off x="857224" y="3563685"/>
            <a:ext cx="3000396" cy="1071570"/>
          </a:xfrm>
          <a:prstGeom prst="roundRect">
            <a:avLst/>
          </a:prstGeom>
          <a:ln w="28575">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r>
              <a:rPr kumimoji="1" lang="ja-JP" altLang="en-US" sz="2400" dirty="0" smtClean="0">
                <a:solidFill>
                  <a:schemeClr val="accent1">
                    <a:lumMod val="50000"/>
                  </a:schemeClr>
                </a:solidFill>
                <a:latin typeface="+mj-ea"/>
                <a:ea typeface="+mj-ea"/>
              </a:rPr>
              <a:t>分析</a:t>
            </a:r>
            <a:endParaRPr kumimoji="1" lang="en-US" altLang="ja-JP" sz="2400" dirty="0" smtClean="0">
              <a:solidFill>
                <a:schemeClr val="accent1">
                  <a:lumMod val="50000"/>
                </a:schemeClr>
              </a:solidFill>
              <a:latin typeface="+mj-ea"/>
              <a:ea typeface="+mj-ea"/>
            </a:endParaRPr>
          </a:p>
          <a:p>
            <a:pPr algn="ctr"/>
            <a:r>
              <a:rPr kumimoji="1" lang="ja-JP" altLang="en-US" sz="1200" dirty="0" smtClean="0">
                <a:solidFill>
                  <a:schemeClr val="tx1"/>
                </a:solidFill>
                <a:latin typeface="+mj-ea"/>
                <a:ea typeface="+mj-ea"/>
              </a:rPr>
              <a:t>情報をどのようにまとめるか（比較など）</a:t>
            </a:r>
            <a:endParaRPr kumimoji="1" lang="ja-JP" altLang="en-US" sz="1200" dirty="0">
              <a:solidFill>
                <a:schemeClr val="tx1"/>
              </a:solidFill>
              <a:latin typeface="+mj-ea"/>
              <a:ea typeface="+mj-ea"/>
            </a:endParaRPr>
          </a:p>
        </p:txBody>
      </p:sp>
      <p:sp>
        <p:nvSpPr>
          <p:cNvPr id="10" name="角丸四角形 9"/>
          <p:cNvSpPr/>
          <p:nvPr/>
        </p:nvSpPr>
        <p:spPr>
          <a:xfrm>
            <a:off x="857224" y="5242478"/>
            <a:ext cx="3000396" cy="1071570"/>
          </a:xfrm>
          <a:prstGeom prst="roundRect">
            <a:avLst/>
          </a:prstGeom>
          <a:ln w="28575">
            <a:solidFill>
              <a:schemeClr val="accent1">
                <a:lumMod val="75000"/>
              </a:schemeClr>
            </a:solidFill>
          </a:ln>
        </p:spPr>
        <p:style>
          <a:lnRef idx="1">
            <a:schemeClr val="accent1"/>
          </a:lnRef>
          <a:fillRef idx="2">
            <a:schemeClr val="accent1"/>
          </a:fillRef>
          <a:effectRef idx="1">
            <a:schemeClr val="accent1"/>
          </a:effectRef>
          <a:fontRef idx="minor">
            <a:schemeClr val="dk1"/>
          </a:fontRef>
        </p:style>
        <p:txBody>
          <a:bodyPr rtlCol="0" anchor="ctr"/>
          <a:lstStyle/>
          <a:p>
            <a:pPr algn="ctr">
              <a:lnSpc>
                <a:spcPct val="150000"/>
              </a:lnSpc>
            </a:pPr>
            <a:r>
              <a:rPr lang="ja-JP" altLang="en-US" sz="2400" dirty="0" smtClean="0">
                <a:solidFill>
                  <a:schemeClr val="accent1">
                    <a:lumMod val="50000"/>
                  </a:schemeClr>
                </a:solidFill>
                <a:latin typeface="+mj-ea"/>
                <a:ea typeface="+mj-ea"/>
              </a:rPr>
              <a:t>共有・利活用</a:t>
            </a:r>
            <a:endParaRPr kumimoji="1" lang="en-US" altLang="ja-JP" sz="2400" dirty="0" smtClean="0">
              <a:solidFill>
                <a:schemeClr val="accent1">
                  <a:lumMod val="50000"/>
                </a:schemeClr>
              </a:solidFill>
              <a:latin typeface="+mj-ea"/>
              <a:ea typeface="+mj-ea"/>
            </a:endParaRPr>
          </a:p>
          <a:p>
            <a:pPr algn="ctr"/>
            <a:r>
              <a:rPr kumimoji="1" lang="ja-JP" altLang="en-US" sz="1200" dirty="0" smtClean="0">
                <a:solidFill>
                  <a:schemeClr val="tx1"/>
                </a:solidFill>
                <a:latin typeface="+mj-ea"/>
                <a:ea typeface="+mj-ea"/>
              </a:rPr>
              <a:t>誰が見るのか、使うのか</a:t>
            </a:r>
            <a:endParaRPr kumimoji="1" lang="ja-JP" altLang="en-US" sz="1200" dirty="0">
              <a:solidFill>
                <a:schemeClr val="tx1"/>
              </a:solidFill>
              <a:latin typeface="+mj-ea"/>
              <a:ea typeface="+mj-ea"/>
            </a:endParaRPr>
          </a:p>
        </p:txBody>
      </p:sp>
      <p:cxnSp>
        <p:nvCxnSpPr>
          <p:cNvPr id="11" name="直線矢印コネクタ 10"/>
          <p:cNvCxnSpPr>
            <a:stCxn id="8" idx="2"/>
            <a:endCxn id="9" idx="0"/>
          </p:cNvCxnSpPr>
          <p:nvPr/>
        </p:nvCxnSpPr>
        <p:spPr>
          <a:xfrm rot="5400000">
            <a:off x="2053811" y="3260073"/>
            <a:ext cx="607223" cy="1588"/>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a:stCxn id="9" idx="2"/>
            <a:endCxn id="10" idx="0"/>
          </p:cNvCxnSpPr>
          <p:nvPr/>
        </p:nvCxnSpPr>
        <p:spPr>
          <a:xfrm rot="5400000">
            <a:off x="2053811" y="4938866"/>
            <a:ext cx="607223" cy="1588"/>
          </a:xfrm>
          <a:prstGeom prst="straightConnector1">
            <a:avLst/>
          </a:prstGeom>
          <a:ln w="28575">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3" name="テキスト ボックス 12"/>
          <p:cNvSpPr txBox="1"/>
          <p:nvPr/>
        </p:nvSpPr>
        <p:spPr>
          <a:xfrm>
            <a:off x="4214810" y="1829074"/>
            <a:ext cx="1872629" cy="276999"/>
          </a:xfrm>
          <a:prstGeom prst="rect">
            <a:avLst/>
          </a:prstGeom>
          <a:noFill/>
        </p:spPr>
        <p:txBody>
          <a:bodyPr wrap="none" rtlCol="0">
            <a:spAutoFit/>
          </a:bodyPr>
          <a:lstStyle/>
          <a:p>
            <a:r>
              <a:rPr kumimoji="1" lang="ja-JP" altLang="en-US" sz="1200" dirty="0" smtClean="0">
                <a:latin typeface="+mj-ea"/>
                <a:ea typeface="+mj-ea"/>
              </a:rPr>
              <a:t>例えば営業管理だと・・・？</a:t>
            </a:r>
            <a:endParaRPr kumimoji="1" lang="ja-JP" altLang="en-US" sz="1200" dirty="0">
              <a:latin typeface="+mj-ea"/>
              <a:ea typeface="+mj-ea"/>
            </a:endParaRPr>
          </a:p>
        </p:txBody>
      </p:sp>
      <p:cxnSp>
        <p:nvCxnSpPr>
          <p:cNvPr id="14" name="直線コネクタ 13"/>
          <p:cNvCxnSpPr/>
          <p:nvPr/>
        </p:nvCxnSpPr>
        <p:spPr>
          <a:xfrm>
            <a:off x="4143372" y="2956462"/>
            <a:ext cx="328614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p:cNvCxnSpPr/>
          <p:nvPr/>
        </p:nvCxnSpPr>
        <p:spPr>
          <a:xfrm>
            <a:off x="4143372" y="4669386"/>
            <a:ext cx="3286148"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4143372" y="6314048"/>
            <a:ext cx="3286148" cy="1588"/>
          </a:xfrm>
          <a:prstGeom prst="line">
            <a:avLst/>
          </a:prstGeom>
        </p:spPr>
        <p:style>
          <a:lnRef idx="1">
            <a:schemeClr val="accent1"/>
          </a:lnRef>
          <a:fillRef idx="0">
            <a:schemeClr val="accent1"/>
          </a:fillRef>
          <a:effectRef idx="0">
            <a:schemeClr val="accent1"/>
          </a:effectRef>
          <a:fontRef idx="minor">
            <a:schemeClr val="tx1"/>
          </a:fontRef>
        </p:style>
      </p:cxnSp>
      <p:sp>
        <p:nvSpPr>
          <p:cNvPr id="17" name="角丸四角形 16"/>
          <p:cNvSpPr/>
          <p:nvPr/>
        </p:nvSpPr>
        <p:spPr>
          <a:xfrm>
            <a:off x="7715272" y="1813454"/>
            <a:ext cx="571504" cy="457203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kumimoji="1" lang="ja-JP" altLang="en-US" sz="1600" dirty="0" smtClean="0">
                <a:latin typeface="+mj-ea"/>
                <a:ea typeface="+mj-ea"/>
              </a:rPr>
              <a:t>営業管理アプリのプロトタイピング</a:t>
            </a:r>
            <a:endParaRPr kumimoji="1" lang="ja-JP" altLang="en-US" sz="1600" dirty="0">
              <a:latin typeface="+mj-ea"/>
              <a:ea typeface="+mj-ea"/>
            </a:endParaRPr>
          </a:p>
        </p:txBody>
      </p:sp>
    </p:spTree>
    <p:extLst>
      <p:ext uri="{BB962C8B-B14F-4D97-AF65-F5344CB8AC3E}">
        <p14:creationId xmlns:p14="http://schemas.microsoft.com/office/powerpoint/2010/main" val="26241634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en-US" altLang="ja-JP" dirty="0" smtClean="0"/>
              <a:t>IT</a:t>
            </a:r>
            <a:r>
              <a:rPr kumimoji="1" lang="ja-JP" altLang="en-US" dirty="0" smtClean="0"/>
              <a:t>ガバナンスから生まれたクラウド</a:t>
            </a:r>
            <a:endParaRPr kumimoji="1" lang="ja-JP" altLang="en-US" dirty="0"/>
          </a:p>
        </p:txBody>
      </p:sp>
      <p:sp>
        <p:nvSpPr>
          <p:cNvPr id="4" name="日付プレースホルダー 3"/>
          <p:cNvSpPr>
            <a:spLocks noGrp="1"/>
          </p:cNvSpPr>
          <p:nvPr>
            <p:ph type="dt" sz="half" idx="10"/>
          </p:nvPr>
        </p:nvSpPr>
        <p:spPr/>
        <p:txBody>
          <a:bodyPr/>
          <a:lstStyle/>
          <a:p>
            <a:fld id="{72E858F9-BE5C-1444-8350-4F838C768630}" type="datetime1">
              <a:rPr lang="ja-JP" altLang="en-US" smtClean="0"/>
              <a:t>2014/04/17</a:t>
            </a:fld>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19</a:t>
            </a:fld>
            <a:endParaRPr lang="en-US"/>
          </a:p>
        </p:txBody>
      </p:sp>
      <p:pic>
        <p:nvPicPr>
          <p:cNvPr id="10" name="コンテンツ プレースホルダー 6" descr="スライド04.png"/>
          <p:cNvPicPr>
            <a:picLocks noGrp="1" noChangeAspect="1"/>
          </p:cNvPicPr>
          <p:nvPr>
            <p:ph idx="1"/>
          </p:nvPr>
        </p:nvPicPr>
        <p:blipFill rotWithShape="1">
          <a:blip r:embed="rId2">
            <a:extLst>
              <a:ext uri="{28A0092B-C50C-407E-A947-70E740481C1C}">
                <a14:useLocalDpi xmlns:a14="http://schemas.microsoft.com/office/drawing/2010/main" val="0"/>
              </a:ext>
            </a:extLst>
          </a:blip>
          <a:srcRect l="258" t="9337" r="310" b="1714"/>
          <a:stretch/>
        </p:blipFill>
        <p:spPr>
          <a:xfrm>
            <a:off x="974881" y="1735183"/>
            <a:ext cx="7092499" cy="4758579"/>
          </a:xfrm>
        </p:spPr>
      </p:pic>
    </p:spTree>
    <p:extLst>
      <p:ext uri="{BB962C8B-B14F-4D97-AF65-F5344CB8AC3E}">
        <p14:creationId xmlns:p14="http://schemas.microsoft.com/office/powerpoint/2010/main" val="22199386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講師の紹介</a:t>
            </a:r>
            <a:endParaRPr kumimoji="1" lang="ja-JP" altLang="en-US" dirty="0"/>
          </a:p>
        </p:txBody>
      </p:sp>
      <p:sp>
        <p:nvSpPr>
          <p:cNvPr id="4" name="日付プレースホルダー 3"/>
          <p:cNvSpPr>
            <a:spLocks noGrp="1"/>
          </p:cNvSpPr>
          <p:nvPr>
            <p:ph type="dt" sz="half" idx="10"/>
          </p:nvPr>
        </p:nvSpPr>
        <p:spPr/>
        <p:txBody>
          <a:bodyPr/>
          <a:lstStyle/>
          <a:p>
            <a:fld id="{E33E207A-4B0C-1149-ADBA-BC7891F1B199}" type="datetime1">
              <a:rPr lang="ja-JP" altLang="en-US" smtClean="0"/>
              <a:t>2014/04/17</a:t>
            </a:fld>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2</a:t>
            </a:fld>
            <a:endParaRPr lang="en-US"/>
          </a:p>
        </p:txBody>
      </p:sp>
      <p:sp>
        <p:nvSpPr>
          <p:cNvPr id="7" name="コンテンツ プレースホルダー 5"/>
          <p:cNvSpPr>
            <a:spLocks noGrp="1"/>
          </p:cNvSpPr>
          <p:nvPr>
            <p:ph sz="half" idx="4294967295"/>
          </p:nvPr>
        </p:nvSpPr>
        <p:spPr>
          <a:xfrm>
            <a:off x="4648200" y="1600200"/>
            <a:ext cx="4038600" cy="4637088"/>
          </a:xfrm>
          <a:prstGeom prst="rect">
            <a:avLst/>
          </a:prstGeom>
        </p:spPr>
        <p:txBody>
          <a:bodyPr>
            <a:normAutofit fontScale="92500" lnSpcReduction="10000"/>
          </a:bodyPr>
          <a:lstStyle/>
          <a:p>
            <a:r>
              <a:rPr lang="ja-JP" altLang="en-US" dirty="0"/>
              <a:t>河野</a:t>
            </a:r>
            <a:r>
              <a:rPr lang="en-US" altLang="ja-JP" dirty="0"/>
              <a:t> </a:t>
            </a:r>
            <a:r>
              <a:rPr lang="ja-JP" altLang="en-US" dirty="0"/>
              <a:t>省二</a:t>
            </a:r>
            <a:endParaRPr lang="en-US" altLang="ja-JP" dirty="0"/>
          </a:p>
          <a:p>
            <a:pPr lvl="1"/>
            <a:r>
              <a:rPr lang="ja-JP" altLang="en-US" dirty="0"/>
              <a:t>愛知県豊田市出身</a:t>
            </a:r>
            <a:endParaRPr lang="en-US" altLang="ja-JP" dirty="0"/>
          </a:p>
          <a:p>
            <a:pPr lvl="1"/>
            <a:r>
              <a:rPr lang="ja-JP" altLang="en-US" dirty="0"/>
              <a:t>滋賀大学</a:t>
            </a:r>
            <a:r>
              <a:rPr lang="ja-JP" altLang="en-US" dirty="0">
                <a:solidFill>
                  <a:srgbClr val="FF0000"/>
                </a:solidFill>
              </a:rPr>
              <a:t>中退</a:t>
            </a:r>
            <a:endParaRPr lang="en-US" altLang="ja-JP" dirty="0">
              <a:solidFill>
                <a:srgbClr val="FF0000"/>
              </a:solidFill>
            </a:endParaRPr>
          </a:p>
          <a:p>
            <a:pPr lvl="1"/>
            <a:r>
              <a:rPr lang="ja-JP" altLang="en-US" dirty="0"/>
              <a:t>株式会社ディアイティ</a:t>
            </a:r>
            <a:endParaRPr lang="en-US" altLang="ja-JP" dirty="0"/>
          </a:p>
          <a:p>
            <a:pPr lvl="2"/>
            <a:r>
              <a:rPr lang="ja-JP" altLang="en-US" dirty="0"/>
              <a:t>セキュリティサービス事業部</a:t>
            </a:r>
            <a:r>
              <a:rPr lang="en-US" altLang="ja-JP" dirty="0"/>
              <a:t> </a:t>
            </a:r>
            <a:r>
              <a:rPr lang="ja-JP" altLang="en-US" dirty="0"/>
              <a:t>副事業部長</a:t>
            </a:r>
            <a:endParaRPr lang="en-US" altLang="ja-JP" dirty="0"/>
          </a:p>
          <a:p>
            <a:pPr lvl="1"/>
            <a:r>
              <a:rPr lang="ja-JP" altLang="en-US" dirty="0"/>
              <a:t>情報処理推進機構</a:t>
            </a:r>
            <a:endParaRPr lang="en-US" altLang="ja-JP" dirty="0"/>
          </a:p>
          <a:p>
            <a:pPr lvl="2"/>
            <a:r>
              <a:rPr lang="ja-JP" altLang="en-US" dirty="0"/>
              <a:t>セキュリティセンター</a:t>
            </a:r>
            <a:r>
              <a:rPr lang="en-US" altLang="ja-JP" dirty="0"/>
              <a:t> </a:t>
            </a:r>
            <a:r>
              <a:rPr lang="ja-JP" altLang="en-US" dirty="0" smtClean="0"/>
              <a:t>研究員</a:t>
            </a:r>
            <a:endParaRPr lang="en-US" altLang="ja-JP" dirty="0" smtClean="0"/>
          </a:p>
          <a:p>
            <a:pPr lvl="1"/>
            <a:r>
              <a:rPr lang="en-US" altLang="ja-JP" dirty="0" err="1" smtClean="0"/>
              <a:t>aip</a:t>
            </a:r>
            <a:r>
              <a:rPr lang="ja-JP" altLang="en-US" dirty="0" smtClean="0"/>
              <a:t>事業推進委員</a:t>
            </a:r>
            <a:endParaRPr lang="en-US" altLang="ja-JP" dirty="0"/>
          </a:p>
          <a:p>
            <a:pPr lvl="1"/>
            <a:r>
              <a:rPr lang="ja-JP" altLang="en-US" dirty="0" smtClean="0"/>
              <a:t>大学講師</a:t>
            </a:r>
            <a:endParaRPr lang="en-US" altLang="ja-JP" dirty="0" smtClean="0"/>
          </a:p>
          <a:p>
            <a:pPr lvl="2"/>
            <a:r>
              <a:rPr lang="ja-JP" altLang="en-US" dirty="0" smtClean="0"/>
              <a:t>東京</a:t>
            </a:r>
            <a:r>
              <a:rPr lang="ja-JP" altLang="en-US" dirty="0"/>
              <a:t>電機</a:t>
            </a:r>
            <a:r>
              <a:rPr lang="ja-JP" altLang="en-US" dirty="0" smtClean="0"/>
              <a:t>大学</a:t>
            </a:r>
            <a:r>
              <a:rPr lang="en-US" altLang="ja-JP" dirty="0"/>
              <a:t> </a:t>
            </a:r>
            <a:r>
              <a:rPr lang="ja-JP" altLang="en-US" dirty="0" smtClean="0"/>
              <a:t>未来科学部</a:t>
            </a:r>
            <a:endParaRPr lang="en-US" altLang="ja-JP" dirty="0"/>
          </a:p>
          <a:p>
            <a:pPr lvl="2"/>
            <a:r>
              <a:rPr lang="ja-JP" altLang="en-US" dirty="0"/>
              <a:t>岡山理科大学</a:t>
            </a:r>
            <a:endParaRPr lang="en-US" altLang="ja-JP" dirty="0"/>
          </a:p>
          <a:p>
            <a:pPr lvl="1"/>
            <a:r>
              <a:rPr lang="ja-JP" altLang="en-US" dirty="0" smtClean="0"/>
              <a:t>その他</a:t>
            </a:r>
            <a:r>
              <a:rPr lang="ja-JP" altLang="en-US" dirty="0"/>
              <a:t>、団体役員など</a:t>
            </a:r>
            <a:endParaRPr lang="en-US" altLang="ja-JP" dirty="0"/>
          </a:p>
          <a:p>
            <a:endParaRPr kumimoji="1" lang="ja-JP" altLang="en-US" dirty="0"/>
          </a:p>
        </p:txBody>
      </p:sp>
      <p:pic>
        <p:nvPicPr>
          <p:cNvPr id="8" name="コンテンツ プレースホルダー 5" descr="148886_427892167268299_1524781280_n.jpg"/>
          <p:cNvPicPr>
            <a:picLocks noGrp="1" noChangeAspect="1"/>
          </p:cNvPicPr>
          <p:nvPr>
            <p:ph sz="half" idx="1"/>
          </p:nvPr>
        </p:nvPicPr>
        <p:blipFill>
          <a:blip r:embed="rId2">
            <a:extLst>
              <a:ext uri="{28A0092B-C50C-407E-A947-70E740481C1C}">
                <a14:useLocalDpi xmlns:a14="http://schemas.microsoft.com/office/drawing/2010/main" val="0"/>
              </a:ext>
            </a:extLst>
          </a:blip>
          <a:srcRect l="20969" r="20969"/>
          <a:stretch>
            <a:fillRect/>
          </a:stretch>
        </p:blipFill>
        <p:spPr>
          <a:xfrm>
            <a:off x="457200" y="1600200"/>
            <a:ext cx="4038600" cy="4637088"/>
          </a:xfrm>
          <a:prstGeom prst="rect">
            <a:avLst/>
          </a:prstGeom>
        </p:spPr>
      </p:pic>
    </p:spTree>
    <p:extLst>
      <p:ext uri="{BB962C8B-B14F-4D97-AF65-F5344CB8AC3E}">
        <p14:creationId xmlns:p14="http://schemas.microsoft.com/office/powerpoint/2010/main" val="133166168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国内のクラウド実証実験</a:t>
            </a:r>
            <a:endParaRPr kumimoji="1" lang="ja-JP" altLang="en-US" dirty="0"/>
          </a:p>
        </p:txBody>
      </p:sp>
      <p:sp>
        <p:nvSpPr>
          <p:cNvPr id="4" name="日付プレースホルダー 3"/>
          <p:cNvSpPr>
            <a:spLocks noGrp="1"/>
          </p:cNvSpPr>
          <p:nvPr>
            <p:ph type="dt" sz="half" idx="10"/>
          </p:nvPr>
        </p:nvSpPr>
        <p:spPr/>
        <p:txBody>
          <a:bodyPr/>
          <a:lstStyle/>
          <a:p>
            <a:fld id="{4C9247BE-1CFF-ED46-AE64-195F43217B08}" type="datetime1">
              <a:rPr lang="ja-JP" altLang="en-US" smtClean="0"/>
              <a:t>2014/04/17</a:t>
            </a:fld>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20</a:t>
            </a:fld>
            <a:endParaRPr lang="en-US"/>
          </a:p>
        </p:txBody>
      </p:sp>
      <p:pic>
        <p:nvPicPr>
          <p:cNvPr id="7" name="コンテンツ プレースホルダー 6"/>
          <p:cNvPicPr>
            <a:picLocks noGrp="1" noChangeAspect="1"/>
          </p:cNvPicPr>
          <p:nvPr>
            <p:ph idx="1"/>
          </p:nvPr>
        </p:nvPicPr>
        <p:blipFill>
          <a:blip r:embed="rId2"/>
          <a:srcRect l="-274" r="-274"/>
          <a:stretch>
            <a:fillRect/>
          </a:stretch>
        </p:blipFill>
        <p:spPr>
          <a:prstGeom prst="rect">
            <a:avLst/>
          </a:prstGeom>
        </p:spPr>
      </p:pic>
    </p:spTree>
    <p:extLst>
      <p:ext uri="{BB962C8B-B14F-4D97-AF65-F5344CB8AC3E}">
        <p14:creationId xmlns:p14="http://schemas.microsoft.com/office/powerpoint/2010/main" val="1174179634"/>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ちなみにクラウドのロードマップ</a:t>
            </a:r>
            <a:endParaRPr kumimoji="1" lang="ja-JP" altLang="en-US" dirty="0"/>
          </a:p>
        </p:txBody>
      </p:sp>
      <p:sp>
        <p:nvSpPr>
          <p:cNvPr id="4" name="日付プレースホルダー 3"/>
          <p:cNvSpPr>
            <a:spLocks noGrp="1"/>
          </p:cNvSpPr>
          <p:nvPr>
            <p:ph type="dt" sz="half" idx="10"/>
          </p:nvPr>
        </p:nvSpPr>
        <p:spPr/>
        <p:txBody>
          <a:bodyPr/>
          <a:lstStyle/>
          <a:p>
            <a:fld id="{F13ED8CF-460D-2B4F-A0BA-8BBD498BED8B}" type="datetime1">
              <a:rPr lang="ja-JP" altLang="en-US" smtClean="0"/>
              <a:t>2014/04/17</a:t>
            </a:fld>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21</a:t>
            </a:fld>
            <a:endParaRPr lang="en-US"/>
          </a:p>
        </p:txBody>
      </p:sp>
      <p:pic>
        <p:nvPicPr>
          <p:cNvPr id="7" name="コンテンツ プレースホルダー 3" descr="スクリーンショット 2012-10-22 8.31.52.png"/>
          <p:cNvPicPr>
            <a:picLocks noGrp="1" noChangeAspect="1"/>
          </p:cNvPicPr>
          <p:nvPr>
            <p:ph idx="1"/>
          </p:nvPr>
        </p:nvPicPr>
        <p:blipFill>
          <a:blip r:embed="rId2">
            <a:extLst>
              <a:ext uri="{28A0092B-C50C-407E-A947-70E740481C1C}">
                <a14:useLocalDpi xmlns:a14="http://schemas.microsoft.com/office/drawing/2010/main" val="0"/>
              </a:ext>
            </a:extLst>
          </a:blip>
          <a:srcRect l="-6255" r="-6255"/>
          <a:stretch>
            <a:fillRect/>
          </a:stretch>
        </p:blipFill>
        <p:spPr>
          <a:prstGeom prst="rect">
            <a:avLst/>
          </a:prstGeom>
        </p:spPr>
      </p:pic>
    </p:spTree>
    <p:extLst>
      <p:ext uri="{BB962C8B-B14F-4D97-AF65-F5344CB8AC3E}">
        <p14:creationId xmlns:p14="http://schemas.microsoft.com/office/powerpoint/2010/main" val="65725092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最近では保険業界でもクラウドが</a:t>
            </a:r>
            <a:endParaRPr kumimoji="1" lang="ja-JP" altLang="en-US" dirty="0"/>
          </a:p>
        </p:txBody>
      </p:sp>
      <p:sp>
        <p:nvSpPr>
          <p:cNvPr id="3" name="コンテンツ プレースホルダー 2"/>
          <p:cNvSpPr>
            <a:spLocks noGrp="1"/>
          </p:cNvSpPr>
          <p:nvPr>
            <p:ph idx="1"/>
          </p:nvPr>
        </p:nvSpPr>
        <p:spPr/>
        <p:txBody>
          <a:bodyPr/>
          <a:lstStyle/>
          <a:p>
            <a:r>
              <a:rPr kumimoji="1" lang="ja-JP" altLang="en-US" dirty="0" smtClean="0"/>
              <a:t>保険業界がこぞってクラウドの世界に</a:t>
            </a:r>
            <a:endParaRPr kumimoji="1" lang="en-US" altLang="ja-JP" dirty="0" smtClean="0"/>
          </a:p>
          <a:p>
            <a:pPr lvl="1"/>
            <a:r>
              <a:rPr kumimoji="1" lang="ja-JP" altLang="en-US" dirty="0"/>
              <a:t>損保ジャパンは</a:t>
            </a:r>
            <a:r>
              <a:rPr kumimoji="1" lang="en-US" altLang="ja-JP" dirty="0"/>
              <a:t>IIJ </a:t>
            </a:r>
            <a:r>
              <a:rPr kumimoji="1" lang="en-US" altLang="ja-JP" dirty="0" smtClean="0"/>
              <a:t>GIO</a:t>
            </a:r>
          </a:p>
          <a:p>
            <a:pPr lvl="1"/>
            <a:r>
              <a:rPr kumimoji="1" lang="ja-JP" altLang="en-US" dirty="0" smtClean="0"/>
              <a:t>三井</a:t>
            </a:r>
            <a:r>
              <a:rPr kumimoji="1" lang="ja-JP" altLang="en-US" dirty="0"/>
              <a:t>住友海上は</a:t>
            </a:r>
            <a:r>
              <a:rPr kumimoji="1" lang="en-US" altLang="ja-JP" dirty="0"/>
              <a:t>Oracle </a:t>
            </a:r>
            <a:r>
              <a:rPr kumimoji="1" lang="en-US" altLang="ja-JP" dirty="0" smtClean="0"/>
              <a:t>Cloud</a:t>
            </a:r>
          </a:p>
          <a:p>
            <a:pPr lvl="1"/>
            <a:r>
              <a:rPr kumimoji="1" lang="ja-JP" altLang="en-US" dirty="0" smtClean="0"/>
              <a:t>東京</a:t>
            </a:r>
            <a:r>
              <a:rPr kumimoji="1" lang="ja-JP" altLang="en-US" dirty="0"/>
              <a:t>海上は</a:t>
            </a:r>
            <a:r>
              <a:rPr kumimoji="1" lang="en-US" altLang="ja-JP" dirty="0" smtClean="0"/>
              <a:t>AWS</a:t>
            </a:r>
          </a:p>
          <a:p>
            <a:pPr lvl="1"/>
            <a:endParaRPr kumimoji="1" lang="en-US" altLang="ja-JP" dirty="0"/>
          </a:p>
          <a:p>
            <a:r>
              <a:rPr kumimoji="1" lang="ja-JP" altLang="en-US" dirty="0" smtClean="0"/>
              <a:t>それぞれが工夫してクラウドを使う時代に</a:t>
            </a:r>
            <a:endParaRPr kumimoji="1" lang="en-US" altLang="ja-JP" dirty="0" smtClean="0"/>
          </a:p>
          <a:p>
            <a:pPr lvl="1"/>
            <a:r>
              <a:rPr kumimoji="1" lang="en-US" altLang="ja-JP" dirty="0" smtClean="0"/>
              <a:t>FISC</a:t>
            </a:r>
            <a:r>
              <a:rPr kumimoji="1" lang="ja-JP" altLang="en-US" smtClean="0"/>
              <a:t>の安全対策基準でもクラウドの文字が出てきた</a:t>
            </a:r>
            <a:endParaRPr kumimoji="1" lang="ja-JP" altLang="en-US" dirty="0"/>
          </a:p>
        </p:txBody>
      </p:sp>
      <p:sp>
        <p:nvSpPr>
          <p:cNvPr id="4" name="日付プレースホルダー 3"/>
          <p:cNvSpPr>
            <a:spLocks noGrp="1"/>
          </p:cNvSpPr>
          <p:nvPr>
            <p:ph type="dt" sz="half" idx="10"/>
          </p:nvPr>
        </p:nvSpPr>
        <p:spPr/>
        <p:txBody>
          <a:bodyPr/>
          <a:lstStyle/>
          <a:p>
            <a:fld id="{A82FDCC6-9402-5B41-9B95-AA42D1C16A89}" type="datetime1">
              <a:rPr lang="ja-JP" altLang="en-US" smtClean="0"/>
              <a:t>2014/04/17</a:t>
            </a:fld>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22</a:t>
            </a:fld>
            <a:endParaRPr lang="en-US"/>
          </a:p>
        </p:txBody>
      </p:sp>
    </p:spTree>
    <p:extLst>
      <p:ext uri="{BB962C8B-B14F-4D97-AF65-F5344CB8AC3E}">
        <p14:creationId xmlns:p14="http://schemas.microsoft.com/office/powerpoint/2010/main" val="400304031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そして証券業界でも</a:t>
            </a:r>
            <a:endParaRPr kumimoji="1" lang="ja-JP" altLang="en-US" dirty="0"/>
          </a:p>
        </p:txBody>
      </p:sp>
      <p:sp>
        <p:nvSpPr>
          <p:cNvPr id="4" name="日付プレースホルダー 3"/>
          <p:cNvSpPr>
            <a:spLocks noGrp="1"/>
          </p:cNvSpPr>
          <p:nvPr>
            <p:ph type="dt" sz="half" idx="10"/>
          </p:nvPr>
        </p:nvSpPr>
        <p:spPr/>
        <p:txBody>
          <a:bodyPr/>
          <a:lstStyle/>
          <a:p>
            <a:fld id="{9E2A76F7-6AD0-614D-B61B-2F02D3299168}" type="datetime1">
              <a:rPr lang="ja-JP" altLang="en-US" smtClean="0"/>
              <a:t>2014/04/17</a:t>
            </a:fld>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23</a:t>
            </a:fld>
            <a:endParaRPr lang="en-US"/>
          </a:p>
        </p:txBody>
      </p:sp>
      <p:pic>
        <p:nvPicPr>
          <p:cNvPr id="7" name="図 6"/>
          <p:cNvPicPr>
            <a:picLocks noChangeAspect="1"/>
          </p:cNvPicPr>
          <p:nvPr/>
        </p:nvPicPr>
        <p:blipFill>
          <a:blip r:embed="rId2"/>
          <a:stretch>
            <a:fillRect/>
          </a:stretch>
        </p:blipFill>
        <p:spPr>
          <a:xfrm>
            <a:off x="594710" y="2073876"/>
            <a:ext cx="4963040" cy="3756640"/>
          </a:xfrm>
          <a:prstGeom prst="rect">
            <a:avLst/>
          </a:prstGeom>
        </p:spPr>
      </p:pic>
      <p:sp>
        <p:nvSpPr>
          <p:cNvPr id="8" name="テキスト ボックス 7"/>
          <p:cNvSpPr txBox="1"/>
          <p:nvPr/>
        </p:nvSpPr>
        <p:spPr>
          <a:xfrm>
            <a:off x="521401" y="1651542"/>
            <a:ext cx="8058616" cy="369332"/>
          </a:xfrm>
          <a:prstGeom prst="rect">
            <a:avLst/>
          </a:prstGeom>
          <a:noFill/>
        </p:spPr>
        <p:txBody>
          <a:bodyPr wrap="none" rtlCol="0">
            <a:spAutoFit/>
          </a:bodyPr>
          <a:lstStyle/>
          <a:p>
            <a:r>
              <a:rPr lang="en-US" altLang="ja-JP" dirty="0" err="1" smtClean="0"/>
              <a:t>FinQloud</a:t>
            </a:r>
            <a:r>
              <a:rPr lang="en-US" altLang="ja-JP" dirty="0" smtClean="0"/>
              <a:t> – NASDAQ</a:t>
            </a:r>
            <a:r>
              <a:rPr lang="ja-JP" altLang="en-US" dirty="0" smtClean="0"/>
              <a:t>の</a:t>
            </a:r>
            <a:r>
              <a:rPr kumimoji="1" lang="en-US" altLang="ja-JP" dirty="0" smtClean="0"/>
              <a:t>Amazon Web Service</a:t>
            </a:r>
            <a:r>
              <a:rPr kumimoji="1" lang="ja-JP" altLang="en-US" dirty="0" smtClean="0"/>
              <a:t>を利用した株式取引情報の管理</a:t>
            </a:r>
            <a:endParaRPr kumimoji="1" lang="ja-JP" altLang="en-US" dirty="0"/>
          </a:p>
        </p:txBody>
      </p:sp>
      <p:pic>
        <p:nvPicPr>
          <p:cNvPr id="9" name="図 8" descr="NASDAQ-OMX-logo-150-v2.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688" y="5938311"/>
            <a:ext cx="1905000" cy="228600"/>
          </a:xfrm>
          <a:prstGeom prst="rect">
            <a:avLst/>
          </a:prstGeom>
        </p:spPr>
      </p:pic>
      <p:sp>
        <p:nvSpPr>
          <p:cNvPr id="10" name="正方形/長方形 9"/>
          <p:cNvSpPr/>
          <p:nvPr/>
        </p:nvSpPr>
        <p:spPr>
          <a:xfrm>
            <a:off x="594710" y="6247590"/>
            <a:ext cx="4572000" cy="253916"/>
          </a:xfrm>
          <a:prstGeom prst="rect">
            <a:avLst/>
          </a:prstGeom>
        </p:spPr>
        <p:txBody>
          <a:bodyPr>
            <a:spAutoFit/>
          </a:bodyPr>
          <a:lstStyle/>
          <a:p>
            <a:r>
              <a:rPr lang="en-US" altLang="ja-JP" sz="1050" dirty="0"/>
              <a:t>http://</a:t>
            </a:r>
            <a:r>
              <a:rPr lang="en-US" altLang="ja-JP" sz="1050" dirty="0" err="1"/>
              <a:t>aws.amazon.com</a:t>
            </a:r>
            <a:r>
              <a:rPr lang="en-US" altLang="ja-JP" sz="1050" dirty="0"/>
              <a:t>/</a:t>
            </a:r>
            <a:r>
              <a:rPr lang="en-US" altLang="ja-JP" sz="1050" dirty="0" err="1"/>
              <a:t>jp</a:t>
            </a:r>
            <a:r>
              <a:rPr lang="en-US" altLang="ja-JP" sz="1050" dirty="0"/>
              <a:t>/solutions/case-studies/</a:t>
            </a:r>
            <a:r>
              <a:rPr lang="en-US" altLang="ja-JP" sz="1050" dirty="0" err="1"/>
              <a:t>nasdaq-finqloud</a:t>
            </a:r>
            <a:r>
              <a:rPr lang="en-US" altLang="ja-JP" sz="1050" dirty="0"/>
              <a:t>/</a:t>
            </a:r>
            <a:endParaRPr lang="ja-JP" altLang="en-US" sz="1050" dirty="0"/>
          </a:p>
        </p:txBody>
      </p:sp>
      <p:sp>
        <p:nvSpPr>
          <p:cNvPr id="11" name="テキスト ボックス 10"/>
          <p:cNvSpPr txBox="1"/>
          <p:nvPr/>
        </p:nvSpPr>
        <p:spPr>
          <a:xfrm>
            <a:off x="5694304" y="2073876"/>
            <a:ext cx="2885713" cy="4220643"/>
          </a:xfrm>
          <a:prstGeom prst="rect">
            <a:avLst/>
          </a:prstGeom>
          <a:noFill/>
        </p:spPr>
        <p:txBody>
          <a:bodyPr wrap="square" rtlCol="0">
            <a:spAutoFit/>
          </a:bodyPr>
          <a:lstStyle/>
          <a:p>
            <a:pPr marL="285750" indent="-285750">
              <a:lnSpc>
                <a:spcPct val="120000"/>
              </a:lnSpc>
              <a:buFont typeface="Arial"/>
              <a:buChar char="•"/>
            </a:pPr>
            <a:r>
              <a:rPr kumimoji="1" lang="ja-JP" altLang="en-US" sz="1600" dirty="0" smtClean="0"/>
              <a:t>データと管理の分離</a:t>
            </a:r>
            <a:endParaRPr kumimoji="1" lang="en-US" altLang="ja-JP" sz="1600" dirty="0" smtClean="0"/>
          </a:p>
          <a:p>
            <a:pPr marL="536575" lvl="1" indent="-285750">
              <a:lnSpc>
                <a:spcPct val="120000"/>
              </a:lnSpc>
              <a:buFont typeface="Arial"/>
              <a:buChar char="•"/>
            </a:pPr>
            <a:r>
              <a:rPr kumimoji="1" lang="ja-JP" altLang="en-US" sz="1600" dirty="0" smtClean="0"/>
              <a:t>データは暗号化して</a:t>
            </a:r>
            <a:r>
              <a:rPr kumimoji="1" lang="en-US" altLang="ja-JP" sz="1600" dirty="0" smtClean="0"/>
              <a:t>AWS</a:t>
            </a:r>
            <a:r>
              <a:rPr kumimoji="1" lang="ja-JP" altLang="en-US" sz="1600" dirty="0" smtClean="0"/>
              <a:t>に</a:t>
            </a:r>
            <a:r>
              <a:rPr lang="ja-JP" altLang="en-US" sz="1600" dirty="0" smtClean="0"/>
              <a:t>置く</a:t>
            </a:r>
            <a:endParaRPr lang="en-US" altLang="ja-JP" sz="1600" dirty="0" smtClean="0"/>
          </a:p>
          <a:p>
            <a:pPr marL="536575" lvl="1" indent="-285750">
              <a:lnSpc>
                <a:spcPct val="120000"/>
              </a:lnSpc>
              <a:buFont typeface="Arial"/>
              <a:buChar char="•"/>
            </a:pPr>
            <a:r>
              <a:rPr kumimoji="1" lang="ja-JP" altLang="en-US" sz="1600" dirty="0" smtClean="0"/>
              <a:t>管理（データ管理・鍵管理）は</a:t>
            </a:r>
            <a:r>
              <a:rPr kumimoji="1" lang="en-US" altLang="ja-JP" sz="1600" dirty="0" smtClean="0"/>
              <a:t>NASDAQ</a:t>
            </a:r>
            <a:r>
              <a:rPr kumimoji="1" lang="ja-JP" altLang="en-US" sz="1600" dirty="0" smtClean="0"/>
              <a:t>が行う</a:t>
            </a:r>
            <a:endParaRPr kumimoji="1" lang="en-US" altLang="ja-JP" sz="1600" dirty="0" smtClean="0"/>
          </a:p>
          <a:p>
            <a:pPr marL="79375" indent="-285750">
              <a:lnSpc>
                <a:spcPct val="120000"/>
              </a:lnSpc>
              <a:buFont typeface="Arial"/>
              <a:buChar char="•"/>
            </a:pPr>
            <a:r>
              <a:rPr lang="ja-JP" altLang="en-US" sz="1600" dirty="0" smtClean="0"/>
              <a:t>データの暗号化</a:t>
            </a:r>
            <a:endParaRPr lang="en-US" altLang="ja-JP" sz="1600" dirty="0" smtClean="0"/>
          </a:p>
          <a:p>
            <a:pPr marL="536575" lvl="1" indent="-285750">
              <a:lnSpc>
                <a:spcPct val="120000"/>
              </a:lnSpc>
              <a:buFont typeface="Arial"/>
              <a:buChar char="•"/>
            </a:pPr>
            <a:r>
              <a:rPr kumimoji="1" lang="ja-JP" altLang="en-US" sz="1600" dirty="0" smtClean="0"/>
              <a:t>暗号化されたデータとキーの分離</a:t>
            </a:r>
            <a:endParaRPr kumimoji="1" lang="en-US" altLang="ja-JP" sz="1600" dirty="0" smtClean="0"/>
          </a:p>
          <a:p>
            <a:pPr marL="536575" lvl="1" indent="-285750">
              <a:lnSpc>
                <a:spcPct val="120000"/>
              </a:lnSpc>
              <a:buFont typeface="Arial"/>
              <a:buChar char="•"/>
            </a:pPr>
            <a:r>
              <a:rPr lang="ja-JP" altLang="en-US" sz="1600" dirty="0" smtClean="0"/>
              <a:t>責任分界点が明確になっている</a:t>
            </a:r>
            <a:endParaRPr lang="en-US" altLang="ja-JP" sz="1600" dirty="0" smtClean="0"/>
          </a:p>
          <a:p>
            <a:pPr marL="79375" indent="-285750">
              <a:lnSpc>
                <a:spcPct val="120000"/>
              </a:lnSpc>
              <a:buFont typeface="Arial"/>
              <a:buChar char="•"/>
            </a:pPr>
            <a:r>
              <a:rPr kumimoji="1" lang="ja-JP" altLang="en-US" sz="1600" dirty="0" smtClean="0"/>
              <a:t>危殆化した時の主導権</a:t>
            </a:r>
            <a:endParaRPr kumimoji="1" lang="en-US" altLang="ja-JP" sz="1600" dirty="0" smtClean="0"/>
          </a:p>
          <a:p>
            <a:pPr marL="536575" lvl="1" indent="-285750">
              <a:lnSpc>
                <a:spcPct val="120000"/>
              </a:lnSpc>
              <a:buFont typeface="Arial"/>
              <a:buChar char="•"/>
            </a:pPr>
            <a:r>
              <a:rPr lang="en-US" altLang="ja-JP" sz="1600" dirty="0" smtClean="0"/>
              <a:t>NASDAQ</a:t>
            </a:r>
            <a:r>
              <a:rPr lang="ja-JP" altLang="en-US" sz="1600" dirty="0" smtClean="0"/>
              <a:t>が権利を持っている</a:t>
            </a:r>
            <a:endParaRPr lang="en-US" altLang="ja-JP" sz="1600" dirty="0" smtClean="0"/>
          </a:p>
        </p:txBody>
      </p:sp>
    </p:spTree>
    <p:extLst>
      <p:ext uri="{BB962C8B-B14F-4D97-AF65-F5344CB8AC3E}">
        <p14:creationId xmlns:p14="http://schemas.microsoft.com/office/powerpoint/2010/main" val="392674008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情報セキュリティを前提に</a:t>
            </a:r>
            <a:r>
              <a:rPr kumimoji="1" lang="en-US" altLang="ja-JP" dirty="0" smtClean="0"/>
              <a:t>IT</a:t>
            </a:r>
            <a:r>
              <a:rPr kumimoji="1" lang="ja-JP" altLang="en-US" dirty="0" smtClean="0"/>
              <a:t>を活用</a:t>
            </a:r>
            <a:endParaRPr kumimoji="1" lang="ja-JP" altLang="en-US" dirty="0"/>
          </a:p>
        </p:txBody>
      </p:sp>
      <p:sp>
        <p:nvSpPr>
          <p:cNvPr id="3" name="テキスト プレースホルダー 2"/>
          <p:cNvSpPr>
            <a:spLocks noGrp="1"/>
          </p:cNvSpPr>
          <p:nvPr>
            <p:ph type="body" idx="1"/>
          </p:nvPr>
        </p:nvSpPr>
        <p:spPr/>
        <p:txBody>
          <a:bodyPr/>
          <a:lstStyle/>
          <a:p>
            <a:r>
              <a:rPr kumimoji="1" lang="ja-JP" altLang="en-US" dirty="0" smtClean="0"/>
              <a:t>情報セキュリティは「禁止」をしない！</a:t>
            </a:r>
            <a:endParaRPr kumimoji="1" lang="en-US" altLang="ja-JP" dirty="0" smtClean="0"/>
          </a:p>
          <a:p>
            <a:r>
              <a:rPr kumimoji="1" lang="en-US" altLang="ja-JP" dirty="0" smtClean="0"/>
              <a:t>IT</a:t>
            </a:r>
            <a:r>
              <a:rPr kumimoji="1" lang="ja-JP" altLang="en-US" dirty="0" smtClean="0"/>
              <a:t>システムを効果的に活用していくための情報セキュリティの考え方を解説します</a:t>
            </a:r>
            <a:endParaRPr kumimoji="1" lang="ja-JP" altLang="en-US" dirty="0"/>
          </a:p>
        </p:txBody>
      </p:sp>
      <p:sp>
        <p:nvSpPr>
          <p:cNvPr id="4" name="日付プレースホルダー 3"/>
          <p:cNvSpPr>
            <a:spLocks noGrp="1"/>
          </p:cNvSpPr>
          <p:nvPr>
            <p:ph type="dt" sz="half" idx="10"/>
          </p:nvPr>
        </p:nvSpPr>
        <p:spPr/>
        <p:txBody>
          <a:bodyPr/>
          <a:lstStyle/>
          <a:p>
            <a:fld id="{B316DB3B-AE16-624D-8970-23D4AADCFA1A}" type="datetime1">
              <a:rPr lang="ja-JP" altLang="en-US" smtClean="0"/>
              <a:t>2014/04/17</a:t>
            </a:fld>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24</a:t>
            </a:fld>
            <a:endParaRPr lang="en-US"/>
          </a:p>
        </p:txBody>
      </p:sp>
    </p:spTree>
    <p:extLst>
      <p:ext uri="{BB962C8B-B14F-4D97-AF65-F5344CB8AC3E}">
        <p14:creationId xmlns:p14="http://schemas.microsoft.com/office/powerpoint/2010/main" val="291801548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情報セキュリティとは</a:t>
            </a:r>
            <a:endParaRPr kumimoji="1" lang="ja-JP" altLang="en-US" dirty="0"/>
          </a:p>
        </p:txBody>
      </p:sp>
      <p:sp>
        <p:nvSpPr>
          <p:cNvPr id="5" name="コンテンツ プレースホルダー 4"/>
          <p:cNvSpPr>
            <a:spLocks noGrp="1"/>
          </p:cNvSpPr>
          <p:nvPr>
            <p:ph idx="1"/>
          </p:nvPr>
        </p:nvSpPr>
        <p:spPr/>
        <p:txBody>
          <a:bodyPr/>
          <a:lstStyle/>
          <a:p>
            <a:r>
              <a:rPr kumimoji="1" lang="ja-JP" altLang="en-US" dirty="0"/>
              <a:t>情報セキュリティは「科学」です</a:t>
            </a:r>
            <a:endParaRPr kumimoji="1" lang="en-US" altLang="ja-JP" dirty="0"/>
          </a:p>
          <a:p>
            <a:pPr lvl="1"/>
            <a:r>
              <a:rPr kumimoji="1" lang="ja-JP" altLang="en-US" dirty="0"/>
              <a:t>個人の努力に依存していると情報セキュリティは失敗します</a:t>
            </a:r>
            <a:endParaRPr kumimoji="1" lang="en-US" altLang="ja-JP" dirty="0"/>
          </a:p>
          <a:p>
            <a:pPr lvl="1"/>
            <a:r>
              <a:rPr kumimoji="1" lang="ja-JP" altLang="en-US" dirty="0"/>
              <a:t>誰でもが同じ方法でやればちゃんと安全を確保できる情報セキュリティ対策を考えていく必要があります</a:t>
            </a:r>
            <a:endParaRPr kumimoji="1" lang="en-US" altLang="ja-JP" dirty="0"/>
          </a:p>
          <a:p>
            <a:r>
              <a:rPr kumimoji="1" lang="ja-JP" altLang="en-US" dirty="0"/>
              <a:t>複雑なパスワード、推測しにくいパスワード？</a:t>
            </a:r>
            <a:endParaRPr kumimoji="1" lang="en-US" altLang="ja-JP" dirty="0"/>
          </a:p>
          <a:p>
            <a:pPr lvl="1"/>
            <a:r>
              <a:rPr kumimoji="1" lang="ja-JP" altLang="en-US" dirty="0"/>
              <a:t>どんなに複雑なパスワードを付けても、インターネット上で攻撃される確率は変わりません</a:t>
            </a:r>
            <a:endParaRPr kumimoji="1" lang="en-US" altLang="ja-JP" dirty="0"/>
          </a:p>
          <a:p>
            <a:pPr lvl="2"/>
            <a:r>
              <a:rPr kumimoji="1" lang="ja-JP" altLang="en-US" dirty="0"/>
              <a:t>人間が手で打たなくちゃいけない時だけに対応できる対策です</a:t>
            </a:r>
            <a:endParaRPr kumimoji="1" lang="en-US" altLang="ja-JP" dirty="0"/>
          </a:p>
          <a:p>
            <a:pPr lvl="1"/>
            <a:r>
              <a:rPr kumimoji="1" lang="ja-JP" altLang="en-US" dirty="0"/>
              <a:t>目的に応じたセキュリティ対策を検討して下さい</a:t>
            </a:r>
            <a:endParaRPr kumimoji="1" lang="en-US" altLang="ja-JP" dirty="0"/>
          </a:p>
        </p:txBody>
      </p:sp>
      <p:sp>
        <p:nvSpPr>
          <p:cNvPr id="6" name="日付プレースホルダー 5"/>
          <p:cNvSpPr>
            <a:spLocks noGrp="1"/>
          </p:cNvSpPr>
          <p:nvPr>
            <p:ph type="dt" sz="half" idx="10"/>
          </p:nvPr>
        </p:nvSpPr>
        <p:spPr/>
        <p:txBody>
          <a:bodyPr/>
          <a:lstStyle/>
          <a:p>
            <a:fld id="{4909F4FA-7BE9-7041-AA7B-FE31062ECF1F}" type="datetime1">
              <a:rPr lang="ja-JP" altLang="en-US" smtClean="0"/>
              <a:t>2014/04/17</a:t>
            </a:fld>
            <a:endParaRPr lang="en-US"/>
          </a:p>
        </p:txBody>
      </p:sp>
      <p:sp>
        <p:nvSpPr>
          <p:cNvPr id="7" name="フッター プレースホルダー 6"/>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8" name="スライド番号プレースホルダー 7"/>
          <p:cNvSpPr>
            <a:spLocks noGrp="1"/>
          </p:cNvSpPr>
          <p:nvPr>
            <p:ph type="sldNum" sz="quarter" idx="12"/>
          </p:nvPr>
        </p:nvSpPr>
        <p:spPr/>
        <p:txBody>
          <a:bodyPr/>
          <a:lstStyle/>
          <a:p>
            <a:fld id="{0CFEC368-1D7A-4F81-ABF6-AE0E36BAF64C}" type="slidenum">
              <a:rPr lang="en-US" smtClean="0"/>
              <a:pPr/>
              <a:t>25</a:t>
            </a:fld>
            <a:endParaRPr lang="en-US"/>
          </a:p>
        </p:txBody>
      </p:sp>
    </p:spTree>
    <p:extLst>
      <p:ext uri="{BB962C8B-B14F-4D97-AF65-F5344CB8AC3E}">
        <p14:creationId xmlns:p14="http://schemas.microsoft.com/office/powerpoint/2010/main" val="123562433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情報セキュリティの目的</a:t>
            </a:r>
            <a:endParaRPr kumimoji="1" lang="ja-JP" altLang="en-US" dirty="0"/>
          </a:p>
        </p:txBody>
      </p:sp>
      <p:sp>
        <p:nvSpPr>
          <p:cNvPr id="3" name="コンテンツ プレースホルダー 2"/>
          <p:cNvSpPr>
            <a:spLocks noGrp="1"/>
          </p:cNvSpPr>
          <p:nvPr>
            <p:ph idx="1"/>
          </p:nvPr>
        </p:nvSpPr>
        <p:spPr/>
        <p:txBody>
          <a:bodyPr/>
          <a:lstStyle/>
          <a:p>
            <a:r>
              <a:rPr lang="ja-JP" altLang="en-US" dirty="0"/>
              <a:t>情報セキュリティは情報資産のセキュリティではありません</a:t>
            </a:r>
            <a:endParaRPr lang="en-US" altLang="ja-JP" dirty="0"/>
          </a:p>
          <a:p>
            <a:pPr lvl="1"/>
            <a:r>
              <a:rPr lang="ja-JP" altLang="en-US" dirty="0" smtClean="0"/>
              <a:t>「</a:t>
            </a:r>
            <a:r>
              <a:rPr lang="en-US" altLang="ja-JP" dirty="0" smtClean="0"/>
              <a:t>ISMS</a:t>
            </a:r>
            <a:r>
              <a:rPr lang="ja-JP" altLang="en-US" dirty="0" smtClean="0"/>
              <a:t>認証取得</a:t>
            </a:r>
            <a:r>
              <a:rPr lang="ja-JP" altLang="en-US" dirty="0"/>
              <a:t>を簡単にする</a:t>
            </a:r>
            <a:r>
              <a:rPr lang="ja-JP" altLang="en-US" dirty="0" smtClean="0"/>
              <a:t>ため」に</a:t>
            </a:r>
            <a:r>
              <a:rPr lang="ja-JP" altLang="en-US" dirty="0"/>
              <a:t>やってきた情報セキュリティ対策から、自社のための情報セキュリティに切り替えられない企業が山ほどあります</a:t>
            </a:r>
            <a:endParaRPr lang="en-US" altLang="ja-JP" dirty="0"/>
          </a:p>
          <a:p>
            <a:pPr lvl="1"/>
            <a:r>
              <a:rPr lang="en-US" altLang="ja-JP" dirty="0" smtClean="0"/>
              <a:t>USB</a:t>
            </a:r>
            <a:r>
              <a:rPr lang="ja-JP" altLang="en-US" dirty="0" smtClean="0"/>
              <a:t>メモリ利用禁止、</a:t>
            </a:r>
            <a:r>
              <a:rPr lang="en-US" altLang="ja-JP" dirty="0" smtClean="0"/>
              <a:t>PC</a:t>
            </a:r>
            <a:r>
              <a:rPr lang="ja-JP" altLang="en-US" dirty="0" smtClean="0"/>
              <a:t>持ち出し禁止、ネットワークの分離など・・・（もしも</a:t>
            </a:r>
            <a:r>
              <a:rPr lang="en-US" altLang="ja-JP" dirty="0" smtClean="0"/>
              <a:t>USB</a:t>
            </a:r>
            <a:r>
              <a:rPr lang="ja-JP" altLang="en-US" dirty="0" smtClean="0"/>
              <a:t>メモリが</a:t>
            </a:r>
            <a:r>
              <a:rPr lang="en-US" altLang="ja-JP" dirty="0" smtClean="0"/>
              <a:t>1</a:t>
            </a:r>
            <a:r>
              <a:rPr lang="ja-JP" altLang="en-US" dirty="0" smtClean="0"/>
              <a:t>万本売れたらいくらの売上？）</a:t>
            </a:r>
            <a:endParaRPr lang="en-US" altLang="ja-JP" dirty="0" smtClean="0"/>
          </a:p>
          <a:p>
            <a:r>
              <a:rPr lang="en-US" altLang="ja-JP" dirty="0" smtClean="0"/>
              <a:t>IT</a:t>
            </a:r>
            <a:r>
              <a:rPr lang="ja-JP" altLang="en-US" dirty="0" smtClean="0"/>
              <a:t>を最大限に活用するために情報セキュリティ対策を実施することを忘れずに</a:t>
            </a:r>
            <a:endParaRPr lang="en-US" altLang="ja-JP" dirty="0" smtClean="0"/>
          </a:p>
          <a:p>
            <a:pPr lvl="1"/>
            <a:r>
              <a:rPr lang="en-US" altLang="ja-JP" dirty="0" smtClean="0"/>
              <a:t>IT</a:t>
            </a:r>
            <a:r>
              <a:rPr lang="ja-JP" altLang="en-US" dirty="0" smtClean="0"/>
              <a:t>を活用する上での心配事を解消する</a:t>
            </a:r>
            <a:endParaRPr lang="en-US" altLang="ja-JP" dirty="0" smtClean="0"/>
          </a:p>
          <a:p>
            <a:pPr lvl="1"/>
            <a:r>
              <a:rPr lang="ja-JP" altLang="en-US" dirty="0" smtClean="0"/>
              <a:t>どのような心配事があるのかをリストアップし対策を検討する</a:t>
            </a:r>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fld id="{42FF41F5-C147-684A-B4D7-A1E10A1A4E59}" type="datetime1">
              <a:rPr lang="ja-JP" altLang="en-US" smtClean="0"/>
              <a:t>2014/04/17</a:t>
            </a:fld>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26</a:t>
            </a:fld>
            <a:endParaRPr lang="en-US"/>
          </a:p>
        </p:txBody>
      </p:sp>
    </p:spTree>
    <p:extLst>
      <p:ext uri="{BB962C8B-B14F-4D97-AF65-F5344CB8AC3E}">
        <p14:creationId xmlns:p14="http://schemas.microsoft.com/office/powerpoint/2010/main" val="541833495"/>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そもそも情報セキュリティは必要か？</a:t>
            </a:r>
            <a:endParaRPr kumimoji="1" lang="ja-JP" altLang="en-US" dirty="0"/>
          </a:p>
        </p:txBody>
      </p:sp>
      <p:sp>
        <p:nvSpPr>
          <p:cNvPr id="4" name="日付プレースホルダー 3"/>
          <p:cNvSpPr>
            <a:spLocks noGrp="1"/>
          </p:cNvSpPr>
          <p:nvPr>
            <p:ph type="dt" sz="half" idx="10"/>
          </p:nvPr>
        </p:nvSpPr>
        <p:spPr/>
        <p:txBody>
          <a:bodyPr/>
          <a:lstStyle/>
          <a:p>
            <a:fld id="{D711FFA1-24D3-CD47-B661-4BE6201B4CA8}" type="datetime1">
              <a:rPr lang="ja-JP" altLang="en-US" smtClean="0"/>
              <a:t>2014/04/17</a:t>
            </a:fld>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27</a:t>
            </a:fld>
            <a:endParaRPr lang="en-US"/>
          </a:p>
        </p:txBody>
      </p:sp>
      <p:sp>
        <p:nvSpPr>
          <p:cNvPr id="7" name="角丸四角形 6"/>
          <p:cNvSpPr/>
          <p:nvPr/>
        </p:nvSpPr>
        <p:spPr>
          <a:xfrm>
            <a:off x="949887" y="3543058"/>
            <a:ext cx="7150838" cy="1216591"/>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ja-JP" altLang="en-US" dirty="0" smtClean="0">
                <a:solidFill>
                  <a:schemeClr val="bg1"/>
                </a:solidFill>
              </a:rPr>
              <a:t>企業の情報セキュリティマネジメント</a:t>
            </a:r>
            <a:endParaRPr kumimoji="1" lang="ja-JP" altLang="en-US" dirty="0">
              <a:solidFill>
                <a:schemeClr val="bg1"/>
              </a:solidFill>
            </a:endParaRPr>
          </a:p>
        </p:txBody>
      </p:sp>
      <p:sp>
        <p:nvSpPr>
          <p:cNvPr id="8" name="下矢印吹き出し 7"/>
          <p:cNvSpPr/>
          <p:nvPr/>
        </p:nvSpPr>
        <p:spPr>
          <a:xfrm>
            <a:off x="949887" y="2027653"/>
            <a:ext cx="7150838" cy="1696825"/>
          </a:xfrm>
          <a:prstGeom prst="downArrowCallout">
            <a:avLst>
              <a:gd name="adj1" fmla="val 50000"/>
              <a:gd name="adj2" fmla="val 25000"/>
              <a:gd name="adj3" fmla="val 25000"/>
              <a:gd name="adj4" fmla="val 75000"/>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solidFill>
                <a:srgbClr val="663366"/>
              </a:solidFill>
            </a:endParaRPr>
          </a:p>
        </p:txBody>
      </p:sp>
      <p:sp>
        <p:nvSpPr>
          <p:cNvPr id="9" name="上矢印吹き出し 8"/>
          <p:cNvSpPr/>
          <p:nvPr/>
        </p:nvSpPr>
        <p:spPr>
          <a:xfrm>
            <a:off x="949887" y="4620915"/>
            <a:ext cx="7150838" cy="1686153"/>
          </a:xfrm>
          <a:prstGeom prst="upArrowCallout">
            <a:avLst>
              <a:gd name="adj1" fmla="val 50000"/>
              <a:gd name="adj2" fmla="val 25000"/>
              <a:gd name="adj3" fmla="val 25000"/>
              <a:gd name="adj4" fmla="val 75000"/>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solidFill>
                <a:srgbClr val="663366"/>
              </a:solidFill>
            </a:endParaRPr>
          </a:p>
        </p:txBody>
      </p:sp>
      <p:sp>
        <p:nvSpPr>
          <p:cNvPr id="10" name="テキスト ボックス 9"/>
          <p:cNvSpPr txBox="1"/>
          <p:nvPr/>
        </p:nvSpPr>
        <p:spPr>
          <a:xfrm>
            <a:off x="1153665" y="1875889"/>
            <a:ext cx="1107996" cy="369332"/>
          </a:xfrm>
          <a:prstGeom prst="rect">
            <a:avLst/>
          </a:prstGeom>
          <a:solidFill>
            <a:schemeClr val="bg1"/>
          </a:solidFill>
        </p:spPr>
        <p:txBody>
          <a:bodyPr wrap="none" rtlCol="0">
            <a:spAutoFit/>
          </a:bodyPr>
          <a:lstStyle/>
          <a:p>
            <a:r>
              <a:rPr kumimoji="1" lang="ja-JP" altLang="en-US" dirty="0" smtClean="0"/>
              <a:t>外的要因</a:t>
            </a:r>
            <a:endParaRPr kumimoji="1" lang="ja-JP" altLang="en-US" dirty="0"/>
          </a:p>
        </p:txBody>
      </p:sp>
      <p:sp>
        <p:nvSpPr>
          <p:cNvPr id="11" name="テキスト ボックス 10"/>
          <p:cNvSpPr txBox="1"/>
          <p:nvPr/>
        </p:nvSpPr>
        <p:spPr>
          <a:xfrm>
            <a:off x="6874335" y="4866369"/>
            <a:ext cx="1107996" cy="369332"/>
          </a:xfrm>
          <a:prstGeom prst="rect">
            <a:avLst/>
          </a:prstGeom>
          <a:solidFill>
            <a:schemeClr val="bg1"/>
          </a:solidFill>
        </p:spPr>
        <p:txBody>
          <a:bodyPr wrap="none" rtlCol="0">
            <a:spAutoFit/>
          </a:bodyPr>
          <a:lstStyle/>
          <a:p>
            <a:r>
              <a:rPr kumimoji="1" lang="ja-JP" altLang="en-US" dirty="0" smtClean="0"/>
              <a:t>内的要因</a:t>
            </a:r>
            <a:endParaRPr kumimoji="1" lang="ja-JP" altLang="en-US" dirty="0"/>
          </a:p>
        </p:txBody>
      </p:sp>
      <p:sp>
        <p:nvSpPr>
          <p:cNvPr id="12" name="円/楕円 11"/>
          <p:cNvSpPr/>
          <p:nvPr/>
        </p:nvSpPr>
        <p:spPr>
          <a:xfrm>
            <a:off x="1312767" y="2397897"/>
            <a:ext cx="1478788" cy="30535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t>法律</a:t>
            </a:r>
            <a:endParaRPr kumimoji="1" lang="ja-JP" altLang="en-US" sz="1200" dirty="0"/>
          </a:p>
        </p:txBody>
      </p:sp>
      <p:sp>
        <p:nvSpPr>
          <p:cNvPr id="13" name="円/楕円 12"/>
          <p:cNvSpPr/>
          <p:nvPr/>
        </p:nvSpPr>
        <p:spPr>
          <a:xfrm>
            <a:off x="2023107" y="2857471"/>
            <a:ext cx="1536896" cy="305352"/>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t>規制</a:t>
            </a:r>
            <a:endParaRPr kumimoji="1" lang="ja-JP" altLang="en-US" sz="1200" dirty="0"/>
          </a:p>
        </p:txBody>
      </p:sp>
      <p:sp>
        <p:nvSpPr>
          <p:cNvPr id="14" name="円/楕円 13"/>
          <p:cNvSpPr/>
          <p:nvPr/>
        </p:nvSpPr>
        <p:spPr>
          <a:xfrm>
            <a:off x="2999082" y="2211570"/>
            <a:ext cx="1579589" cy="37265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t>業界のルール</a:t>
            </a:r>
            <a:endParaRPr kumimoji="1" lang="en-US" altLang="ja-JP" sz="1200" dirty="0" smtClean="0"/>
          </a:p>
        </p:txBody>
      </p:sp>
      <p:sp>
        <p:nvSpPr>
          <p:cNvPr id="15" name="円/楕円 14"/>
          <p:cNvSpPr/>
          <p:nvPr/>
        </p:nvSpPr>
        <p:spPr>
          <a:xfrm>
            <a:off x="3735511" y="2717191"/>
            <a:ext cx="1472860" cy="37265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t>顧客満足</a:t>
            </a:r>
            <a:endParaRPr kumimoji="1" lang="en-US" altLang="ja-JP" sz="1200" dirty="0" smtClean="0"/>
          </a:p>
        </p:txBody>
      </p:sp>
      <p:sp>
        <p:nvSpPr>
          <p:cNvPr id="16" name="円/楕円 15"/>
          <p:cNvSpPr/>
          <p:nvPr/>
        </p:nvSpPr>
        <p:spPr>
          <a:xfrm>
            <a:off x="4728090" y="2330596"/>
            <a:ext cx="1356451" cy="37265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t>取引先</a:t>
            </a:r>
            <a:endParaRPr kumimoji="1" lang="en-US" altLang="ja-JP" sz="1200" dirty="0" smtClean="0"/>
          </a:p>
        </p:txBody>
      </p:sp>
      <p:sp>
        <p:nvSpPr>
          <p:cNvPr id="17" name="円/楕円 16"/>
          <p:cNvSpPr/>
          <p:nvPr/>
        </p:nvSpPr>
        <p:spPr>
          <a:xfrm>
            <a:off x="5551340" y="2790170"/>
            <a:ext cx="1322995" cy="37265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t>株主</a:t>
            </a:r>
            <a:endParaRPr kumimoji="1" lang="en-US" altLang="ja-JP" sz="1200" dirty="0" smtClean="0"/>
          </a:p>
        </p:txBody>
      </p:sp>
      <p:sp>
        <p:nvSpPr>
          <p:cNvPr id="18" name="円/楕円 17"/>
          <p:cNvSpPr/>
          <p:nvPr/>
        </p:nvSpPr>
        <p:spPr>
          <a:xfrm>
            <a:off x="6300192" y="2191496"/>
            <a:ext cx="1491019" cy="37265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t>企業の信頼</a:t>
            </a:r>
            <a:endParaRPr kumimoji="1" lang="en-US" altLang="ja-JP" sz="1200" dirty="0" smtClean="0"/>
          </a:p>
        </p:txBody>
      </p:sp>
      <p:sp>
        <p:nvSpPr>
          <p:cNvPr id="19" name="円/楕円 18"/>
          <p:cNvSpPr/>
          <p:nvPr/>
        </p:nvSpPr>
        <p:spPr>
          <a:xfrm>
            <a:off x="1312767" y="5235701"/>
            <a:ext cx="1803717" cy="37265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t>業務の効率化</a:t>
            </a:r>
            <a:endParaRPr kumimoji="1" lang="en-US" altLang="ja-JP" sz="1200" dirty="0" smtClean="0"/>
          </a:p>
        </p:txBody>
      </p:sp>
      <p:sp>
        <p:nvSpPr>
          <p:cNvPr id="20" name="円/楕円 19"/>
          <p:cNvSpPr/>
          <p:nvPr/>
        </p:nvSpPr>
        <p:spPr>
          <a:xfrm>
            <a:off x="1763689" y="5733256"/>
            <a:ext cx="1352796" cy="37265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200" dirty="0" smtClean="0"/>
              <a:t>IT</a:t>
            </a:r>
            <a:r>
              <a:rPr kumimoji="1" lang="ja-JP" altLang="en-US" sz="1200" dirty="0" smtClean="0"/>
              <a:t>活用</a:t>
            </a:r>
            <a:endParaRPr kumimoji="1" lang="en-US" altLang="ja-JP" sz="1200" dirty="0" smtClean="0"/>
          </a:p>
        </p:txBody>
      </p:sp>
      <p:sp>
        <p:nvSpPr>
          <p:cNvPr id="21" name="円/楕円 20"/>
          <p:cNvSpPr/>
          <p:nvPr/>
        </p:nvSpPr>
        <p:spPr>
          <a:xfrm>
            <a:off x="3116485" y="5443234"/>
            <a:ext cx="1352796" cy="37265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t>内部統制</a:t>
            </a:r>
            <a:endParaRPr kumimoji="1" lang="en-US" altLang="ja-JP" sz="1200" dirty="0" smtClean="0"/>
          </a:p>
        </p:txBody>
      </p:sp>
      <p:sp>
        <p:nvSpPr>
          <p:cNvPr id="22" name="円/楕円 21"/>
          <p:cNvSpPr/>
          <p:nvPr/>
        </p:nvSpPr>
        <p:spPr>
          <a:xfrm>
            <a:off x="4500946" y="5228364"/>
            <a:ext cx="1583595" cy="37265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t>企業価値向上</a:t>
            </a:r>
            <a:endParaRPr kumimoji="1" lang="en-US" altLang="ja-JP" sz="1200" dirty="0" smtClean="0"/>
          </a:p>
        </p:txBody>
      </p:sp>
      <p:sp>
        <p:nvSpPr>
          <p:cNvPr id="23" name="円/楕円 22"/>
          <p:cNvSpPr/>
          <p:nvPr/>
        </p:nvSpPr>
        <p:spPr>
          <a:xfrm>
            <a:off x="4244797" y="5774237"/>
            <a:ext cx="1753368" cy="37265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en-US" altLang="ja-JP" sz="1200" dirty="0" smtClean="0"/>
              <a:t>IT</a:t>
            </a:r>
            <a:r>
              <a:rPr kumimoji="1" lang="ja-JP" altLang="en-US" sz="1200" dirty="0" smtClean="0"/>
              <a:t>サービス継続</a:t>
            </a:r>
            <a:endParaRPr kumimoji="1" lang="en-US" altLang="ja-JP" sz="1200" dirty="0" smtClean="0"/>
          </a:p>
        </p:txBody>
      </p:sp>
      <p:sp>
        <p:nvSpPr>
          <p:cNvPr id="24" name="円/楕円 23"/>
          <p:cNvSpPr/>
          <p:nvPr/>
        </p:nvSpPr>
        <p:spPr>
          <a:xfrm>
            <a:off x="5868144" y="5517232"/>
            <a:ext cx="1753368" cy="372653"/>
          </a:xfrm>
          <a:prstGeom prst="ellipse">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kumimoji="1" lang="ja-JP" altLang="en-US" sz="1200" dirty="0" smtClean="0"/>
              <a:t>内部不正防止</a:t>
            </a:r>
            <a:endParaRPr kumimoji="1" lang="en-US" altLang="ja-JP" sz="1200" dirty="0" smtClean="0"/>
          </a:p>
        </p:txBody>
      </p:sp>
    </p:spTree>
    <p:extLst>
      <p:ext uri="{BB962C8B-B14F-4D97-AF65-F5344CB8AC3E}">
        <p14:creationId xmlns:p14="http://schemas.microsoft.com/office/powerpoint/2010/main" val="145017615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kumimoji="1" lang="ja-JP" altLang="en-US" dirty="0" smtClean="0"/>
              <a:t>リスクマネジメントの相関</a:t>
            </a:r>
            <a:endParaRPr kumimoji="1" lang="ja-JP" altLang="en-US" dirty="0"/>
          </a:p>
        </p:txBody>
      </p:sp>
      <p:sp>
        <p:nvSpPr>
          <p:cNvPr id="4" name="日付プレースホルダー 3"/>
          <p:cNvSpPr>
            <a:spLocks noGrp="1"/>
          </p:cNvSpPr>
          <p:nvPr>
            <p:ph type="dt" sz="half" idx="10"/>
          </p:nvPr>
        </p:nvSpPr>
        <p:spPr/>
        <p:txBody>
          <a:bodyPr/>
          <a:lstStyle/>
          <a:p>
            <a:fld id="{CD0499D6-1E2A-9945-B804-1A9D9B9F2758}" type="datetime1">
              <a:rPr lang="ja-JP" altLang="en-US" smtClean="0"/>
              <a:t>2014/04/17</a:t>
            </a:fld>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28</a:t>
            </a:fld>
            <a:endParaRPr lang="en-US"/>
          </a:p>
        </p:txBody>
      </p:sp>
      <p:sp>
        <p:nvSpPr>
          <p:cNvPr id="10" name="角丸四角形 9"/>
          <p:cNvSpPr/>
          <p:nvPr/>
        </p:nvSpPr>
        <p:spPr>
          <a:xfrm>
            <a:off x="4303751" y="2909608"/>
            <a:ext cx="1857903" cy="1857803"/>
          </a:xfrm>
          <a:prstGeom prst="roundRect">
            <a:avLst>
              <a:gd name="adj" fmla="val 7112"/>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kumimoji="1" lang="ja-JP" altLang="en-US" dirty="0"/>
          </a:p>
        </p:txBody>
      </p:sp>
      <p:sp>
        <p:nvSpPr>
          <p:cNvPr id="11" name="角丸四角形 10"/>
          <p:cNvSpPr/>
          <p:nvPr/>
        </p:nvSpPr>
        <p:spPr>
          <a:xfrm>
            <a:off x="1093578" y="1957185"/>
            <a:ext cx="2905632" cy="752528"/>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事故の発生</a:t>
            </a:r>
            <a:endParaRPr kumimoji="1" lang="ja-JP" altLang="en-US" dirty="0"/>
          </a:p>
        </p:txBody>
      </p:sp>
      <p:sp>
        <p:nvSpPr>
          <p:cNvPr id="12" name="角丸四角形 11"/>
          <p:cNvSpPr/>
          <p:nvPr/>
        </p:nvSpPr>
        <p:spPr>
          <a:xfrm>
            <a:off x="4503652" y="1957185"/>
            <a:ext cx="1476746" cy="752528"/>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dirty="0" smtClean="0"/>
              <a:t>事故の影響</a:t>
            </a:r>
            <a:endParaRPr kumimoji="1" lang="ja-JP" altLang="en-US" dirty="0"/>
          </a:p>
        </p:txBody>
      </p:sp>
      <p:sp>
        <p:nvSpPr>
          <p:cNvPr id="13" name="角丸四角形 12"/>
          <p:cNvSpPr/>
          <p:nvPr/>
        </p:nvSpPr>
        <p:spPr>
          <a:xfrm>
            <a:off x="6690804" y="1957185"/>
            <a:ext cx="1437953" cy="752528"/>
          </a:xfrm>
          <a:prstGeom prst="roundRect">
            <a:avLst/>
          </a:prstGeom>
          <a:solidFill>
            <a:schemeClr val="accent2">
              <a:lumMod val="20000"/>
              <a:lumOff val="80000"/>
            </a:schemeClr>
          </a:solidFill>
        </p:spPr>
        <p:style>
          <a:lnRef idx="2">
            <a:schemeClr val="accent2"/>
          </a:lnRef>
          <a:fillRef idx="1">
            <a:schemeClr val="lt1"/>
          </a:fillRef>
          <a:effectRef idx="0">
            <a:schemeClr val="accent2"/>
          </a:effectRef>
          <a:fontRef idx="minor">
            <a:schemeClr val="dk1"/>
          </a:fontRef>
        </p:style>
        <p:txBody>
          <a:bodyPr rtlCol="0" anchor="ctr"/>
          <a:lstStyle/>
          <a:p>
            <a:pPr algn="ctr"/>
            <a:r>
              <a:rPr lang="ja-JP" altLang="en-US" dirty="0" smtClean="0"/>
              <a:t>受容</a:t>
            </a:r>
            <a:endParaRPr kumimoji="1" lang="ja-JP" altLang="en-US" dirty="0"/>
          </a:p>
        </p:txBody>
      </p:sp>
      <p:cxnSp>
        <p:nvCxnSpPr>
          <p:cNvPr id="14" name="直線矢印コネクタ 13"/>
          <p:cNvCxnSpPr>
            <a:stCxn id="11" idx="3"/>
            <a:endCxn id="12" idx="1"/>
          </p:cNvCxnSpPr>
          <p:nvPr/>
        </p:nvCxnSpPr>
        <p:spPr>
          <a:xfrm>
            <a:off x="3999210" y="2333449"/>
            <a:ext cx="504442" cy="0"/>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cxnSp>
        <p:nvCxnSpPr>
          <p:cNvPr id="15" name="直線矢印コネクタ 14"/>
          <p:cNvCxnSpPr>
            <a:stCxn id="12" idx="3"/>
          </p:cNvCxnSpPr>
          <p:nvPr/>
        </p:nvCxnSpPr>
        <p:spPr>
          <a:xfrm>
            <a:off x="5980398" y="2333449"/>
            <a:ext cx="710406" cy="0"/>
          </a:xfrm>
          <a:prstGeom prst="straightConnector1">
            <a:avLst/>
          </a:prstGeom>
          <a:ln>
            <a:tailEnd type="arrow"/>
          </a:ln>
        </p:spPr>
        <p:style>
          <a:lnRef idx="2">
            <a:schemeClr val="accent2"/>
          </a:lnRef>
          <a:fillRef idx="1">
            <a:schemeClr val="lt1"/>
          </a:fillRef>
          <a:effectRef idx="0">
            <a:schemeClr val="accent2"/>
          </a:effectRef>
          <a:fontRef idx="minor">
            <a:schemeClr val="dk1"/>
          </a:fontRef>
        </p:style>
      </p:cxnSp>
      <p:sp>
        <p:nvSpPr>
          <p:cNvPr id="16" name="角丸四角形 15"/>
          <p:cNvSpPr/>
          <p:nvPr/>
        </p:nvSpPr>
        <p:spPr>
          <a:xfrm>
            <a:off x="1093578" y="3006647"/>
            <a:ext cx="1234681" cy="752528"/>
          </a:xfrm>
          <a:prstGeom prst="round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dirty="0" smtClean="0"/>
              <a:t>脅威</a:t>
            </a:r>
            <a:endParaRPr kumimoji="1" lang="ja-JP" altLang="en-US" dirty="0"/>
          </a:p>
        </p:txBody>
      </p:sp>
      <p:sp>
        <p:nvSpPr>
          <p:cNvPr id="17" name="角丸四角形 16"/>
          <p:cNvSpPr/>
          <p:nvPr/>
        </p:nvSpPr>
        <p:spPr>
          <a:xfrm>
            <a:off x="2767611" y="3006647"/>
            <a:ext cx="1231599" cy="752528"/>
          </a:xfrm>
          <a:prstGeom prst="roundRect">
            <a:avLst/>
          </a:prstGeom>
          <a:solidFill>
            <a:schemeClr val="accent3">
              <a:lumMod val="20000"/>
              <a:lumOff val="80000"/>
            </a:schemeClr>
          </a:solidFill>
        </p:spPr>
        <p:style>
          <a:lnRef idx="2">
            <a:schemeClr val="accent3"/>
          </a:lnRef>
          <a:fillRef idx="1">
            <a:schemeClr val="lt1"/>
          </a:fillRef>
          <a:effectRef idx="0">
            <a:schemeClr val="accent3"/>
          </a:effectRef>
          <a:fontRef idx="minor">
            <a:schemeClr val="dk1"/>
          </a:fontRef>
        </p:style>
        <p:txBody>
          <a:bodyPr rtlCol="0" anchor="ctr"/>
          <a:lstStyle/>
          <a:p>
            <a:pPr algn="ctr"/>
            <a:r>
              <a:rPr kumimoji="1" lang="ja-JP" altLang="en-US" dirty="0" smtClean="0"/>
              <a:t>ぜい弱性</a:t>
            </a:r>
            <a:endParaRPr kumimoji="1" lang="ja-JP" altLang="en-US" dirty="0"/>
          </a:p>
        </p:txBody>
      </p:sp>
      <p:sp>
        <p:nvSpPr>
          <p:cNvPr id="18" name="角丸四角形 17"/>
          <p:cNvSpPr/>
          <p:nvPr/>
        </p:nvSpPr>
        <p:spPr>
          <a:xfrm>
            <a:off x="4503652" y="3077195"/>
            <a:ext cx="1476746" cy="427977"/>
          </a:xfrm>
          <a:prstGeom prst="round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smtClean="0"/>
              <a:t>機密性</a:t>
            </a:r>
            <a:endParaRPr kumimoji="1" lang="ja-JP" altLang="en-US" dirty="0"/>
          </a:p>
        </p:txBody>
      </p:sp>
      <p:sp>
        <p:nvSpPr>
          <p:cNvPr id="19" name="十字形 18"/>
          <p:cNvSpPr/>
          <p:nvPr/>
        </p:nvSpPr>
        <p:spPr>
          <a:xfrm rot="2700000">
            <a:off x="2364435" y="3182291"/>
            <a:ext cx="364488" cy="360180"/>
          </a:xfrm>
          <a:prstGeom prst="plus">
            <a:avLst>
              <a:gd name="adj" fmla="val 41668"/>
            </a:avLst>
          </a:prstGeom>
          <a:solidFill>
            <a:schemeClr val="bg1"/>
          </a:solidFill>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20" name="角丸四角形 19"/>
          <p:cNvSpPr/>
          <p:nvPr/>
        </p:nvSpPr>
        <p:spPr>
          <a:xfrm>
            <a:off x="4503652" y="3627492"/>
            <a:ext cx="1476746" cy="427977"/>
          </a:xfrm>
          <a:prstGeom prst="round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smtClean="0"/>
              <a:t>完全性</a:t>
            </a:r>
            <a:endParaRPr kumimoji="1" lang="ja-JP" altLang="en-US" dirty="0"/>
          </a:p>
        </p:txBody>
      </p:sp>
      <p:sp>
        <p:nvSpPr>
          <p:cNvPr id="21" name="角丸四角形 20"/>
          <p:cNvSpPr/>
          <p:nvPr/>
        </p:nvSpPr>
        <p:spPr>
          <a:xfrm>
            <a:off x="4503652" y="4195869"/>
            <a:ext cx="1476746" cy="427977"/>
          </a:xfrm>
          <a:prstGeom prst="round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smtClean="0"/>
              <a:t>可用性</a:t>
            </a:r>
            <a:endParaRPr kumimoji="1" lang="ja-JP" altLang="en-US" dirty="0"/>
          </a:p>
        </p:txBody>
      </p:sp>
      <p:sp>
        <p:nvSpPr>
          <p:cNvPr id="22" name="角丸四角形 21"/>
          <p:cNvSpPr/>
          <p:nvPr/>
        </p:nvSpPr>
        <p:spPr>
          <a:xfrm>
            <a:off x="2767611" y="4145562"/>
            <a:ext cx="1231599" cy="551303"/>
          </a:xfrm>
          <a:prstGeom prst="roundRect">
            <a:avLst/>
          </a:prstGeom>
          <a:solidFill>
            <a:schemeClr val="accent4">
              <a:lumMod val="20000"/>
              <a:lumOff val="80000"/>
            </a:schemeClr>
          </a:solidFill>
        </p:spPr>
        <p:style>
          <a:lnRef idx="2">
            <a:schemeClr val="accent4"/>
          </a:lnRef>
          <a:fillRef idx="1">
            <a:schemeClr val="lt1"/>
          </a:fillRef>
          <a:effectRef idx="0">
            <a:schemeClr val="accent4"/>
          </a:effectRef>
          <a:fontRef idx="minor">
            <a:schemeClr val="dk1"/>
          </a:fontRef>
        </p:style>
        <p:txBody>
          <a:bodyPr rtlCol="0" anchor="ctr"/>
          <a:lstStyle/>
          <a:p>
            <a:pPr algn="ctr"/>
            <a:r>
              <a:rPr kumimoji="1" lang="ja-JP" altLang="en-US" dirty="0" smtClean="0"/>
              <a:t>対策</a:t>
            </a:r>
            <a:endParaRPr kumimoji="1" lang="ja-JP" altLang="en-US" dirty="0"/>
          </a:p>
        </p:txBody>
      </p:sp>
      <p:cxnSp>
        <p:nvCxnSpPr>
          <p:cNvPr id="23" name="直線矢印コネクタ 22"/>
          <p:cNvCxnSpPr>
            <a:stCxn id="22" idx="0"/>
            <a:endCxn id="17" idx="2"/>
          </p:cNvCxnSpPr>
          <p:nvPr/>
        </p:nvCxnSpPr>
        <p:spPr>
          <a:xfrm flipV="1">
            <a:off x="3383411" y="3759175"/>
            <a:ext cx="0" cy="386387"/>
          </a:xfrm>
          <a:prstGeom prst="straightConnector1">
            <a:avLst/>
          </a:prstGeom>
          <a:ln>
            <a:tailEnd type="arrow"/>
          </a:ln>
        </p:spPr>
        <p:style>
          <a:lnRef idx="2">
            <a:schemeClr val="accent4"/>
          </a:lnRef>
          <a:fillRef idx="1">
            <a:schemeClr val="lt1"/>
          </a:fillRef>
          <a:effectRef idx="0">
            <a:schemeClr val="accent4"/>
          </a:effectRef>
          <a:fontRef idx="minor">
            <a:schemeClr val="dk1"/>
          </a:fontRef>
        </p:style>
      </p:cxnSp>
      <p:sp>
        <p:nvSpPr>
          <p:cNvPr id="24" name="角丸四角形 23"/>
          <p:cNvSpPr/>
          <p:nvPr/>
        </p:nvSpPr>
        <p:spPr>
          <a:xfrm>
            <a:off x="6690804" y="3627492"/>
            <a:ext cx="1437954" cy="427977"/>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受容レベル</a:t>
            </a:r>
            <a:endParaRPr kumimoji="1" lang="ja-JP" altLang="en-US" dirty="0"/>
          </a:p>
        </p:txBody>
      </p:sp>
      <p:cxnSp>
        <p:nvCxnSpPr>
          <p:cNvPr id="25" name="直線矢印コネクタ 24"/>
          <p:cNvCxnSpPr>
            <a:stCxn id="10" idx="3"/>
            <a:endCxn id="24" idx="1"/>
          </p:cNvCxnSpPr>
          <p:nvPr/>
        </p:nvCxnSpPr>
        <p:spPr>
          <a:xfrm>
            <a:off x="6161654" y="3838510"/>
            <a:ext cx="529150" cy="2971"/>
          </a:xfrm>
          <a:prstGeom prst="straightConnector1">
            <a:avLst/>
          </a:prstGeom>
          <a:ln>
            <a:headEnd type="arrow"/>
            <a:tailEnd type="arrow"/>
          </a:ln>
        </p:spPr>
        <p:style>
          <a:lnRef idx="2">
            <a:schemeClr val="accent4"/>
          </a:lnRef>
          <a:fillRef idx="1">
            <a:schemeClr val="lt1"/>
          </a:fillRef>
          <a:effectRef idx="0">
            <a:schemeClr val="accent4"/>
          </a:effectRef>
          <a:fontRef idx="minor">
            <a:schemeClr val="dk1"/>
          </a:fontRef>
        </p:style>
      </p:cxnSp>
      <p:cxnSp>
        <p:nvCxnSpPr>
          <p:cNvPr id="26" name="直線矢印コネクタ 25"/>
          <p:cNvCxnSpPr/>
          <p:nvPr/>
        </p:nvCxnSpPr>
        <p:spPr>
          <a:xfrm>
            <a:off x="3999210" y="4444730"/>
            <a:ext cx="304541" cy="0"/>
          </a:xfrm>
          <a:prstGeom prst="straightConnector1">
            <a:avLst/>
          </a:prstGeom>
          <a:ln>
            <a:headEnd type="arrow"/>
            <a:tailEnd type="arrow"/>
          </a:ln>
        </p:spPr>
        <p:style>
          <a:lnRef idx="2">
            <a:schemeClr val="accent4"/>
          </a:lnRef>
          <a:fillRef idx="1">
            <a:schemeClr val="lt1"/>
          </a:fillRef>
          <a:effectRef idx="0">
            <a:schemeClr val="accent4"/>
          </a:effectRef>
          <a:fontRef idx="minor">
            <a:schemeClr val="dk1"/>
          </a:fontRef>
        </p:style>
      </p:cxnSp>
      <p:sp>
        <p:nvSpPr>
          <p:cNvPr id="27" name="角丸四角形 26"/>
          <p:cNvSpPr/>
          <p:nvPr/>
        </p:nvSpPr>
        <p:spPr>
          <a:xfrm>
            <a:off x="1093578" y="5719517"/>
            <a:ext cx="7035180" cy="552943"/>
          </a:xfrm>
          <a:prstGeom prst="roundRect">
            <a:avLst/>
          </a:prstGeom>
          <a:solidFill>
            <a:schemeClr val="accent5">
              <a:lumMod val="20000"/>
              <a:lumOff val="80000"/>
            </a:schemeClr>
          </a:solidFill>
        </p:spPr>
        <p:style>
          <a:lnRef idx="2">
            <a:schemeClr val="accent5"/>
          </a:lnRef>
          <a:fillRef idx="1">
            <a:schemeClr val="lt1"/>
          </a:fillRef>
          <a:effectRef idx="0">
            <a:schemeClr val="accent5"/>
          </a:effectRef>
          <a:fontRef idx="minor">
            <a:schemeClr val="dk1"/>
          </a:fontRef>
        </p:style>
        <p:txBody>
          <a:bodyPr rtlCol="0" anchor="ctr"/>
          <a:lstStyle/>
          <a:p>
            <a:pPr algn="ctr"/>
            <a:r>
              <a:rPr kumimoji="1" lang="ja-JP" altLang="en-US" dirty="0" smtClean="0"/>
              <a:t>保証</a:t>
            </a:r>
            <a:endParaRPr kumimoji="1" lang="ja-JP" altLang="en-US" dirty="0"/>
          </a:p>
        </p:txBody>
      </p:sp>
      <p:sp>
        <p:nvSpPr>
          <p:cNvPr id="28" name="角丸四角形 27"/>
          <p:cNvSpPr/>
          <p:nvPr/>
        </p:nvSpPr>
        <p:spPr>
          <a:xfrm>
            <a:off x="2767611" y="5026086"/>
            <a:ext cx="1231599" cy="44818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コスト</a:t>
            </a:r>
            <a:endParaRPr kumimoji="1" lang="ja-JP" altLang="en-US" dirty="0"/>
          </a:p>
        </p:txBody>
      </p:sp>
      <p:sp>
        <p:nvSpPr>
          <p:cNvPr id="29" name="角丸四角形 28"/>
          <p:cNvSpPr/>
          <p:nvPr/>
        </p:nvSpPr>
        <p:spPr>
          <a:xfrm>
            <a:off x="4572000" y="5026086"/>
            <a:ext cx="1231599" cy="448184"/>
          </a:xfrm>
          <a:prstGeom prst="roundRect">
            <a:avLst/>
          </a:prstGeom>
          <a:solidFill>
            <a:schemeClr val="accent6">
              <a:lumMod val="20000"/>
              <a:lumOff val="8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dirty="0" smtClean="0"/>
              <a:t>影響</a:t>
            </a:r>
            <a:endParaRPr kumimoji="1" lang="ja-JP" altLang="en-US" dirty="0"/>
          </a:p>
        </p:txBody>
      </p:sp>
      <p:cxnSp>
        <p:nvCxnSpPr>
          <p:cNvPr id="30" name="直線矢印コネクタ 29"/>
          <p:cNvCxnSpPr>
            <a:stCxn id="28" idx="3"/>
            <a:endCxn id="29" idx="1"/>
          </p:cNvCxnSpPr>
          <p:nvPr/>
        </p:nvCxnSpPr>
        <p:spPr>
          <a:xfrm>
            <a:off x="3999210" y="5250178"/>
            <a:ext cx="572790" cy="0"/>
          </a:xfrm>
          <a:prstGeom prst="straightConnector1">
            <a:avLst/>
          </a:prstGeom>
          <a:ln>
            <a:headEnd type="arrow"/>
            <a:tailEnd type="arrow"/>
          </a:ln>
        </p:spPr>
        <p:style>
          <a:lnRef idx="2">
            <a:schemeClr val="accent6"/>
          </a:lnRef>
          <a:fillRef idx="1">
            <a:schemeClr val="lt1"/>
          </a:fillRef>
          <a:effectRef idx="0">
            <a:schemeClr val="accent6"/>
          </a:effectRef>
          <a:fontRef idx="minor">
            <a:schemeClr val="dk1"/>
          </a:fontRef>
        </p:style>
      </p:cxnSp>
      <p:cxnSp>
        <p:nvCxnSpPr>
          <p:cNvPr id="31" name="カギ線コネクタ 30"/>
          <p:cNvCxnSpPr>
            <a:stCxn id="29" idx="3"/>
            <a:endCxn id="24" idx="2"/>
          </p:cNvCxnSpPr>
          <p:nvPr/>
        </p:nvCxnSpPr>
        <p:spPr>
          <a:xfrm flipV="1">
            <a:off x="5803599" y="4055469"/>
            <a:ext cx="1606182" cy="1194709"/>
          </a:xfrm>
          <a:prstGeom prst="bentConnector2">
            <a:avLst/>
          </a:prstGeom>
          <a:ln>
            <a:headEnd type="arrow"/>
            <a:tailEnd type="arrow"/>
          </a:ln>
        </p:spPr>
        <p:style>
          <a:lnRef idx="2">
            <a:schemeClr val="accent6"/>
          </a:lnRef>
          <a:fillRef idx="1">
            <a:schemeClr val="lt1"/>
          </a:fillRef>
          <a:effectRef idx="0">
            <a:schemeClr val="accent6"/>
          </a:effectRef>
          <a:fontRef idx="minor">
            <a:schemeClr val="dk1"/>
          </a:fontRef>
        </p:style>
      </p:cxnSp>
    </p:spTree>
    <p:extLst>
      <p:ext uri="{BB962C8B-B14F-4D97-AF65-F5344CB8AC3E}">
        <p14:creationId xmlns:p14="http://schemas.microsoft.com/office/powerpoint/2010/main" val="185643838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smtClean="0"/>
              <a:t>メールサーバは何分止まっても良いのか</a:t>
            </a:r>
            <a:endParaRPr kumimoji="1" lang="ja-JP" altLang="en-US" dirty="0"/>
          </a:p>
        </p:txBody>
      </p:sp>
      <p:sp>
        <p:nvSpPr>
          <p:cNvPr id="4" name="日付プレースホルダー 3"/>
          <p:cNvSpPr>
            <a:spLocks noGrp="1"/>
          </p:cNvSpPr>
          <p:nvPr>
            <p:ph type="dt" sz="half" idx="10"/>
          </p:nvPr>
        </p:nvSpPr>
        <p:spPr/>
        <p:txBody>
          <a:bodyPr/>
          <a:lstStyle/>
          <a:p>
            <a:fld id="{03643702-B238-7C46-A905-2C4F14E2AB22}" type="datetime1">
              <a:rPr lang="ja-JP" altLang="en-US" smtClean="0"/>
              <a:t>2014/04/17</a:t>
            </a:fld>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29</a:t>
            </a:fld>
            <a:endParaRPr lang="en-US"/>
          </a:p>
        </p:txBody>
      </p:sp>
      <p:pic>
        <p:nvPicPr>
          <p:cNvPr id="7" name="図 6" descr="001gimon.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11262" y="3111855"/>
            <a:ext cx="2311400" cy="3086100"/>
          </a:xfrm>
          <a:prstGeom prst="rect">
            <a:avLst/>
          </a:prstGeom>
        </p:spPr>
      </p:pic>
      <p:sp>
        <p:nvSpPr>
          <p:cNvPr id="8" name="角丸四角形吹き出し 7"/>
          <p:cNvSpPr/>
          <p:nvPr/>
        </p:nvSpPr>
        <p:spPr>
          <a:xfrm>
            <a:off x="817365" y="1897191"/>
            <a:ext cx="4855406" cy="2673047"/>
          </a:xfrm>
          <a:prstGeom prst="wedgeRoundRectCallout">
            <a:avLst>
              <a:gd name="adj1" fmla="val 54647"/>
              <a:gd name="adj2" fmla="val 61595"/>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p>
            <a:pPr marL="266700">
              <a:lnSpc>
                <a:spcPct val="120000"/>
              </a:lnSpc>
            </a:pPr>
            <a:r>
              <a:rPr lang="ja-JP" altLang="en-US" sz="2400" dirty="0" smtClean="0"/>
              <a:t>あなたの会社のメールサーバは何分間止まってもいいですか？</a:t>
            </a:r>
            <a:endParaRPr lang="en-US" altLang="ja-JP" sz="2400" dirty="0" smtClean="0"/>
          </a:p>
        </p:txBody>
      </p:sp>
    </p:spTree>
    <p:extLst>
      <p:ext uri="{BB962C8B-B14F-4D97-AF65-F5344CB8AC3E}">
        <p14:creationId xmlns:p14="http://schemas.microsoft.com/office/powerpoint/2010/main" val="133620031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本日のアジェンダ</a:t>
            </a:r>
            <a:endParaRPr kumimoji="1" lang="ja-JP" altLang="en-US" dirty="0"/>
          </a:p>
        </p:txBody>
      </p:sp>
      <p:sp>
        <p:nvSpPr>
          <p:cNvPr id="3" name="コンテンツ プレースホルダー 2"/>
          <p:cNvSpPr>
            <a:spLocks noGrp="1"/>
          </p:cNvSpPr>
          <p:nvPr>
            <p:ph idx="1"/>
          </p:nvPr>
        </p:nvSpPr>
        <p:spPr/>
        <p:txBody>
          <a:bodyPr/>
          <a:lstStyle/>
          <a:p>
            <a:r>
              <a:rPr kumimoji="1" lang="en-US" altLang="ja-JP" dirty="0" smtClean="0"/>
              <a:t>IT</a:t>
            </a:r>
            <a:r>
              <a:rPr kumimoji="1" lang="ja-JP" altLang="en-US" dirty="0" smtClean="0"/>
              <a:t>ガバナンスの考え方と活用</a:t>
            </a:r>
            <a:endParaRPr kumimoji="1" lang="en-US" altLang="ja-JP" dirty="0" smtClean="0"/>
          </a:p>
          <a:p>
            <a:pPr lvl="1"/>
            <a:r>
              <a:rPr kumimoji="1" lang="ja-JP" altLang="en-US" dirty="0" smtClean="0"/>
              <a:t>マネジメントからガバナンスへ</a:t>
            </a:r>
            <a:endParaRPr kumimoji="1" lang="en-US" altLang="ja-JP" dirty="0" smtClean="0"/>
          </a:p>
          <a:p>
            <a:pPr lvl="1"/>
            <a:r>
              <a:rPr kumimoji="1" lang="en-US" altLang="ja-JP" dirty="0" smtClean="0"/>
              <a:t>IT</a:t>
            </a:r>
            <a:r>
              <a:rPr kumimoji="1" lang="ja-JP" altLang="en-US" dirty="0" smtClean="0"/>
              <a:t>システムから全体統制へ</a:t>
            </a:r>
            <a:endParaRPr kumimoji="1" lang="en-US" altLang="ja-JP" dirty="0" smtClean="0"/>
          </a:p>
          <a:p>
            <a:r>
              <a:rPr kumimoji="1" lang="ja-JP" altLang="en-US" dirty="0" smtClean="0"/>
              <a:t>情報セキュリティ</a:t>
            </a:r>
            <a:endParaRPr kumimoji="1" lang="en-US" altLang="ja-JP" dirty="0" smtClean="0"/>
          </a:p>
          <a:p>
            <a:pPr lvl="1"/>
            <a:r>
              <a:rPr kumimoji="1" lang="ja-JP" altLang="en-US" dirty="0" smtClean="0"/>
              <a:t>コンピュータセキュリティから情報セキュリティ</a:t>
            </a:r>
            <a:endParaRPr kumimoji="1" lang="en-US" altLang="ja-JP" dirty="0" smtClean="0"/>
          </a:p>
          <a:p>
            <a:pPr lvl="1"/>
            <a:r>
              <a:rPr kumimoji="1" lang="ja-JP" altLang="en-US" dirty="0" smtClean="0"/>
              <a:t>情報セキュリティの目的</a:t>
            </a:r>
            <a:endParaRPr kumimoji="1" lang="en-US" altLang="ja-JP" dirty="0" smtClean="0"/>
          </a:p>
          <a:p>
            <a:pPr lvl="1"/>
            <a:r>
              <a:rPr kumimoji="1" lang="ja-JP" altLang="en-US" dirty="0" smtClean="0"/>
              <a:t>透過性の高い情報セキュリティのために</a:t>
            </a:r>
            <a:endParaRPr kumimoji="1" lang="en-US" altLang="ja-JP" dirty="0" smtClean="0"/>
          </a:p>
          <a:p>
            <a:pPr lvl="1"/>
            <a:endParaRPr kumimoji="1" lang="en-US" altLang="ja-JP" dirty="0" smtClean="0"/>
          </a:p>
          <a:p>
            <a:pPr lvl="1"/>
            <a:endParaRPr kumimoji="1" lang="ja-JP" altLang="en-US" dirty="0"/>
          </a:p>
        </p:txBody>
      </p:sp>
      <p:sp>
        <p:nvSpPr>
          <p:cNvPr id="4" name="日付プレースホルダー 3"/>
          <p:cNvSpPr>
            <a:spLocks noGrp="1"/>
          </p:cNvSpPr>
          <p:nvPr>
            <p:ph type="dt" sz="half" idx="10"/>
          </p:nvPr>
        </p:nvSpPr>
        <p:spPr/>
        <p:txBody>
          <a:bodyPr/>
          <a:lstStyle/>
          <a:p>
            <a:fld id="{333567C3-5202-DE47-95E4-43BC1E7B2FBA}" type="datetime1">
              <a:rPr lang="ja-JP" altLang="en-US" smtClean="0"/>
              <a:t>2014/04/17</a:t>
            </a:fld>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3</a:t>
            </a:fld>
            <a:endParaRPr lang="en-US"/>
          </a:p>
        </p:txBody>
      </p:sp>
    </p:spTree>
    <p:extLst>
      <p:ext uri="{BB962C8B-B14F-4D97-AF65-F5344CB8AC3E}">
        <p14:creationId xmlns:p14="http://schemas.microsoft.com/office/powerpoint/2010/main" val="229907340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情報セキュリティのコストを考える</a:t>
            </a:r>
          </a:p>
        </p:txBody>
      </p:sp>
      <p:sp>
        <p:nvSpPr>
          <p:cNvPr id="3" name="コンテンツ プレースホルダー 2"/>
          <p:cNvSpPr>
            <a:spLocks noGrp="1"/>
          </p:cNvSpPr>
          <p:nvPr>
            <p:ph idx="1"/>
          </p:nvPr>
        </p:nvSpPr>
        <p:spPr/>
        <p:txBody>
          <a:bodyPr/>
          <a:lstStyle/>
          <a:p>
            <a:r>
              <a:rPr kumimoji="1" lang="ja-JP" altLang="en-US" dirty="0"/>
              <a:t>たとえば「絶対に止まってはいけない」を選択した場合は</a:t>
            </a:r>
            <a:endParaRPr kumimoji="1" lang="en-US" altLang="ja-JP" dirty="0"/>
          </a:p>
          <a:p>
            <a:pPr lvl="1"/>
            <a:r>
              <a:rPr lang="ja-JP" altLang="en-US" dirty="0"/>
              <a:t>まずはサービス（</a:t>
            </a:r>
            <a:r>
              <a:rPr lang="en-US" altLang="ja-JP" dirty="0"/>
              <a:t>OS</a:t>
            </a:r>
            <a:r>
              <a:rPr lang="ja-JP" altLang="en-US" dirty="0"/>
              <a:t>やアプリ）などがダウンしないようにする</a:t>
            </a:r>
            <a:endParaRPr lang="en-US" altLang="ja-JP" dirty="0"/>
          </a:p>
          <a:p>
            <a:pPr lvl="1"/>
            <a:r>
              <a:rPr lang="ja-JP" altLang="en-US" dirty="0"/>
              <a:t>サービスのパフォーマンスが出るように多重化する</a:t>
            </a:r>
            <a:endParaRPr lang="en-US" altLang="ja-JP" dirty="0"/>
          </a:p>
          <a:p>
            <a:pPr lvl="1"/>
            <a:r>
              <a:rPr lang="ja-JP" altLang="en-US" dirty="0"/>
              <a:t>ハードウェアのトラブルに備えて多重化する</a:t>
            </a:r>
            <a:endParaRPr lang="en-US" altLang="ja-JP" dirty="0"/>
          </a:p>
          <a:p>
            <a:pPr lvl="1"/>
            <a:r>
              <a:rPr kumimoji="1" lang="ja-JP" altLang="en-US" dirty="0"/>
              <a:t>それらのハードウェアの入れ替えのために代替機を導入してメンテナンスする</a:t>
            </a:r>
            <a:endParaRPr kumimoji="1" lang="en-US" altLang="ja-JP" dirty="0"/>
          </a:p>
          <a:p>
            <a:pPr lvl="1"/>
            <a:endParaRPr lang="en-US" altLang="ja-JP" dirty="0"/>
          </a:p>
          <a:p>
            <a:pPr lvl="1" indent="0">
              <a:buNone/>
            </a:pPr>
            <a:r>
              <a:rPr kumimoji="1" lang="en-US" altLang="ja-JP" dirty="0"/>
              <a:t>→</a:t>
            </a:r>
            <a:r>
              <a:rPr kumimoji="1" lang="ja-JP" altLang="en-US" dirty="0"/>
              <a:t>　これはかなりの費用がかかると思いませんか？</a:t>
            </a:r>
          </a:p>
          <a:p>
            <a:endParaRPr kumimoji="1" lang="ja-JP" altLang="en-US" dirty="0"/>
          </a:p>
        </p:txBody>
      </p:sp>
      <p:sp>
        <p:nvSpPr>
          <p:cNvPr id="4" name="日付プレースホルダー 3"/>
          <p:cNvSpPr>
            <a:spLocks noGrp="1"/>
          </p:cNvSpPr>
          <p:nvPr>
            <p:ph type="dt" sz="half" idx="10"/>
          </p:nvPr>
        </p:nvSpPr>
        <p:spPr/>
        <p:txBody>
          <a:bodyPr/>
          <a:lstStyle/>
          <a:p>
            <a:fld id="{73D4CBF8-D0A6-584A-98C9-C88C0D94F312}" type="datetime1">
              <a:rPr lang="ja-JP" altLang="en-US" smtClean="0"/>
              <a:t>2014/04/17</a:t>
            </a:fld>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30</a:t>
            </a:fld>
            <a:endParaRPr lang="en-US"/>
          </a:p>
        </p:txBody>
      </p:sp>
    </p:spTree>
    <p:extLst>
      <p:ext uri="{BB962C8B-B14F-4D97-AF65-F5344CB8AC3E}">
        <p14:creationId xmlns:p14="http://schemas.microsoft.com/office/powerpoint/2010/main" val="3163067940"/>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本当にそこまでする必要があるのか</a:t>
            </a:r>
          </a:p>
        </p:txBody>
      </p:sp>
      <p:sp>
        <p:nvSpPr>
          <p:cNvPr id="3" name="コンテンツ プレースホルダー 2"/>
          <p:cNvSpPr>
            <a:spLocks noGrp="1"/>
          </p:cNvSpPr>
          <p:nvPr>
            <p:ph idx="1"/>
          </p:nvPr>
        </p:nvSpPr>
        <p:spPr/>
        <p:txBody>
          <a:bodyPr/>
          <a:lstStyle/>
          <a:p>
            <a:r>
              <a:rPr kumimoji="1" lang="ja-JP" altLang="en-US" dirty="0"/>
              <a:t>情報セキュリティの目的は「業務が適切に遂行されることをサポートする」こと</a:t>
            </a:r>
            <a:endParaRPr kumimoji="1" lang="en-US" altLang="ja-JP" dirty="0"/>
          </a:p>
          <a:p>
            <a:pPr lvl="1"/>
            <a:r>
              <a:rPr lang="ja-JP" altLang="en-US" dirty="0"/>
              <a:t>本当にメールサーバは止まってはいけないのか</a:t>
            </a:r>
            <a:r>
              <a:rPr lang="en-US" altLang="ja-JP" dirty="0"/>
              <a:t/>
            </a:r>
            <a:br>
              <a:rPr lang="en-US" altLang="ja-JP" dirty="0"/>
            </a:br>
            <a:r>
              <a:rPr lang="en-US" altLang="ja-JP" dirty="0"/>
              <a:t>→</a:t>
            </a:r>
            <a:r>
              <a:rPr lang="ja-JP" altLang="en-US" dirty="0"/>
              <a:t>　どんな業務にどのくらいの影響を与えるのか</a:t>
            </a:r>
            <a:endParaRPr lang="en-US" altLang="ja-JP" dirty="0"/>
          </a:p>
          <a:p>
            <a:r>
              <a:rPr lang="ja-JP" altLang="en-US" dirty="0"/>
              <a:t>自社で持たなきゃいけないという思い込み？</a:t>
            </a:r>
            <a:endParaRPr lang="en-US" altLang="ja-JP" dirty="0"/>
          </a:p>
          <a:p>
            <a:pPr lvl="1"/>
            <a:r>
              <a:rPr lang="ja-JP" altLang="en-US" dirty="0"/>
              <a:t>もしかしたら、重要なメールサーバほどアウトソーシングしたほうがいいんじゃないのかな</a:t>
            </a:r>
            <a:endParaRPr lang="en-US" altLang="ja-JP" dirty="0"/>
          </a:p>
          <a:p>
            <a:pPr lvl="1"/>
            <a:r>
              <a:rPr lang="ja-JP" altLang="en-US" dirty="0"/>
              <a:t>サポートには人間が必要で・・・人件費を効率化するための</a:t>
            </a:r>
            <a:r>
              <a:rPr lang="en-US" altLang="ja-JP" dirty="0"/>
              <a:t>IT</a:t>
            </a:r>
            <a:r>
              <a:rPr lang="ja-JP" altLang="en-US" dirty="0"/>
              <a:t>なのに・・・とまた矛盾が（笑）</a:t>
            </a:r>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fld id="{23963062-F496-C147-B604-FCCF15EC3CE8}" type="datetime1">
              <a:rPr lang="ja-JP" altLang="en-US" smtClean="0"/>
              <a:t>2014/04/17</a:t>
            </a:fld>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31</a:t>
            </a:fld>
            <a:endParaRPr lang="en-US"/>
          </a:p>
        </p:txBody>
      </p:sp>
    </p:spTree>
    <p:extLst>
      <p:ext uri="{BB962C8B-B14F-4D97-AF65-F5344CB8AC3E}">
        <p14:creationId xmlns:p14="http://schemas.microsoft.com/office/powerpoint/2010/main" val="717953181"/>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サービス</a:t>
            </a:r>
            <a:r>
              <a:rPr kumimoji="1" lang="ja-JP" altLang="en-US" dirty="0"/>
              <a:t>が止まっててもいい時間</a:t>
            </a:r>
          </a:p>
        </p:txBody>
      </p:sp>
      <p:sp>
        <p:nvSpPr>
          <p:cNvPr id="4" name="日付プレースホルダー 3"/>
          <p:cNvSpPr>
            <a:spLocks noGrp="1"/>
          </p:cNvSpPr>
          <p:nvPr>
            <p:ph type="dt" sz="half" idx="10"/>
          </p:nvPr>
        </p:nvSpPr>
        <p:spPr/>
        <p:txBody>
          <a:bodyPr/>
          <a:lstStyle/>
          <a:p>
            <a:fld id="{40D0F934-4695-E946-BB83-7EA63F7CF5F8}" type="datetime1">
              <a:rPr lang="ja-JP" altLang="en-US" smtClean="0"/>
              <a:t>2014/04/17</a:t>
            </a:fld>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32</a:t>
            </a:fld>
            <a:endParaRPr lang="en-US"/>
          </a:p>
        </p:txBody>
      </p:sp>
      <p:sp>
        <p:nvSpPr>
          <p:cNvPr id="7" name="テキスト ボックス 6"/>
          <p:cNvSpPr txBox="1"/>
          <p:nvPr/>
        </p:nvSpPr>
        <p:spPr>
          <a:xfrm>
            <a:off x="1678030" y="2662700"/>
            <a:ext cx="5724644" cy="954107"/>
          </a:xfrm>
          <a:prstGeom prst="rect">
            <a:avLst/>
          </a:prstGeom>
          <a:noFill/>
        </p:spPr>
        <p:txBody>
          <a:bodyPr wrap="none" rtlCol="0">
            <a:spAutoFit/>
          </a:bodyPr>
          <a:lstStyle/>
          <a:p>
            <a:pPr algn="ctr">
              <a:lnSpc>
                <a:spcPct val="120000"/>
              </a:lnSpc>
            </a:pPr>
            <a:r>
              <a:rPr lang="ja-JP" altLang="en-US" sz="4800" b="1" dirty="0" smtClean="0">
                <a:latin typeface="+mj-ea"/>
                <a:ea typeface="+mj-ea"/>
              </a:rPr>
              <a:t>最大許容停止時間！</a:t>
            </a:r>
            <a:endParaRPr lang="en-US" altLang="ja-JP" sz="4800" b="1" dirty="0" smtClean="0">
              <a:latin typeface="+mj-ea"/>
              <a:ea typeface="+mj-ea"/>
            </a:endParaRPr>
          </a:p>
        </p:txBody>
      </p:sp>
      <p:sp>
        <p:nvSpPr>
          <p:cNvPr id="8" name="テキスト ボックス 7"/>
          <p:cNvSpPr txBox="1"/>
          <p:nvPr/>
        </p:nvSpPr>
        <p:spPr>
          <a:xfrm>
            <a:off x="1484625" y="4460440"/>
            <a:ext cx="5436167" cy="860748"/>
          </a:xfrm>
          <a:prstGeom prst="rect">
            <a:avLst/>
          </a:prstGeom>
          <a:noFill/>
        </p:spPr>
        <p:txBody>
          <a:bodyPr wrap="square" rtlCol="0">
            <a:spAutoFit/>
          </a:bodyPr>
          <a:lstStyle/>
          <a:p>
            <a:pPr>
              <a:lnSpc>
                <a:spcPct val="120000"/>
              </a:lnSpc>
            </a:pPr>
            <a:r>
              <a:rPr lang="ja-JP" altLang="en-US" sz="1400" dirty="0" smtClean="0">
                <a:latin typeface="+mj-ea"/>
                <a:ea typeface="+mj-ea"/>
              </a:rPr>
              <a:t>どのくらいの間、サービスが止まっても影響がないかを考えることから始めてください。それが情報セキュリティコストの最適化の要因となります</a:t>
            </a:r>
            <a:endParaRPr lang="en-US" altLang="ja-JP" sz="1400" dirty="0" smtClean="0">
              <a:latin typeface="+mj-ea"/>
              <a:ea typeface="+mj-ea"/>
            </a:endParaRPr>
          </a:p>
        </p:txBody>
      </p:sp>
      <p:pic>
        <p:nvPicPr>
          <p:cNvPr id="9" name="図 8" descr="002kiduki.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0792" y="4194323"/>
            <a:ext cx="826069" cy="1126865"/>
          </a:xfrm>
          <a:prstGeom prst="rect">
            <a:avLst/>
          </a:prstGeom>
        </p:spPr>
      </p:pic>
    </p:spTree>
    <p:extLst>
      <p:ext uri="{BB962C8B-B14F-4D97-AF65-F5344CB8AC3E}">
        <p14:creationId xmlns:p14="http://schemas.microsoft.com/office/powerpoint/2010/main" val="408499954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もう一つの言い方を・・・</a:t>
            </a:r>
          </a:p>
        </p:txBody>
      </p:sp>
      <p:sp>
        <p:nvSpPr>
          <p:cNvPr id="4" name="日付プレースホルダー 3"/>
          <p:cNvSpPr>
            <a:spLocks noGrp="1"/>
          </p:cNvSpPr>
          <p:nvPr>
            <p:ph type="dt" sz="half" idx="10"/>
          </p:nvPr>
        </p:nvSpPr>
        <p:spPr/>
        <p:txBody>
          <a:bodyPr/>
          <a:lstStyle/>
          <a:p>
            <a:fld id="{ED533198-26DF-8C49-9AFF-69660D2683BC}" type="datetime1">
              <a:rPr lang="ja-JP" altLang="en-US" smtClean="0"/>
              <a:t>2014/04/17</a:t>
            </a:fld>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33</a:t>
            </a:fld>
            <a:endParaRPr lang="en-US"/>
          </a:p>
        </p:txBody>
      </p:sp>
      <p:sp>
        <p:nvSpPr>
          <p:cNvPr id="7" name="テキスト ボックス 6"/>
          <p:cNvSpPr txBox="1"/>
          <p:nvPr/>
        </p:nvSpPr>
        <p:spPr>
          <a:xfrm>
            <a:off x="1370258" y="2662700"/>
            <a:ext cx="6340197" cy="954107"/>
          </a:xfrm>
          <a:prstGeom prst="rect">
            <a:avLst/>
          </a:prstGeom>
          <a:noFill/>
        </p:spPr>
        <p:txBody>
          <a:bodyPr wrap="none" rtlCol="0">
            <a:spAutoFit/>
          </a:bodyPr>
          <a:lstStyle/>
          <a:p>
            <a:pPr algn="ctr">
              <a:lnSpc>
                <a:spcPct val="120000"/>
              </a:lnSpc>
            </a:pPr>
            <a:r>
              <a:rPr lang="ja-JP" altLang="en-US" sz="4800" b="1" dirty="0" smtClean="0">
                <a:latin typeface="+mj-ea"/>
                <a:ea typeface="+mj-ea"/>
              </a:rPr>
              <a:t>リスク受容レベル！！</a:t>
            </a:r>
            <a:endParaRPr lang="en-US" altLang="ja-JP" sz="4800" b="1" dirty="0" smtClean="0">
              <a:latin typeface="+mj-ea"/>
              <a:ea typeface="+mj-ea"/>
            </a:endParaRPr>
          </a:p>
        </p:txBody>
      </p:sp>
      <p:sp>
        <p:nvSpPr>
          <p:cNvPr id="8" name="テキスト ボックス 7"/>
          <p:cNvSpPr txBox="1"/>
          <p:nvPr/>
        </p:nvSpPr>
        <p:spPr>
          <a:xfrm>
            <a:off x="1484625" y="4460440"/>
            <a:ext cx="5436167" cy="860748"/>
          </a:xfrm>
          <a:prstGeom prst="rect">
            <a:avLst/>
          </a:prstGeom>
          <a:noFill/>
        </p:spPr>
        <p:txBody>
          <a:bodyPr wrap="square" rtlCol="0">
            <a:spAutoFit/>
          </a:bodyPr>
          <a:lstStyle/>
          <a:p>
            <a:pPr>
              <a:lnSpc>
                <a:spcPct val="120000"/>
              </a:lnSpc>
            </a:pPr>
            <a:r>
              <a:rPr lang="ja-JP" altLang="en-US" sz="1400" dirty="0" smtClean="0">
                <a:latin typeface="+mj-ea"/>
                <a:ea typeface="+mj-ea"/>
              </a:rPr>
              <a:t>どれくらいの痛みなら受け入れることができるのかを「リスク受容レベル」といいます。リスク受容レベルは通常２段階で設定し、一般的なトラブルと重要なトラブルを区別します</a:t>
            </a:r>
            <a:endParaRPr lang="en-US" altLang="ja-JP" sz="1400" dirty="0" smtClean="0">
              <a:latin typeface="+mj-ea"/>
              <a:ea typeface="+mj-ea"/>
            </a:endParaRPr>
          </a:p>
        </p:txBody>
      </p:sp>
      <p:pic>
        <p:nvPicPr>
          <p:cNvPr id="9" name="図 8" descr="002kiduki.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20792" y="4194323"/>
            <a:ext cx="826069" cy="1126865"/>
          </a:xfrm>
          <a:prstGeom prst="rect">
            <a:avLst/>
          </a:prstGeom>
        </p:spPr>
      </p:pic>
    </p:spTree>
    <p:extLst>
      <p:ext uri="{BB962C8B-B14F-4D97-AF65-F5344CB8AC3E}">
        <p14:creationId xmlns:p14="http://schemas.microsoft.com/office/powerpoint/2010/main" val="1563729430"/>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kumimoji="1" lang="ja-JP" altLang="en-US" dirty="0"/>
              <a:t>情報セキュリティ</a:t>
            </a:r>
            <a:r>
              <a:rPr kumimoji="1" lang="ja-JP" altLang="en-US" dirty="0" smtClean="0"/>
              <a:t>が本当に必要か？</a:t>
            </a:r>
            <a:endParaRPr kumimoji="1" lang="ja-JP" altLang="en-US" dirty="0"/>
          </a:p>
        </p:txBody>
      </p:sp>
      <p:sp>
        <p:nvSpPr>
          <p:cNvPr id="3" name="コンテンツ プレースホルダー 2"/>
          <p:cNvSpPr>
            <a:spLocks noGrp="1"/>
          </p:cNvSpPr>
          <p:nvPr>
            <p:ph idx="1"/>
          </p:nvPr>
        </p:nvSpPr>
        <p:spPr/>
        <p:txBody>
          <a:bodyPr/>
          <a:lstStyle/>
          <a:p>
            <a:r>
              <a:rPr lang="ja-JP" altLang="en-US" dirty="0"/>
              <a:t>情報セキュリティが必要かどうかの合意をするためにもっとも重要な要素は「リスク受容レベル」を合意すること</a:t>
            </a:r>
            <a:endParaRPr lang="en-US" altLang="ja-JP" dirty="0"/>
          </a:p>
          <a:p>
            <a:r>
              <a:rPr lang="ja-JP" altLang="en-US" dirty="0"/>
              <a:t>情報セキュリティをどこまでやるか（いわゆる必要性）はリスク受容レベルによって決まります</a:t>
            </a:r>
            <a:endParaRPr lang="en-US" altLang="ja-JP" dirty="0"/>
          </a:p>
          <a:p>
            <a:r>
              <a:rPr lang="ja-JP" altLang="en-US" dirty="0"/>
              <a:t>まずはどこまで許容出来るのかを明確にし、これを合意することからスタートしましょう</a:t>
            </a:r>
            <a:endParaRPr lang="en-US" altLang="ja-JP" dirty="0"/>
          </a:p>
          <a:p>
            <a:endParaRPr kumimoji="1" lang="ja-JP" altLang="en-US" dirty="0"/>
          </a:p>
        </p:txBody>
      </p:sp>
      <p:sp>
        <p:nvSpPr>
          <p:cNvPr id="4" name="日付プレースホルダー 3"/>
          <p:cNvSpPr>
            <a:spLocks noGrp="1"/>
          </p:cNvSpPr>
          <p:nvPr>
            <p:ph type="dt" sz="half" idx="10"/>
          </p:nvPr>
        </p:nvSpPr>
        <p:spPr/>
        <p:txBody>
          <a:bodyPr/>
          <a:lstStyle/>
          <a:p>
            <a:fld id="{F15328D5-1C4A-1B41-9942-BE1441832149}" type="datetime1">
              <a:rPr lang="ja-JP" altLang="en-US" smtClean="0"/>
              <a:t>2014/04/17</a:t>
            </a:fld>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34</a:t>
            </a:fld>
            <a:endParaRPr lang="en-US"/>
          </a:p>
        </p:txBody>
      </p:sp>
      <p:sp>
        <p:nvSpPr>
          <p:cNvPr id="7" name="テキスト ボックス 6"/>
          <p:cNvSpPr txBox="1"/>
          <p:nvPr/>
        </p:nvSpPr>
        <p:spPr>
          <a:xfrm>
            <a:off x="4284905" y="1270110"/>
            <a:ext cx="184666" cy="369332"/>
          </a:xfrm>
          <a:prstGeom prst="rect">
            <a:avLst/>
          </a:prstGeom>
          <a:noFill/>
        </p:spPr>
        <p:txBody>
          <a:bodyPr wrap="none" rtlCol="0">
            <a:spAutoFit/>
          </a:bodyPr>
          <a:lstStyle/>
          <a:p>
            <a:endParaRPr kumimoji="1" lang="ja-JP" altLang="en-US" dirty="0"/>
          </a:p>
        </p:txBody>
      </p:sp>
    </p:spTree>
    <p:extLst>
      <p:ext uri="{BB962C8B-B14F-4D97-AF65-F5344CB8AC3E}">
        <p14:creationId xmlns:p14="http://schemas.microsoft.com/office/powerpoint/2010/main" val="276876446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情報セキュリティワークショップ</a:t>
            </a:r>
            <a:endParaRPr kumimoji="1" lang="ja-JP" altLang="en-US" dirty="0"/>
          </a:p>
        </p:txBody>
      </p:sp>
      <p:sp>
        <p:nvSpPr>
          <p:cNvPr id="3" name="テキスト プレースホルダー 2"/>
          <p:cNvSpPr>
            <a:spLocks noGrp="1"/>
          </p:cNvSpPr>
          <p:nvPr>
            <p:ph type="body" idx="1"/>
          </p:nvPr>
        </p:nvSpPr>
        <p:spPr/>
        <p:txBody>
          <a:bodyPr/>
          <a:lstStyle/>
          <a:p>
            <a:r>
              <a:rPr kumimoji="1" lang="ja-JP" altLang="en-US" dirty="0" smtClean="0"/>
              <a:t>これまでの基本的な考え方をもとに、自分で考える力をつけていくためのベースを作ります</a:t>
            </a:r>
            <a:endParaRPr kumimoji="1" lang="ja-JP" altLang="en-US" dirty="0"/>
          </a:p>
        </p:txBody>
      </p:sp>
      <p:sp>
        <p:nvSpPr>
          <p:cNvPr id="4" name="日付プレースホルダー 3"/>
          <p:cNvSpPr>
            <a:spLocks noGrp="1"/>
          </p:cNvSpPr>
          <p:nvPr>
            <p:ph type="dt" sz="half" idx="10"/>
          </p:nvPr>
        </p:nvSpPr>
        <p:spPr/>
        <p:txBody>
          <a:bodyPr/>
          <a:lstStyle/>
          <a:p>
            <a:fld id="{EEC989F7-0CB3-3B4B-A909-6BDC1D2366C9}" type="datetime1">
              <a:rPr lang="ja-JP" altLang="en-US" smtClean="0"/>
              <a:t>2014/04/17</a:t>
            </a:fld>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35</a:t>
            </a:fld>
            <a:endParaRPr lang="en-US"/>
          </a:p>
        </p:txBody>
      </p:sp>
    </p:spTree>
    <p:extLst>
      <p:ext uri="{BB962C8B-B14F-4D97-AF65-F5344CB8AC3E}">
        <p14:creationId xmlns:p14="http://schemas.microsoft.com/office/powerpoint/2010/main" val="1355114027"/>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最初はこんな問題から</a:t>
            </a:r>
            <a:endParaRPr kumimoji="1" lang="ja-JP" altLang="en-US" dirty="0"/>
          </a:p>
        </p:txBody>
      </p:sp>
      <p:sp>
        <p:nvSpPr>
          <p:cNvPr id="8" name="コンテンツ プレースホルダー 7"/>
          <p:cNvSpPr>
            <a:spLocks noGrp="1"/>
          </p:cNvSpPr>
          <p:nvPr>
            <p:ph sz="half" idx="2"/>
          </p:nvPr>
        </p:nvSpPr>
        <p:spPr/>
        <p:txBody>
          <a:bodyPr/>
          <a:lstStyle/>
          <a:p>
            <a:r>
              <a:rPr lang="en-US" altLang="ja-JP" dirty="0"/>
              <a:t>USB</a:t>
            </a:r>
            <a:r>
              <a:rPr lang="ja-JP" altLang="en-US" dirty="0"/>
              <a:t>メモリ利用禁止の「管理目的」は、なんでしょう？</a:t>
            </a:r>
            <a:endParaRPr lang="en-US" altLang="ja-JP" dirty="0"/>
          </a:p>
          <a:p>
            <a:endParaRPr lang="en-US" altLang="ja-JP" dirty="0"/>
          </a:p>
          <a:p>
            <a:r>
              <a:rPr lang="ja-JP" altLang="en-US" dirty="0"/>
              <a:t>ヒント）管理目的とは対策の目的のことであり、対象となる脅威や脆弱性のこと</a:t>
            </a:r>
          </a:p>
          <a:p>
            <a:endParaRPr kumimoji="1" lang="ja-JP" altLang="en-US" dirty="0"/>
          </a:p>
        </p:txBody>
      </p:sp>
      <p:sp>
        <p:nvSpPr>
          <p:cNvPr id="4" name="日付プレースホルダー 3"/>
          <p:cNvSpPr>
            <a:spLocks noGrp="1"/>
          </p:cNvSpPr>
          <p:nvPr>
            <p:ph type="dt" sz="half" idx="10"/>
          </p:nvPr>
        </p:nvSpPr>
        <p:spPr/>
        <p:txBody>
          <a:bodyPr/>
          <a:lstStyle/>
          <a:p>
            <a:fld id="{F5821B9C-8F96-6043-BF04-E6F2270B516F}" type="datetime1">
              <a:rPr lang="ja-JP" altLang="en-US" smtClean="0"/>
              <a:t>2014/04/17</a:t>
            </a:fld>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36</a:t>
            </a:fld>
            <a:endParaRPr lang="en-US"/>
          </a:p>
        </p:txBody>
      </p:sp>
      <p:pic>
        <p:nvPicPr>
          <p:cNvPr id="9" name="コンテンツ プレースホルダー 15" descr="73329588.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55148" r="-55148"/>
          <a:stretch/>
        </p:blipFill>
        <p:spPr/>
      </p:pic>
    </p:spTree>
    <p:extLst>
      <p:ext uri="{BB962C8B-B14F-4D97-AF65-F5344CB8AC3E}">
        <p14:creationId xmlns:p14="http://schemas.microsoft.com/office/powerpoint/2010/main" val="303470851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次にこんな問題</a:t>
            </a:r>
            <a:endParaRPr kumimoji="1" lang="ja-JP" altLang="en-US" dirty="0"/>
          </a:p>
        </p:txBody>
      </p:sp>
      <p:sp>
        <p:nvSpPr>
          <p:cNvPr id="4" name="コンテンツ プレースホルダー 3"/>
          <p:cNvSpPr>
            <a:spLocks noGrp="1"/>
          </p:cNvSpPr>
          <p:nvPr>
            <p:ph sz="half" idx="2"/>
          </p:nvPr>
        </p:nvSpPr>
        <p:spPr/>
        <p:txBody>
          <a:bodyPr/>
          <a:lstStyle/>
          <a:p>
            <a:r>
              <a:rPr lang="ja-JP" altLang="en-US" dirty="0"/>
              <a:t>個人情報保護のためにシンクライアントを導入している企業がしなくてはいけないことは、なんでしょう？</a:t>
            </a:r>
            <a:endParaRPr lang="en-US" altLang="ja-JP" dirty="0"/>
          </a:p>
          <a:p>
            <a:endParaRPr lang="en-US" altLang="ja-JP" dirty="0"/>
          </a:p>
          <a:p>
            <a:pPr lvl="0"/>
            <a:r>
              <a:rPr lang="ja-JP" altLang="en-US" dirty="0"/>
              <a:t>ヒント）シンクライアントでは何ができて、何ができないのか。すべての機能を明確にすることが重要です。</a:t>
            </a:r>
          </a:p>
          <a:p>
            <a:endParaRPr kumimoji="1" lang="ja-JP" altLang="en-US" dirty="0"/>
          </a:p>
        </p:txBody>
      </p:sp>
      <p:sp>
        <p:nvSpPr>
          <p:cNvPr id="5" name="日付プレースホルダー 4"/>
          <p:cNvSpPr>
            <a:spLocks noGrp="1"/>
          </p:cNvSpPr>
          <p:nvPr>
            <p:ph type="dt" sz="half" idx="10"/>
          </p:nvPr>
        </p:nvSpPr>
        <p:spPr/>
        <p:txBody>
          <a:bodyPr/>
          <a:lstStyle/>
          <a:p>
            <a:fld id="{7FB022C1-73C7-A846-8028-5897F6FDA022}" type="datetime1">
              <a:rPr lang="ja-JP" altLang="en-US" smtClean="0"/>
              <a:t>2014/04/17</a:t>
            </a:fld>
            <a:endParaRPr lang="en-US"/>
          </a:p>
        </p:txBody>
      </p:sp>
      <p:sp>
        <p:nvSpPr>
          <p:cNvPr id="6" name="フッター プレースホルダー 5"/>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7" name="スライド番号プレースホルダー 6"/>
          <p:cNvSpPr>
            <a:spLocks noGrp="1"/>
          </p:cNvSpPr>
          <p:nvPr>
            <p:ph type="sldNum" sz="quarter" idx="12"/>
          </p:nvPr>
        </p:nvSpPr>
        <p:spPr/>
        <p:txBody>
          <a:bodyPr/>
          <a:lstStyle/>
          <a:p>
            <a:fld id="{0CFEC368-1D7A-4F81-ABF6-AE0E36BAF64C}" type="slidenum">
              <a:rPr lang="en-US" smtClean="0"/>
              <a:pPr/>
              <a:t>37</a:t>
            </a:fld>
            <a:endParaRPr lang="en-US"/>
          </a:p>
        </p:txBody>
      </p:sp>
      <p:pic>
        <p:nvPicPr>
          <p:cNvPr id="8" name="コンテンツ プレースホルダー 9" descr="aa049887.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84430" r="-84430"/>
          <a:stretch/>
        </p:blipFill>
        <p:spPr/>
      </p:pic>
    </p:spTree>
    <p:extLst>
      <p:ext uri="{BB962C8B-B14F-4D97-AF65-F5344CB8AC3E}">
        <p14:creationId xmlns:p14="http://schemas.microsoft.com/office/powerpoint/2010/main" val="236653562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最後にこんな問題</a:t>
            </a:r>
            <a:endParaRPr kumimoji="1" lang="ja-JP" altLang="en-US" dirty="0"/>
          </a:p>
        </p:txBody>
      </p:sp>
      <p:sp>
        <p:nvSpPr>
          <p:cNvPr id="4" name="コンテンツ プレースホルダー 3"/>
          <p:cNvSpPr>
            <a:spLocks noGrp="1"/>
          </p:cNvSpPr>
          <p:nvPr>
            <p:ph sz="half" idx="2"/>
          </p:nvPr>
        </p:nvSpPr>
        <p:spPr/>
        <p:txBody>
          <a:bodyPr>
            <a:normAutofit lnSpcReduction="10000"/>
          </a:bodyPr>
          <a:lstStyle/>
          <a:p>
            <a:r>
              <a:rPr lang="ja-JP" altLang="en-US" dirty="0"/>
              <a:t>個人情報保護法を違反したとして、何らかの処分を受けた人は</a:t>
            </a:r>
            <a:r>
              <a:rPr lang="en-US" altLang="ja-JP" dirty="0"/>
              <a:t>2005</a:t>
            </a:r>
            <a:r>
              <a:rPr lang="ja-JP" altLang="en-US" dirty="0"/>
              <a:t>年以降（行政では</a:t>
            </a:r>
            <a:r>
              <a:rPr lang="en-US" altLang="ja-JP" dirty="0"/>
              <a:t>2003</a:t>
            </a:r>
            <a:r>
              <a:rPr lang="ja-JP" altLang="en-US" dirty="0"/>
              <a:t>年以降）、何名いるでしょうか</a:t>
            </a:r>
            <a:endParaRPr lang="en-US" altLang="ja-JP" dirty="0"/>
          </a:p>
          <a:p>
            <a:endParaRPr lang="en-US" altLang="ja-JP" dirty="0"/>
          </a:p>
          <a:p>
            <a:pPr lvl="0"/>
            <a:r>
              <a:rPr lang="ja-JP" altLang="en-US" dirty="0"/>
              <a:t>ヒント）情報漏洩は個人情報保護違反でしょうか？ちなみに、違反した場合は</a:t>
            </a:r>
            <a:r>
              <a:rPr lang="en-US" altLang="ja-JP" dirty="0"/>
              <a:t>6</a:t>
            </a:r>
            <a:r>
              <a:rPr lang="ja-JP" altLang="en-US" dirty="0"/>
              <a:t>ヶ月以下の懲役または</a:t>
            </a:r>
            <a:r>
              <a:rPr lang="en-US" altLang="ja-JP" dirty="0"/>
              <a:t>30</a:t>
            </a:r>
            <a:r>
              <a:rPr lang="ja-JP" altLang="en-US" dirty="0"/>
              <a:t>万円以下</a:t>
            </a:r>
            <a:endParaRPr kumimoji="1" lang="ja-JP" altLang="en-US" dirty="0"/>
          </a:p>
        </p:txBody>
      </p:sp>
      <p:sp>
        <p:nvSpPr>
          <p:cNvPr id="5" name="日付プレースホルダー 4"/>
          <p:cNvSpPr>
            <a:spLocks noGrp="1"/>
          </p:cNvSpPr>
          <p:nvPr>
            <p:ph type="dt" sz="half" idx="10"/>
          </p:nvPr>
        </p:nvSpPr>
        <p:spPr/>
        <p:txBody>
          <a:bodyPr/>
          <a:lstStyle/>
          <a:p>
            <a:fld id="{96B43A60-5629-7140-851C-59CC01C0649C}" type="datetime1">
              <a:rPr lang="ja-JP" altLang="en-US" smtClean="0"/>
              <a:t>2014/04/17</a:t>
            </a:fld>
            <a:endParaRPr lang="en-US"/>
          </a:p>
        </p:txBody>
      </p:sp>
      <p:sp>
        <p:nvSpPr>
          <p:cNvPr id="6" name="フッター プレースホルダー 5"/>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7" name="スライド番号プレースホルダー 6"/>
          <p:cNvSpPr>
            <a:spLocks noGrp="1"/>
          </p:cNvSpPr>
          <p:nvPr>
            <p:ph type="sldNum" sz="quarter" idx="12"/>
          </p:nvPr>
        </p:nvSpPr>
        <p:spPr/>
        <p:txBody>
          <a:bodyPr/>
          <a:lstStyle/>
          <a:p>
            <a:fld id="{0CFEC368-1D7A-4F81-ABF6-AE0E36BAF64C}" type="slidenum">
              <a:rPr lang="en-US" smtClean="0"/>
              <a:pPr/>
              <a:t>38</a:t>
            </a:fld>
            <a:endParaRPr lang="en-US"/>
          </a:p>
        </p:txBody>
      </p:sp>
      <p:pic>
        <p:nvPicPr>
          <p:cNvPr id="8" name="コンテンツ プレースホルダー 8" descr="rbsb2_02.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49528" r="-49528"/>
          <a:stretch/>
        </p:blipFill>
        <p:spPr/>
      </p:pic>
    </p:spTree>
    <p:extLst>
      <p:ext uri="{BB962C8B-B14F-4D97-AF65-F5344CB8AC3E}">
        <p14:creationId xmlns:p14="http://schemas.microsoft.com/office/powerpoint/2010/main" val="121421976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では、こんな問題はどうでしょう</a:t>
            </a:r>
            <a:endParaRPr kumimoji="1" lang="ja-JP" altLang="en-US" dirty="0"/>
          </a:p>
        </p:txBody>
      </p:sp>
      <p:sp>
        <p:nvSpPr>
          <p:cNvPr id="4" name="コンテンツ プレースホルダー 3"/>
          <p:cNvSpPr>
            <a:spLocks noGrp="1"/>
          </p:cNvSpPr>
          <p:nvPr>
            <p:ph sz="half" idx="2"/>
          </p:nvPr>
        </p:nvSpPr>
        <p:spPr/>
        <p:txBody>
          <a:bodyPr/>
          <a:lstStyle/>
          <a:p>
            <a:r>
              <a:rPr lang="ja-JP" altLang="en-US" dirty="0"/>
              <a:t>課長が部門の</a:t>
            </a:r>
            <a:r>
              <a:rPr lang="en-US" altLang="ja-JP" dirty="0"/>
              <a:t>5</a:t>
            </a:r>
            <a:r>
              <a:rPr lang="ja-JP" altLang="en-US" dirty="0"/>
              <a:t>人にエクセルで管理表を送付しました。社員がこれらに記入してメールに添付して課長に返信した場合、添付書類は全部でいくつになったでしょうか？</a:t>
            </a:r>
          </a:p>
          <a:p>
            <a:endParaRPr kumimoji="1" lang="ja-JP" altLang="en-US" dirty="0"/>
          </a:p>
        </p:txBody>
      </p:sp>
      <p:sp>
        <p:nvSpPr>
          <p:cNvPr id="5" name="日付プレースホルダー 4"/>
          <p:cNvSpPr>
            <a:spLocks noGrp="1"/>
          </p:cNvSpPr>
          <p:nvPr>
            <p:ph type="dt" sz="half" idx="10"/>
          </p:nvPr>
        </p:nvSpPr>
        <p:spPr/>
        <p:txBody>
          <a:bodyPr/>
          <a:lstStyle/>
          <a:p>
            <a:fld id="{2FEB7F96-D597-CF46-A1B5-8ACD219DE170}" type="datetime1">
              <a:rPr lang="ja-JP" altLang="en-US" smtClean="0"/>
              <a:t>2014/04/17</a:t>
            </a:fld>
            <a:endParaRPr lang="en-US"/>
          </a:p>
        </p:txBody>
      </p:sp>
      <p:sp>
        <p:nvSpPr>
          <p:cNvPr id="6" name="フッター プレースホルダー 5"/>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7" name="スライド番号プレースホルダー 6"/>
          <p:cNvSpPr>
            <a:spLocks noGrp="1"/>
          </p:cNvSpPr>
          <p:nvPr>
            <p:ph type="sldNum" sz="quarter" idx="12"/>
          </p:nvPr>
        </p:nvSpPr>
        <p:spPr/>
        <p:txBody>
          <a:bodyPr/>
          <a:lstStyle/>
          <a:p>
            <a:fld id="{0CFEC368-1D7A-4F81-ABF6-AE0E36BAF64C}" type="slidenum">
              <a:rPr lang="en-US" smtClean="0"/>
              <a:pPr/>
              <a:t>39</a:t>
            </a:fld>
            <a:endParaRPr lang="en-US"/>
          </a:p>
        </p:txBody>
      </p:sp>
      <p:pic>
        <p:nvPicPr>
          <p:cNvPr id="8" name="コンテンツ プレースホルダー 8" descr="skd182715sdc.png"/>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77436" r="-77436"/>
          <a:stretch/>
        </p:blipFill>
        <p:spPr/>
      </p:pic>
    </p:spTree>
    <p:extLst>
      <p:ext uri="{BB962C8B-B14F-4D97-AF65-F5344CB8AC3E}">
        <p14:creationId xmlns:p14="http://schemas.microsoft.com/office/powerpoint/2010/main" val="78469288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本日のテーマ</a:t>
            </a:r>
            <a:endParaRPr kumimoji="1" lang="ja-JP" altLang="en-US" dirty="0"/>
          </a:p>
        </p:txBody>
      </p:sp>
      <p:sp>
        <p:nvSpPr>
          <p:cNvPr id="4" name="テキスト ボックス 3"/>
          <p:cNvSpPr txBox="1"/>
          <p:nvPr/>
        </p:nvSpPr>
        <p:spPr>
          <a:xfrm>
            <a:off x="823350" y="1874538"/>
            <a:ext cx="7675900" cy="2283702"/>
          </a:xfrm>
          <a:prstGeom prst="rect">
            <a:avLst/>
          </a:prstGeom>
          <a:noFill/>
        </p:spPr>
        <p:txBody>
          <a:bodyPr wrap="none" rtlCol="0">
            <a:spAutoFit/>
          </a:bodyPr>
          <a:lstStyle/>
          <a:p>
            <a:pPr algn="ctr">
              <a:lnSpc>
                <a:spcPct val="120000"/>
              </a:lnSpc>
            </a:pPr>
            <a:r>
              <a:rPr lang="ja-JP" altLang="en-US" sz="2400" dirty="0" smtClean="0">
                <a:latin typeface="+mj-ea"/>
                <a:ea typeface="+mj-ea"/>
              </a:rPr>
              <a:t>情報セキュリティは</a:t>
            </a:r>
            <a:endParaRPr lang="en-US" altLang="ja-JP" sz="2400" dirty="0" smtClean="0">
              <a:latin typeface="+mj-ea"/>
              <a:ea typeface="+mj-ea"/>
            </a:endParaRPr>
          </a:p>
          <a:p>
            <a:pPr algn="ctr">
              <a:lnSpc>
                <a:spcPct val="120000"/>
              </a:lnSpc>
            </a:pPr>
            <a:r>
              <a:rPr lang="en-US" altLang="ja-JP" sz="4800" b="1" dirty="0" smtClean="0">
                <a:solidFill>
                  <a:srgbClr val="FF0000"/>
                </a:solidFill>
                <a:latin typeface="+mj-ea"/>
                <a:ea typeface="+mj-ea"/>
              </a:rPr>
              <a:t>IT</a:t>
            </a:r>
            <a:r>
              <a:rPr lang="ja-JP" altLang="en-US" sz="4800" b="1" dirty="0" smtClean="0">
                <a:solidFill>
                  <a:srgbClr val="FF0000"/>
                </a:solidFill>
                <a:latin typeface="+mj-ea"/>
                <a:ea typeface="+mj-ea"/>
              </a:rPr>
              <a:t>を最大に活用</a:t>
            </a:r>
            <a:r>
              <a:rPr lang="ja-JP" altLang="en-US" sz="4800" b="1" dirty="0" smtClean="0">
                <a:latin typeface="+mj-ea"/>
                <a:ea typeface="+mj-ea"/>
              </a:rPr>
              <a:t>するための</a:t>
            </a:r>
            <a:endParaRPr lang="en-US" altLang="ja-JP" sz="4800" b="1" dirty="0" smtClean="0">
              <a:latin typeface="+mj-ea"/>
              <a:ea typeface="+mj-ea"/>
            </a:endParaRPr>
          </a:p>
          <a:p>
            <a:pPr algn="ctr">
              <a:lnSpc>
                <a:spcPct val="120000"/>
              </a:lnSpc>
            </a:pPr>
            <a:r>
              <a:rPr kumimoji="1" lang="ja-JP" altLang="en-US" sz="4800" b="1" dirty="0" smtClean="0">
                <a:latin typeface="+mj-ea"/>
                <a:ea typeface="+mj-ea"/>
              </a:rPr>
              <a:t>最小限の安全確保</a:t>
            </a:r>
            <a:endParaRPr kumimoji="1" lang="ja-JP" altLang="en-US" sz="4800" b="1" dirty="0">
              <a:latin typeface="+mj-ea"/>
              <a:ea typeface="+mj-ea"/>
            </a:endParaRPr>
          </a:p>
        </p:txBody>
      </p:sp>
      <p:grpSp>
        <p:nvGrpSpPr>
          <p:cNvPr id="5" name="図形グループ 4"/>
          <p:cNvGrpSpPr/>
          <p:nvPr/>
        </p:nvGrpSpPr>
        <p:grpSpPr>
          <a:xfrm>
            <a:off x="1484625" y="4420178"/>
            <a:ext cx="6166822" cy="858073"/>
            <a:chOff x="1382470" y="4659818"/>
            <a:chExt cx="6166822" cy="858073"/>
          </a:xfrm>
        </p:grpSpPr>
        <p:sp>
          <p:nvSpPr>
            <p:cNvPr id="6" name="テキスト ボックス 5"/>
            <p:cNvSpPr txBox="1"/>
            <p:nvPr/>
          </p:nvSpPr>
          <p:spPr>
            <a:xfrm>
              <a:off x="1382470" y="4784745"/>
              <a:ext cx="5436167" cy="602216"/>
            </a:xfrm>
            <a:prstGeom prst="rect">
              <a:avLst/>
            </a:prstGeom>
            <a:noFill/>
          </p:spPr>
          <p:txBody>
            <a:bodyPr wrap="square" rtlCol="0">
              <a:spAutoFit/>
            </a:bodyPr>
            <a:lstStyle/>
            <a:p>
              <a:pPr>
                <a:lnSpc>
                  <a:spcPct val="120000"/>
                </a:lnSpc>
              </a:pPr>
              <a:r>
                <a:rPr lang="en-US" altLang="ja-JP" sz="1400" dirty="0" smtClean="0">
                  <a:latin typeface="+mj-ea"/>
                  <a:ea typeface="+mj-ea"/>
                </a:rPr>
                <a:t>PC</a:t>
              </a:r>
              <a:r>
                <a:rPr lang="ja-JP" altLang="en-US" sz="1400" dirty="0" smtClean="0">
                  <a:latin typeface="+mj-ea"/>
                  <a:ea typeface="+mj-ea"/>
                </a:rPr>
                <a:t>持ち出し禁止とか、</a:t>
              </a:r>
              <a:r>
                <a:rPr lang="en-US" altLang="ja-JP" sz="1400" dirty="0" smtClean="0">
                  <a:latin typeface="+mj-ea"/>
                  <a:ea typeface="+mj-ea"/>
                </a:rPr>
                <a:t>USB</a:t>
              </a:r>
              <a:r>
                <a:rPr lang="ja-JP" altLang="en-US" sz="1400" dirty="0" smtClean="0">
                  <a:latin typeface="+mj-ea"/>
                  <a:ea typeface="+mj-ea"/>
                </a:rPr>
                <a:t>メモリ利用禁止とか、クラウド利用禁止とか、ただしい対応とは思っていません</a:t>
              </a:r>
              <a:endParaRPr lang="en-US" altLang="ja-JP" sz="1400" dirty="0" smtClean="0">
                <a:latin typeface="+mj-ea"/>
                <a:ea typeface="+mj-ea"/>
              </a:endParaRPr>
            </a:p>
          </p:txBody>
        </p:sp>
        <p:pic>
          <p:nvPicPr>
            <p:cNvPr id="7" name="図 6" descr="008kanashimi.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14536" y="4659818"/>
              <a:ext cx="834756" cy="858073"/>
            </a:xfrm>
            <a:prstGeom prst="rect">
              <a:avLst/>
            </a:prstGeom>
          </p:spPr>
        </p:pic>
      </p:grpSp>
      <p:sp>
        <p:nvSpPr>
          <p:cNvPr id="8" name="日付プレースホルダー 7"/>
          <p:cNvSpPr>
            <a:spLocks noGrp="1"/>
          </p:cNvSpPr>
          <p:nvPr>
            <p:ph type="dt" sz="half" idx="10"/>
          </p:nvPr>
        </p:nvSpPr>
        <p:spPr/>
        <p:txBody>
          <a:bodyPr/>
          <a:lstStyle/>
          <a:p>
            <a:fld id="{3552A1FA-B110-BF42-8720-524E8C0298E6}" type="datetime1">
              <a:rPr lang="ja-JP" altLang="en-US" smtClean="0"/>
              <a:t>2014/04/17</a:t>
            </a:fld>
            <a:endParaRPr lang="en-US"/>
          </a:p>
        </p:txBody>
      </p:sp>
      <p:sp>
        <p:nvSpPr>
          <p:cNvPr id="9" name="フッター プレースホルダー 8"/>
          <p:cNvSpPr>
            <a:spLocks noGrp="1"/>
          </p:cNvSpPr>
          <p:nvPr>
            <p:ph type="ftr" sz="quarter" idx="11"/>
          </p:nvPr>
        </p:nvSpPr>
        <p:spPr/>
        <p:txBody>
          <a:bodyPr/>
          <a:lstStyle/>
          <a:p>
            <a:pPr algn="r"/>
            <a:r>
              <a:rPr lang="en-US" altLang="ja-JP" smtClean="0"/>
              <a:t>(C) </a:t>
            </a:r>
            <a:r>
              <a:rPr lang="ja-JP" altLang="en-US" smtClean="0"/>
              <a:t>株式会社ディアイティ</a:t>
            </a:r>
            <a:endParaRPr lang="en-US" dirty="0"/>
          </a:p>
        </p:txBody>
      </p:sp>
      <p:sp>
        <p:nvSpPr>
          <p:cNvPr id="10" name="スライド番号プレースホルダー 9"/>
          <p:cNvSpPr>
            <a:spLocks noGrp="1"/>
          </p:cNvSpPr>
          <p:nvPr>
            <p:ph type="sldNum" sz="quarter" idx="12"/>
          </p:nvPr>
        </p:nvSpPr>
        <p:spPr/>
        <p:txBody>
          <a:bodyPr/>
          <a:lstStyle/>
          <a:p>
            <a:fld id="{0CFEC368-1D7A-4F81-ABF6-AE0E36BAF64C}" type="slidenum">
              <a:rPr lang="en-US" smtClean="0"/>
              <a:pPr/>
              <a:t>4</a:t>
            </a:fld>
            <a:endParaRPr lang="en-US"/>
          </a:p>
        </p:txBody>
      </p:sp>
    </p:spTree>
    <p:extLst>
      <p:ext uri="{BB962C8B-B14F-4D97-AF65-F5344CB8AC3E}">
        <p14:creationId xmlns:p14="http://schemas.microsoft.com/office/powerpoint/2010/main" val="208042885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実際に数えましょう</a:t>
            </a:r>
            <a:endParaRPr kumimoji="1" lang="ja-JP" altLang="en-US" dirty="0"/>
          </a:p>
        </p:txBody>
      </p:sp>
      <p:sp>
        <p:nvSpPr>
          <p:cNvPr id="5" name="日付プレースホルダー 4"/>
          <p:cNvSpPr>
            <a:spLocks noGrp="1"/>
          </p:cNvSpPr>
          <p:nvPr>
            <p:ph type="dt" sz="half" idx="10"/>
          </p:nvPr>
        </p:nvSpPr>
        <p:spPr/>
        <p:txBody>
          <a:bodyPr/>
          <a:lstStyle/>
          <a:p>
            <a:fld id="{3B8A1DA3-1343-A147-9DD4-E566770FE582}" type="datetime1">
              <a:rPr lang="ja-JP" altLang="en-US" smtClean="0"/>
              <a:t>2014/04/17</a:t>
            </a:fld>
            <a:endParaRPr lang="en-US"/>
          </a:p>
        </p:txBody>
      </p:sp>
      <p:sp>
        <p:nvSpPr>
          <p:cNvPr id="6" name="フッター プレースホルダー 5"/>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7" name="スライド番号プレースホルダー 6"/>
          <p:cNvSpPr>
            <a:spLocks noGrp="1"/>
          </p:cNvSpPr>
          <p:nvPr>
            <p:ph type="sldNum" sz="quarter" idx="12"/>
          </p:nvPr>
        </p:nvSpPr>
        <p:spPr/>
        <p:txBody>
          <a:bodyPr/>
          <a:lstStyle/>
          <a:p>
            <a:fld id="{0CFEC368-1D7A-4F81-ABF6-AE0E36BAF64C}" type="slidenum">
              <a:rPr lang="en-US" smtClean="0"/>
              <a:pPr/>
              <a:t>40</a:t>
            </a:fld>
            <a:endParaRPr lang="en-US"/>
          </a:p>
        </p:txBody>
      </p:sp>
      <p:pic>
        <p:nvPicPr>
          <p:cNvPr id="8" name="図 7" descr="72883965.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5877" y="1830542"/>
            <a:ext cx="995146" cy="609459"/>
          </a:xfrm>
          <a:prstGeom prst="rect">
            <a:avLst/>
          </a:prstGeom>
        </p:spPr>
      </p:pic>
      <p:sp>
        <p:nvSpPr>
          <p:cNvPr id="9" name="テキスト ボックス 8"/>
          <p:cNvSpPr txBox="1"/>
          <p:nvPr/>
        </p:nvSpPr>
        <p:spPr>
          <a:xfrm>
            <a:off x="1270907" y="2587419"/>
            <a:ext cx="821484" cy="276999"/>
          </a:xfrm>
          <a:prstGeom prst="rect">
            <a:avLst/>
          </a:prstGeom>
          <a:noFill/>
        </p:spPr>
        <p:txBody>
          <a:bodyPr wrap="none" rtlCol="0">
            <a:spAutoFit/>
          </a:bodyPr>
          <a:lstStyle/>
          <a:p>
            <a:pPr algn="ctr"/>
            <a:r>
              <a:rPr kumimoji="1" lang="ja-JP" altLang="en-US" sz="1200" dirty="0" smtClean="0"/>
              <a:t>課長の</a:t>
            </a:r>
            <a:r>
              <a:rPr kumimoji="1" lang="en-US" altLang="ja-JP" sz="1200" dirty="0" smtClean="0"/>
              <a:t>PC</a:t>
            </a:r>
          </a:p>
        </p:txBody>
      </p:sp>
      <p:sp>
        <p:nvSpPr>
          <p:cNvPr id="10" name="テキスト ボックス 9"/>
          <p:cNvSpPr txBox="1"/>
          <p:nvPr/>
        </p:nvSpPr>
        <p:spPr>
          <a:xfrm>
            <a:off x="2767589" y="2587419"/>
            <a:ext cx="1216799" cy="276999"/>
          </a:xfrm>
          <a:prstGeom prst="rect">
            <a:avLst/>
          </a:prstGeom>
          <a:noFill/>
        </p:spPr>
        <p:txBody>
          <a:bodyPr wrap="none" rtlCol="0">
            <a:spAutoFit/>
          </a:bodyPr>
          <a:lstStyle/>
          <a:p>
            <a:pPr algn="ctr"/>
            <a:r>
              <a:rPr kumimoji="1" lang="ja-JP" altLang="en-US" sz="1200" dirty="0" smtClean="0"/>
              <a:t>課長のメーラー</a:t>
            </a:r>
            <a:endParaRPr kumimoji="1" lang="en-US" altLang="ja-JP" sz="1200" dirty="0" smtClean="0"/>
          </a:p>
        </p:txBody>
      </p:sp>
      <p:sp>
        <p:nvSpPr>
          <p:cNvPr id="11" name="テキスト ボックス 10"/>
          <p:cNvSpPr txBox="1"/>
          <p:nvPr/>
        </p:nvSpPr>
        <p:spPr>
          <a:xfrm>
            <a:off x="4854598" y="2587419"/>
            <a:ext cx="1177125" cy="276999"/>
          </a:xfrm>
          <a:prstGeom prst="rect">
            <a:avLst/>
          </a:prstGeom>
          <a:noFill/>
        </p:spPr>
        <p:txBody>
          <a:bodyPr wrap="none" rtlCol="0">
            <a:spAutoFit/>
          </a:bodyPr>
          <a:lstStyle/>
          <a:p>
            <a:pPr algn="ctr"/>
            <a:r>
              <a:rPr kumimoji="1" lang="ja-JP" altLang="en-US" sz="1200" dirty="0" smtClean="0"/>
              <a:t>部下のメーラー</a:t>
            </a:r>
            <a:endParaRPr kumimoji="1" lang="en-US" altLang="ja-JP" sz="1200" dirty="0" smtClean="0"/>
          </a:p>
        </p:txBody>
      </p:sp>
      <p:sp>
        <p:nvSpPr>
          <p:cNvPr id="12" name="テキスト ボックス 11"/>
          <p:cNvSpPr txBox="1"/>
          <p:nvPr/>
        </p:nvSpPr>
        <p:spPr>
          <a:xfrm>
            <a:off x="7095149" y="2587419"/>
            <a:ext cx="821484" cy="276999"/>
          </a:xfrm>
          <a:prstGeom prst="rect">
            <a:avLst/>
          </a:prstGeom>
          <a:noFill/>
        </p:spPr>
        <p:txBody>
          <a:bodyPr wrap="none" rtlCol="0">
            <a:spAutoFit/>
          </a:bodyPr>
          <a:lstStyle/>
          <a:p>
            <a:pPr algn="ctr"/>
            <a:r>
              <a:rPr kumimoji="1" lang="ja-JP" altLang="en-US" sz="1200" dirty="0" smtClean="0"/>
              <a:t>部下の</a:t>
            </a:r>
            <a:r>
              <a:rPr kumimoji="1" lang="en-US" altLang="ja-JP" sz="1200" dirty="0" smtClean="0"/>
              <a:t>PC</a:t>
            </a:r>
          </a:p>
        </p:txBody>
      </p:sp>
      <p:grpSp>
        <p:nvGrpSpPr>
          <p:cNvPr id="13" name="図形グループ 12"/>
          <p:cNvGrpSpPr/>
          <p:nvPr/>
        </p:nvGrpSpPr>
        <p:grpSpPr>
          <a:xfrm>
            <a:off x="2269017" y="1830541"/>
            <a:ext cx="583503" cy="609459"/>
            <a:chOff x="2141023" y="1921790"/>
            <a:chExt cx="583503" cy="609459"/>
          </a:xfrm>
        </p:grpSpPr>
        <p:pic>
          <p:nvPicPr>
            <p:cNvPr id="14" name="図 13"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15" name="テキスト ボックス 14"/>
            <p:cNvSpPr txBox="1"/>
            <p:nvPr/>
          </p:nvSpPr>
          <p:spPr>
            <a:xfrm>
              <a:off x="2279527" y="2040758"/>
              <a:ext cx="320032" cy="369332"/>
            </a:xfrm>
            <a:prstGeom prst="rect">
              <a:avLst/>
            </a:prstGeom>
            <a:noFill/>
          </p:spPr>
          <p:txBody>
            <a:bodyPr wrap="none" rtlCol="0">
              <a:spAutoFit/>
            </a:bodyPr>
            <a:lstStyle/>
            <a:p>
              <a:r>
                <a:rPr kumimoji="1" lang="en-US" altLang="ja-JP" dirty="0" smtClean="0"/>
                <a:t>1</a:t>
              </a:r>
              <a:endParaRPr kumimoji="1" lang="ja-JP" altLang="en-US" dirty="0"/>
            </a:p>
          </p:txBody>
        </p:sp>
      </p:grpSp>
      <p:grpSp>
        <p:nvGrpSpPr>
          <p:cNvPr id="16" name="図形グループ 15"/>
          <p:cNvGrpSpPr/>
          <p:nvPr/>
        </p:nvGrpSpPr>
        <p:grpSpPr>
          <a:xfrm>
            <a:off x="3069301" y="2995437"/>
            <a:ext cx="583503" cy="609459"/>
            <a:chOff x="2141023" y="1921790"/>
            <a:chExt cx="583503" cy="609459"/>
          </a:xfrm>
        </p:grpSpPr>
        <p:pic>
          <p:nvPicPr>
            <p:cNvPr id="17" name="図 16"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18" name="テキスト ボックス 17"/>
            <p:cNvSpPr txBox="1"/>
            <p:nvPr/>
          </p:nvSpPr>
          <p:spPr>
            <a:xfrm>
              <a:off x="2279527" y="2040758"/>
              <a:ext cx="320032" cy="369332"/>
            </a:xfrm>
            <a:prstGeom prst="rect">
              <a:avLst/>
            </a:prstGeom>
            <a:noFill/>
          </p:spPr>
          <p:txBody>
            <a:bodyPr wrap="none" rtlCol="0">
              <a:spAutoFit/>
            </a:bodyPr>
            <a:lstStyle/>
            <a:p>
              <a:pPr algn="ctr"/>
              <a:r>
                <a:rPr kumimoji="1" lang="en-US" altLang="ja-JP" dirty="0" smtClean="0"/>
                <a:t>2</a:t>
              </a:r>
              <a:endParaRPr kumimoji="1" lang="ja-JP" altLang="en-US" dirty="0"/>
            </a:p>
          </p:txBody>
        </p:sp>
      </p:grpSp>
      <p:grpSp>
        <p:nvGrpSpPr>
          <p:cNvPr id="19" name="図形グループ 18"/>
          <p:cNvGrpSpPr/>
          <p:nvPr/>
        </p:nvGrpSpPr>
        <p:grpSpPr>
          <a:xfrm>
            <a:off x="5153989" y="2995437"/>
            <a:ext cx="583503" cy="3047295"/>
            <a:chOff x="5153989" y="2876470"/>
            <a:chExt cx="583503" cy="3047295"/>
          </a:xfrm>
        </p:grpSpPr>
        <p:grpSp>
          <p:nvGrpSpPr>
            <p:cNvPr id="20" name="図形グループ 19"/>
            <p:cNvGrpSpPr/>
            <p:nvPr/>
          </p:nvGrpSpPr>
          <p:grpSpPr>
            <a:xfrm>
              <a:off x="5153989" y="2876470"/>
              <a:ext cx="583503" cy="609459"/>
              <a:chOff x="2141023" y="1921790"/>
              <a:chExt cx="583503" cy="609459"/>
            </a:xfrm>
          </p:grpSpPr>
          <p:pic>
            <p:nvPicPr>
              <p:cNvPr id="33" name="図 32"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34" name="テキスト ボックス 33"/>
              <p:cNvSpPr txBox="1"/>
              <p:nvPr/>
            </p:nvSpPr>
            <p:spPr>
              <a:xfrm>
                <a:off x="2279527" y="2040758"/>
                <a:ext cx="320032" cy="369332"/>
              </a:xfrm>
              <a:prstGeom prst="rect">
                <a:avLst/>
              </a:prstGeom>
              <a:noFill/>
            </p:spPr>
            <p:txBody>
              <a:bodyPr wrap="none" rtlCol="0">
                <a:spAutoFit/>
              </a:bodyPr>
              <a:lstStyle/>
              <a:p>
                <a:pPr algn="ctr"/>
                <a:r>
                  <a:rPr kumimoji="1" lang="en-US" altLang="ja-JP" dirty="0" smtClean="0"/>
                  <a:t>3</a:t>
                </a:r>
                <a:endParaRPr kumimoji="1" lang="ja-JP" altLang="en-US" dirty="0"/>
              </a:p>
            </p:txBody>
          </p:sp>
        </p:grpSp>
        <p:grpSp>
          <p:nvGrpSpPr>
            <p:cNvPr id="21" name="図形グループ 20"/>
            <p:cNvGrpSpPr/>
            <p:nvPr/>
          </p:nvGrpSpPr>
          <p:grpSpPr>
            <a:xfrm>
              <a:off x="5153989" y="3485929"/>
              <a:ext cx="583503" cy="609459"/>
              <a:chOff x="2141023" y="1921790"/>
              <a:chExt cx="583503" cy="609459"/>
            </a:xfrm>
          </p:grpSpPr>
          <p:pic>
            <p:nvPicPr>
              <p:cNvPr id="31" name="図 30"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32" name="テキスト ボックス 31"/>
              <p:cNvSpPr txBox="1"/>
              <p:nvPr/>
            </p:nvSpPr>
            <p:spPr>
              <a:xfrm>
                <a:off x="2279527" y="2040758"/>
                <a:ext cx="320032" cy="369332"/>
              </a:xfrm>
              <a:prstGeom prst="rect">
                <a:avLst/>
              </a:prstGeom>
              <a:noFill/>
            </p:spPr>
            <p:txBody>
              <a:bodyPr wrap="none" rtlCol="0">
                <a:spAutoFit/>
              </a:bodyPr>
              <a:lstStyle/>
              <a:p>
                <a:pPr algn="ctr"/>
                <a:r>
                  <a:rPr kumimoji="1" lang="en-US" altLang="ja-JP" dirty="0" smtClean="0"/>
                  <a:t>4</a:t>
                </a:r>
                <a:endParaRPr kumimoji="1" lang="ja-JP" altLang="en-US" dirty="0"/>
              </a:p>
            </p:txBody>
          </p:sp>
        </p:grpSp>
        <p:grpSp>
          <p:nvGrpSpPr>
            <p:cNvPr id="22" name="図形グループ 21"/>
            <p:cNvGrpSpPr/>
            <p:nvPr/>
          </p:nvGrpSpPr>
          <p:grpSpPr>
            <a:xfrm>
              <a:off x="5153989" y="4095388"/>
              <a:ext cx="583503" cy="609459"/>
              <a:chOff x="2141023" y="1921790"/>
              <a:chExt cx="583503" cy="609459"/>
            </a:xfrm>
          </p:grpSpPr>
          <p:pic>
            <p:nvPicPr>
              <p:cNvPr id="29" name="図 28"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30" name="テキスト ボックス 29"/>
              <p:cNvSpPr txBox="1"/>
              <p:nvPr/>
            </p:nvSpPr>
            <p:spPr>
              <a:xfrm>
                <a:off x="2279527" y="2040758"/>
                <a:ext cx="320032" cy="369332"/>
              </a:xfrm>
              <a:prstGeom prst="rect">
                <a:avLst/>
              </a:prstGeom>
              <a:noFill/>
            </p:spPr>
            <p:txBody>
              <a:bodyPr wrap="none" rtlCol="0">
                <a:spAutoFit/>
              </a:bodyPr>
              <a:lstStyle/>
              <a:p>
                <a:pPr algn="ctr"/>
                <a:r>
                  <a:rPr kumimoji="1" lang="en-US" altLang="ja-JP" dirty="0" smtClean="0"/>
                  <a:t>5</a:t>
                </a:r>
                <a:endParaRPr kumimoji="1" lang="ja-JP" altLang="en-US" dirty="0"/>
              </a:p>
            </p:txBody>
          </p:sp>
        </p:grpSp>
        <p:grpSp>
          <p:nvGrpSpPr>
            <p:cNvPr id="23" name="図形グループ 22"/>
            <p:cNvGrpSpPr/>
            <p:nvPr/>
          </p:nvGrpSpPr>
          <p:grpSpPr>
            <a:xfrm>
              <a:off x="5153989" y="4704847"/>
              <a:ext cx="583503" cy="609459"/>
              <a:chOff x="2141023" y="1921790"/>
              <a:chExt cx="583503" cy="609459"/>
            </a:xfrm>
          </p:grpSpPr>
          <p:pic>
            <p:nvPicPr>
              <p:cNvPr id="27" name="図 26"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28" name="テキスト ボックス 27"/>
              <p:cNvSpPr txBox="1"/>
              <p:nvPr/>
            </p:nvSpPr>
            <p:spPr>
              <a:xfrm>
                <a:off x="2279527" y="2040758"/>
                <a:ext cx="320032" cy="369332"/>
              </a:xfrm>
              <a:prstGeom prst="rect">
                <a:avLst/>
              </a:prstGeom>
              <a:noFill/>
            </p:spPr>
            <p:txBody>
              <a:bodyPr wrap="none" rtlCol="0">
                <a:spAutoFit/>
              </a:bodyPr>
              <a:lstStyle/>
              <a:p>
                <a:pPr algn="ctr"/>
                <a:r>
                  <a:rPr kumimoji="1" lang="en-US" altLang="ja-JP" dirty="0" smtClean="0"/>
                  <a:t>6</a:t>
                </a:r>
                <a:endParaRPr kumimoji="1" lang="ja-JP" altLang="en-US" dirty="0"/>
              </a:p>
            </p:txBody>
          </p:sp>
        </p:grpSp>
        <p:grpSp>
          <p:nvGrpSpPr>
            <p:cNvPr id="24" name="図形グループ 23"/>
            <p:cNvGrpSpPr/>
            <p:nvPr/>
          </p:nvGrpSpPr>
          <p:grpSpPr>
            <a:xfrm>
              <a:off x="5153989" y="5314306"/>
              <a:ext cx="583503" cy="609459"/>
              <a:chOff x="2141023" y="1921790"/>
              <a:chExt cx="583503" cy="609459"/>
            </a:xfrm>
          </p:grpSpPr>
          <p:pic>
            <p:nvPicPr>
              <p:cNvPr id="25" name="図 24"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26" name="テキスト ボックス 25"/>
              <p:cNvSpPr txBox="1"/>
              <p:nvPr/>
            </p:nvSpPr>
            <p:spPr>
              <a:xfrm>
                <a:off x="2279527" y="2040758"/>
                <a:ext cx="320032" cy="369332"/>
              </a:xfrm>
              <a:prstGeom prst="rect">
                <a:avLst/>
              </a:prstGeom>
              <a:noFill/>
            </p:spPr>
            <p:txBody>
              <a:bodyPr wrap="none" rtlCol="0">
                <a:spAutoFit/>
              </a:bodyPr>
              <a:lstStyle/>
              <a:p>
                <a:pPr algn="ctr"/>
                <a:r>
                  <a:rPr kumimoji="1" lang="en-US" altLang="ja-JP" dirty="0" smtClean="0"/>
                  <a:t>7</a:t>
                </a:r>
                <a:endParaRPr kumimoji="1" lang="ja-JP" altLang="en-US" dirty="0"/>
              </a:p>
            </p:txBody>
          </p:sp>
        </p:grpSp>
      </p:grpSp>
      <p:grpSp>
        <p:nvGrpSpPr>
          <p:cNvPr id="35" name="図形グループ 34"/>
          <p:cNvGrpSpPr/>
          <p:nvPr/>
        </p:nvGrpSpPr>
        <p:grpSpPr>
          <a:xfrm>
            <a:off x="7220110" y="2995437"/>
            <a:ext cx="593902" cy="3047295"/>
            <a:chOff x="7220110" y="2876470"/>
            <a:chExt cx="593902" cy="3047295"/>
          </a:xfrm>
        </p:grpSpPr>
        <p:grpSp>
          <p:nvGrpSpPr>
            <p:cNvPr id="36" name="図形グループ 35"/>
            <p:cNvGrpSpPr/>
            <p:nvPr/>
          </p:nvGrpSpPr>
          <p:grpSpPr>
            <a:xfrm>
              <a:off x="7220110" y="2876470"/>
              <a:ext cx="583503" cy="609459"/>
              <a:chOff x="2141023" y="1921790"/>
              <a:chExt cx="583503" cy="609459"/>
            </a:xfrm>
          </p:grpSpPr>
          <p:pic>
            <p:nvPicPr>
              <p:cNvPr id="49" name="図 48"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50" name="テキスト ボックス 49"/>
              <p:cNvSpPr txBox="1"/>
              <p:nvPr/>
            </p:nvSpPr>
            <p:spPr>
              <a:xfrm>
                <a:off x="2279527" y="2040758"/>
                <a:ext cx="320032" cy="369332"/>
              </a:xfrm>
              <a:prstGeom prst="rect">
                <a:avLst/>
              </a:prstGeom>
              <a:noFill/>
            </p:spPr>
            <p:txBody>
              <a:bodyPr wrap="none" rtlCol="0">
                <a:spAutoFit/>
              </a:bodyPr>
              <a:lstStyle/>
              <a:p>
                <a:pPr algn="ctr"/>
                <a:r>
                  <a:rPr kumimoji="1" lang="en-US" altLang="ja-JP" dirty="0" smtClean="0"/>
                  <a:t>8</a:t>
                </a:r>
                <a:endParaRPr kumimoji="1" lang="ja-JP" altLang="en-US" dirty="0"/>
              </a:p>
            </p:txBody>
          </p:sp>
        </p:grpSp>
        <p:grpSp>
          <p:nvGrpSpPr>
            <p:cNvPr id="37" name="図形グループ 36"/>
            <p:cNvGrpSpPr/>
            <p:nvPr/>
          </p:nvGrpSpPr>
          <p:grpSpPr>
            <a:xfrm>
              <a:off x="7220110" y="3485929"/>
              <a:ext cx="583503" cy="609459"/>
              <a:chOff x="2141023" y="1921790"/>
              <a:chExt cx="583503" cy="609459"/>
            </a:xfrm>
          </p:grpSpPr>
          <p:pic>
            <p:nvPicPr>
              <p:cNvPr id="47" name="図 46"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48" name="テキスト ボックス 47"/>
              <p:cNvSpPr txBox="1"/>
              <p:nvPr/>
            </p:nvSpPr>
            <p:spPr>
              <a:xfrm>
                <a:off x="2279527" y="2040758"/>
                <a:ext cx="320032" cy="369332"/>
              </a:xfrm>
              <a:prstGeom prst="rect">
                <a:avLst/>
              </a:prstGeom>
              <a:noFill/>
            </p:spPr>
            <p:txBody>
              <a:bodyPr wrap="none" rtlCol="0">
                <a:spAutoFit/>
              </a:bodyPr>
              <a:lstStyle/>
              <a:p>
                <a:pPr algn="ctr"/>
                <a:r>
                  <a:rPr kumimoji="1" lang="en-US" altLang="ja-JP" dirty="0" smtClean="0"/>
                  <a:t>9</a:t>
                </a:r>
                <a:endParaRPr kumimoji="1" lang="ja-JP" altLang="en-US" dirty="0"/>
              </a:p>
            </p:txBody>
          </p:sp>
        </p:grpSp>
        <p:grpSp>
          <p:nvGrpSpPr>
            <p:cNvPr id="38" name="図形グループ 37"/>
            <p:cNvGrpSpPr/>
            <p:nvPr/>
          </p:nvGrpSpPr>
          <p:grpSpPr>
            <a:xfrm>
              <a:off x="7220110" y="4095388"/>
              <a:ext cx="586463" cy="609459"/>
              <a:chOff x="2141023" y="1921790"/>
              <a:chExt cx="586463" cy="609459"/>
            </a:xfrm>
          </p:grpSpPr>
          <p:pic>
            <p:nvPicPr>
              <p:cNvPr id="45" name="図 44"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46" name="テキスト ボックス 45"/>
              <p:cNvSpPr txBox="1"/>
              <p:nvPr/>
            </p:nvSpPr>
            <p:spPr>
              <a:xfrm>
                <a:off x="2279527" y="2040758"/>
                <a:ext cx="447959" cy="369332"/>
              </a:xfrm>
              <a:prstGeom prst="rect">
                <a:avLst/>
              </a:prstGeom>
              <a:noFill/>
            </p:spPr>
            <p:txBody>
              <a:bodyPr wrap="none" rtlCol="0">
                <a:spAutoFit/>
              </a:bodyPr>
              <a:lstStyle/>
              <a:p>
                <a:pPr algn="ctr"/>
                <a:r>
                  <a:rPr kumimoji="1" lang="en-US" altLang="ja-JP" dirty="0" smtClean="0"/>
                  <a:t>10</a:t>
                </a:r>
                <a:endParaRPr kumimoji="1" lang="ja-JP" altLang="en-US" dirty="0"/>
              </a:p>
            </p:txBody>
          </p:sp>
        </p:grpSp>
        <p:grpSp>
          <p:nvGrpSpPr>
            <p:cNvPr id="39" name="図形グループ 38"/>
            <p:cNvGrpSpPr/>
            <p:nvPr/>
          </p:nvGrpSpPr>
          <p:grpSpPr>
            <a:xfrm>
              <a:off x="7220110" y="4704847"/>
              <a:ext cx="589732" cy="609459"/>
              <a:chOff x="2141023" y="1921790"/>
              <a:chExt cx="589732" cy="609459"/>
            </a:xfrm>
          </p:grpSpPr>
          <p:pic>
            <p:nvPicPr>
              <p:cNvPr id="43" name="図 42"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44" name="テキスト ボックス 43"/>
              <p:cNvSpPr txBox="1"/>
              <p:nvPr/>
            </p:nvSpPr>
            <p:spPr>
              <a:xfrm>
                <a:off x="2279527" y="2040758"/>
                <a:ext cx="451228" cy="369332"/>
              </a:xfrm>
              <a:prstGeom prst="rect">
                <a:avLst/>
              </a:prstGeom>
              <a:noFill/>
            </p:spPr>
            <p:txBody>
              <a:bodyPr wrap="none" rtlCol="0">
                <a:spAutoFit/>
              </a:bodyPr>
              <a:lstStyle/>
              <a:p>
                <a:pPr algn="ctr"/>
                <a:r>
                  <a:rPr kumimoji="1" lang="en-US" altLang="ja-JP" dirty="0" smtClean="0"/>
                  <a:t>11</a:t>
                </a:r>
                <a:endParaRPr kumimoji="1" lang="ja-JP" altLang="en-US" dirty="0"/>
              </a:p>
            </p:txBody>
          </p:sp>
        </p:grpSp>
        <p:grpSp>
          <p:nvGrpSpPr>
            <p:cNvPr id="40" name="図形グループ 39"/>
            <p:cNvGrpSpPr/>
            <p:nvPr/>
          </p:nvGrpSpPr>
          <p:grpSpPr>
            <a:xfrm>
              <a:off x="7220110" y="5314306"/>
              <a:ext cx="593902" cy="609459"/>
              <a:chOff x="2141023" y="1921790"/>
              <a:chExt cx="593902" cy="609459"/>
            </a:xfrm>
          </p:grpSpPr>
          <p:pic>
            <p:nvPicPr>
              <p:cNvPr id="41" name="図 40"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42" name="テキスト ボックス 41"/>
              <p:cNvSpPr txBox="1"/>
              <p:nvPr/>
            </p:nvSpPr>
            <p:spPr>
              <a:xfrm>
                <a:off x="2279527" y="2040758"/>
                <a:ext cx="455398" cy="369332"/>
              </a:xfrm>
              <a:prstGeom prst="rect">
                <a:avLst/>
              </a:prstGeom>
              <a:noFill/>
            </p:spPr>
            <p:txBody>
              <a:bodyPr wrap="none" rtlCol="0">
                <a:spAutoFit/>
              </a:bodyPr>
              <a:lstStyle/>
              <a:p>
                <a:pPr algn="ctr"/>
                <a:r>
                  <a:rPr kumimoji="1" lang="en-US" altLang="ja-JP" dirty="0" smtClean="0"/>
                  <a:t>12</a:t>
                </a:r>
                <a:endParaRPr kumimoji="1" lang="ja-JP" altLang="en-US" dirty="0"/>
              </a:p>
            </p:txBody>
          </p:sp>
        </p:grpSp>
      </p:grpSp>
      <p:grpSp>
        <p:nvGrpSpPr>
          <p:cNvPr id="51" name="図形グループ 50"/>
          <p:cNvGrpSpPr/>
          <p:nvPr/>
        </p:nvGrpSpPr>
        <p:grpSpPr>
          <a:xfrm>
            <a:off x="6186592" y="2995437"/>
            <a:ext cx="588548" cy="3047295"/>
            <a:chOff x="6186592" y="2876470"/>
            <a:chExt cx="588548" cy="3047295"/>
          </a:xfrm>
        </p:grpSpPr>
        <p:grpSp>
          <p:nvGrpSpPr>
            <p:cNvPr id="52" name="図形グループ 51"/>
            <p:cNvGrpSpPr/>
            <p:nvPr/>
          </p:nvGrpSpPr>
          <p:grpSpPr>
            <a:xfrm>
              <a:off x="6186592" y="2876470"/>
              <a:ext cx="583503" cy="609459"/>
              <a:chOff x="2141023" y="1921790"/>
              <a:chExt cx="583503" cy="609459"/>
            </a:xfrm>
          </p:grpSpPr>
          <p:pic>
            <p:nvPicPr>
              <p:cNvPr id="65" name="図 64"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66" name="テキスト ボックス 65"/>
              <p:cNvSpPr txBox="1"/>
              <p:nvPr/>
            </p:nvSpPr>
            <p:spPr>
              <a:xfrm>
                <a:off x="2212859" y="2040758"/>
                <a:ext cx="453369" cy="369332"/>
              </a:xfrm>
              <a:prstGeom prst="rect">
                <a:avLst/>
              </a:prstGeom>
              <a:noFill/>
            </p:spPr>
            <p:txBody>
              <a:bodyPr wrap="none" rtlCol="0">
                <a:spAutoFit/>
              </a:bodyPr>
              <a:lstStyle/>
              <a:p>
                <a:pPr algn="ctr"/>
                <a:r>
                  <a:rPr kumimoji="1" lang="en-US" altLang="ja-JP" dirty="0" smtClean="0"/>
                  <a:t>13</a:t>
                </a:r>
                <a:endParaRPr kumimoji="1" lang="ja-JP" altLang="en-US" dirty="0"/>
              </a:p>
            </p:txBody>
          </p:sp>
        </p:grpSp>
        <p:grpSp>
          <p:nvGrpSpPr>
            <p:cNvPr id="53" name="図形グループ 52"/>
            <p:cNvGrpSpPr/>
            <p:nvPr/>
          </p:nvGrpSpPr>
          <p:grpSpPr>
            <a:xfrm>
              <a:off x="6186592" y="3485929"/>
              <a:ext cx="583503" cy="609459"/>
              <a:chOff x="2141023" y="1921790"/>
              <a:chExt cx="583503" cy="609459"/>
            </a:xfrm>
          </p:grpSpPr>
          <p:pic>
            <p:nvPicPr>
              <p:cNvPr id="63" name="図 62"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64" name="テキスト ボックス 63"/>
              <p:cNvSpPr txBox="1"/>
              <p:nvPr/>
            </p:nvSpPr>
            <p:spPr>
              <a:xfrm>
                <a:off x="2215564" y="2040758"/>
                <a:ext cx="447959" cy="369332"/>
              </a:xfrm>
              <a:prstGeom prst="rect">
                <a:avLst/>
              </a:prstGeom>
              <a:noFill/>
            </p:spPr>
            <p:txBody>
              <a:bodyPr wrap="none" rtlCol="0">
                <a:spAutoFit/>
              </a:bodyPr>
              <a:lstStyle/>
              <a:p>
                <a:pPr algn="ctr"/>
                <a:r>
                  <a:rPr kumimoji="1" lang="en-US" altLang="ja-JP" dirty="0" smtClean="0"/>
                  <a:t>14</a:t>
                </a:r>
                <a:endParaRPr kumimoji="1" lang="ja-JP" altLang="en-US" dirty="0"/>
              </a:p>
            </p:txBody>
          </p:sp>
        </p:grpSp>
        <p:grpSp>
          <p:nvGrpSpPr>
            <p:cNvPr id="54" name="図形グループ 53"/>
            <p:cNvGrpSpPr/>
            <p:nvPr/>
          </p:nvGrpSpPr>
          <p:grpSpPr>
            <a:xfrm>
              <a:off x="6186592" y="4095388"/>
              <a:ext cx="588548" cy="609459"/>
              <a:chOff x="2141023" y="1921790"/>
              <a:chExt cx="588548" cy="609459"/>
            </a:xfrm>
          </p:grpSpPr>
          <p:pic>
            <p:nvPicPr>
              <p:cNvPr id="61" name="図 60"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62" name="テキスト ボックス 61"/>
              <p:cNvSpPr txBox="1"/>
              <p:nvPr/>
            </p:nvSpPr>
            <p:spPr>
              <a:xfrm>
                <a:off x="2277442" y="2040758"/>
                <a:ext cx="452129" cy="369332"/>
              </a:xfrm>
              <a:prstGeom prst="rect">
                <a:avLst/>
              </a:prstGeom>
              <a:noFill/>
            </p:spPr>
            <p:txBody>
              <a:bodyPr wrap="none" rtlCol="0">
                <a:spAutoFit/>
              </a:bodyPr>
              <a:lstStyle/>
              <a:p>
                <a:pPr algn="ctr"/>
                <a:r>
                  <a:rPr kumimoji="1" lang="en-US" altLang="ja-JP" dirty="0" smtClean="0"/>
                  <a:t>15</a:t>
                </a:r>
                <a:endParaRPr kumimoji="1" lang="ja-JP" altLang="en-US" dirty="0"/>
              </a:p>
            </p:txBody>
          </p:sp>
        </p:grpSp>
        <p:grpSp>
          <p:nvGrpSpPr>
            <p:cNvPr id="55" name="図形グループ 54"/>
            <p:cNvGrpSpPr/>
            <p:nvPr/>
          </p:nvGrpSpPr>
          <p:grpSpPr>
            <a:xfrm>
              <a:off x="6186592" y="4704847"/>
              <a:ext cx="587872" cy="609459"/>
              <a:chOff x="2141023" y="1921790"/>
              <a:chExt cx="587872" cy="609459"/>
            </a:xfrm>
          </p:grpSpPr>
          <p:pic>
            <p:nvPicPr>
              <p:cNvPr id="59" name="図 58"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60" name="テキスト ボックス 59"/>
              <p:cNvSpPr txBox="1"/>
              <p:nvPr/>
            </p:nvSpPr>
            <p:spPr>
              <a:xfrm>
                <a:off x="2281387" y="2040758"/>
                <a:ext cx="447508" cy="369332"/>
              </a:xfrm>
              <a:prstGeom prst="rect">
                <a:avLst/>
              </a:prstGeom>
              <a:noFill/>
            </p:spPr>
            <p:txBody>
              <a:bodyPr wrap="none" rtlCol="0">
                <a:spAutoFit/>
              </a:bodyPr>
              <a:lstStyle/>
              <a:p>
                <a:pPr algn="ctr"/>
                <a:r>
                  <a:rPr kumimoji="1" lang="en-US" altLang="ja-JP" dirty="0" smtClean="0"/>
                  <a:t>16</a:t>
                </a:r>
                <a:endParaRPr kumimoji="1" lang="ja-JP" altLang="en-US" dirty="0"/>
              </a:p>
            </p:txBody>
          </p:sp>
        </p:grpSp>
        <p:grpSp>
          <p:nvGrpSpPr>
            <p:cNvPr id="56" name="図形グループ 55"/>
            <p:cNvGrpSpPr/>
            <p:nvPr/>
          </p:nvGrpSpPr>
          <p:grpSpPr>
            <a:xfrm>
              <a:off x="6186592" y="5314306"/>
              <a:ext cx="585956" cy="609459"/>
              <a:chOff x="2141023" y="1921790"/>
              <a:chExt cx="585956" cy="609459"/>
            </a:xfrm>
          </p:grpSpPr>
          <p:pic>
            <p:nvPicPr>
              <p:cNvPr id="57" name="図 56"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58" name="テキスト ボックス 57"/>
              <p:cNvSpPr txBox="1"/>
              <p:nvPr/>
            </p:nvSpPr>
            <p:spPr>
              <a:xfrm>
                <a:off x="2287473" y="2040758"/>
                <a:ext cx="439506" cy="369332"/>
              </a:xfrm>
              <a:prstGeom prst="rect">
                <a:avLst/>
              </a:prstGeom>
              <a:noFill/>
            </p:spPr>
            <p:txBody>
              <a:bodyPr wrap="none" rtlCol="0">
                <a:spAutoFit/>
              </a:bodyPr>
              <a:lstStyle/>
              <a:p>
                <a:pPr algn="ctr"/>
                <a:r>
                  <a:rPr kumimoji="1" lang="en-US" altLang="ja-JP" dirty="0" smtClean="0"/>
                  <a:t>17</a:t>
                </a:r>
                <a:endParaRPr kumimoji="1" lang="ja-JP" altLang="en-US" dirty="0"/>
              </a:p>
            </p:txBody>
          </p:sp>
        </p:grpSp>
      </p:grpSp>
      <p:grpSp>
        <p:nvGrpSpPr>
          <p:cNvPr id="67" name="図形グループ 66"/>
          <p:cNvGrpSpPr/>
          <p:nvPr/>
        </p:nvGrpSpPr>
        <p:grpSpPr>
          <a:xfrm>
            <a:off x="3984388" y="2995437"/>
            <a:ext cx="593902" cy="3047295"/>
            <a:chOff x="3984388" y="2876470"/>
            <a:chExt cx="593902" cy="3047295"/>
          </a:xfrm>
        </p:grpSpPr>
        <p:grpSp>
          <p:nvGrpSpPr>
            <p:cNvPr id="68" name="図形グループ 67"/>
            <p:cNvGrpSpPr/>
            <p:nvPr/>
          </p:nvGrpSpPr>
          <p:grpSpPr>
            <a:xfrm>
              <a:off x="3984388" y="2876470"/>
              <a:ext cx="583503" cy="609459"/>
              <a:chOff x="2141023" y="1921790"/>
              <a:chExt cx="583503" cy="609459"/>
            </a:xfrm>
          </p:grpSpPr>
          <p:pic>
            <p:nvPicPr>
              <p:cNvPr id="81" name="図 80"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82" name="テキスト ボックス 81"/>
              <p:cNvSpPr txBox="1"/>
              <p:nvPr/>
            </p:nvSpPr>
            <p:spPr>
              <a:xfrm>
                <a:off x="2212633" y="2040758"/>
                <a:ext cx="453820" cy="369332"/>
              </a:xfrm>
              <a:prstGeom prst="rect">
                <a:avLst/>
              </a:prstGeom>
              <a:noFill/>
            </p:spPr>
            <p:txBody>
              <a:bodyPr wrap="none" rtlCol="0">
                <a:spAutoFit/>
              </a:bodyPr>
              <a:lstStyle/>
              <a:p>
                <a:pPr algn="ctr"/>
                <a:r>
                  <a:rPr kumimoji="1" lang="en-US" altLang="ja-JP" dirty="0" smtClean="0"/>
                  <a:t>18</a:t>
                </a:r>
                <a:endParaRPr kumimoji="1" lang="ja-JP" altLang="en-US" dirty="0"/>
              </a:p>
            </p:txBody>
          </p:sp>
        </p:grpSp>
        <p:grpSp>
          <p:nvGrpSpPr>
            <p:cNvPr id="69" name="図形グループ 68"/>
            <p:cNvGrpSpPr/>
            <p:nvPr/>
          </p:nvGrpSpPr>
          <p:grpSpPr>
            <a:xfrm>
              <a:off x="3984388" y="3485929"/>
              <a:ext cx="583503" cy="609459"/>
              <a:chOff x="2141023" y="1921790"/>
              <a:chExt cx="583503" cy="609459"/>
            </a:xfrm>
          </p:grpSpPr>
          <p:pic>
            <p:nvPicPr>
              <p:cNvPr id="79" name="図 78"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80" name="テキスト ボックス 79"/>
              <p:cNvSpPr txBox="1"/>
              <p:nvPr/>
            </p:nvSpPr>
            <p:spPr>
              <a:xfrm>
                <a:off x="2213366" y="2040758"/>
                <a:ext cx="452355" cy="369332"/>
              </a:xfrm>
              <a:prstGeom prst="rect">
                <a:avLst/>
              </a:prstGeom>
              <a:noFill/>
            </p:spPr>
            <p:txBody>
              <a:bodyPr wrap="none" rtlCol="0">
                <a:spAutoFit/>
              </a:bodyPr>
              <a:lstStyle/>
              <a:p>
                <a:pPr algn="ctr"/>
                <a:r>
                  <a:rPr kumimoji="1" lang="en-US" altLang="ja-JP" dirty="0" smtClean="0"/>
                  <a:t>19</a:t>
                </a:r>
                <a:endParaRPr kumimoji="1" lang="ja-JP" altLang="en-US" dirty="0"/>
              </a:p>
            </p:txBody>
          </p:sp>
        </p:grpSp>
        <p:grpSp>
          <p:nvGrpSpPr>
            <p:cNvPr id="70" name="図形グループ 69"/>
            <p:cNvGrpSpPr/>
            <p:nvPr/>
          </p:nvGrpSpPr>
          <p:grpSpPr>
            <a:xfrm>
              <a:off x="3984388" y="4095388"/>
              <a:ext cx="590182" cy="609459"/>
              <a:chOff x="2141023" y="1921790"/>
              <a:chExt cx="590182" cy="609459"/>
            </a:xfrm>
          </p:grpSpPr>
          <p:pic>
            <p:nvPicPr>
              <p:cNvPr id="77" name="図 76"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78" name="テキスト ボックス 77"/>
              <p:cNvSpPr txBox="1"/>
              <p:nvPr/>
            </p:nvSpPr>
            <p:spPr>
              <a:xfrm>
                <a:off x="2275807" y="2040758"/>
                <a:ext cx="455398" cy="369332"/>
              </a:xfrm>
              <a:prstGeom prst="rect">
                <a:avLst/>
              </a:prstGeom>
              <a:noFill/>
            </p:spPr>
            <p:txBody>
              <a:bodyPr wrap="none" rtlCol="0">
                <a:spAutoFit/>
              </a:bodyPr>
              <a:lstStyle/>
              <a:p>
                <a:pPr algn="ctr"/>
                <a:r>
                  <a:rPr kumimoji="1" lang="en-US" altLang="ja-JP" dirty="0" smtClean="0"/>
                  <a:t>20</a:t>
                </a:r>
                <a:endParaRPr kumimoji="1" lang="ja-JP" altLang="en-US" dirty="0"/>
              </a:p>
            </p:txBody>
          </p:sp>
        </p:grpSp>
        <p:grpSp>
          <p:nvGrpSpPr>
            <p:cNvPr id="71" name="図形グループ 70"/>
            <p:cNvGrpSpPr/>
            <p:nvPr/>
          </p:nvGrpSpPr>
          <p:grpSpPr>
            <a:xfrm>
              <a:off x="3984388" y="4704847"/>
              <a:ext cx="587760" cy="609459"/>
              <a:chOff x="2141023" y="1921790"/>
              <a:chExt cx="587760" cy="609459"/>
            </a:xfrm>
          </p:grpSpPr>
          <p:pic>
            <p:nvPicPr>
              <p:cNvPr id="75" name="図 74"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76" name="テキスト ボックス 75"/>
              <p:cNvSpPr txBox="1"/>
              <p:nvPr/>
            </p:nvSpPr>
            <p:spPr>
              <a:xfrm>
                <a:off x="2281500" y="2040758"/>
                <a:ext cx="447283" cy="369332"/>
              </a:xfrm>
              <a:prstGeom prst="rect">
                <a:avLst/>
              </a:prstGeom>
              <a:noFill/>
            </p:spPr>
            <p:txBody>
              <a:bodyPr wrap="none" rtlCol="0">
                <a:spAutoFit/>
              </a:bodyPr>
              <a:lstStyle/>
              <a:p>
                <a:pPr algn="ctr"/>
                <a:r>
                  <a:rPr kumimoji="1" lang="en-US" altLang="ja-JP" dirty="0" smtClean="0"/>
                  <a:t>21</a:t>
                </a:r>
                <a:endParaRPr kumimoji="1" lang="ja-JP" altLang="en-US" dirty="0"/>
              </a:p>
            </p:txBody>
          </p:sp>
        </p:grpSp>
        <p:grpSp>
          <p:nvGrpSpPr>
            <p:cNvPr id="72" name="図形グループ 71"/>
            <p:cNvGrpSpPr/>
            <p:nvPr/>
          </p:nvGrpSpPr>
          <p:grpSpPr>
            <a:xfrm>
              <a:off x="3984388" y="5314306"/>
              <a:ext cx="593902" cy="609459"/>
              <a:chOff x="2141023" y="1921790"/>
              <a:chExt cx="593902" cy="609459"/>
            </a:xfrm>
          </p:grpSpPr>
          <p:pic>
            <p:nvPicPr>
              <p:cNvPr id="73" name="図 72"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74" name="テキスト ボックス 73"/>
              <p:cNvSpPr txBox="1"/>
              <p:nvPr/>
            </p:nvSpPr>
            <p:spPr>
              <a:xfrm>
                <a:off x="2279527" y="2040758"/>
                <a:ext cx="455398" cy="369332"/>
              </a:xfrm>
              <a:prstGeom prst="rect">
                <a:avLst/>
              </a:prstGeom>
              <a:noFill/>
            </p:spPr>
            <p:txBody>
              <a:bodyPr wrap="none" rtlCol="0">
                <a:spAutoFit/>
              </a:bodyPr>
              <a:lstStyle/>
              <a:p>
                <a:pPr algn="ctr"/>
                <a:r>
                  <a:rPr kumimoji="1" lang="en-US" altLang="ja-JP" dirty="0" smtClean="0"/>
                  <a:t>22</a:t>
                </a:r>
                <a:endParaRPr kumimoji="1" lang="ja-JP" altLang="en-US" dirty="0"/>
              </a:p>
            </p:txBody>
          </p:sp>
        </p:grpSp>
      </p:grpSp>
      <p:grpSp>
        <p:nvGrpSpPr>
          <p:cNvPr id="83" name="図形グループ 82"/>
          <p:cNvGrpSpPr/>
          <p:nvPr/>
        </p:nvGrpSpPr>
        <p:grpSpPr>
          <a:xfrm>
            <a:off x="1849271" y="2995437"/>
            <a:ext cx="602806" cy="3047295"/>
            <a:chOff x="1849271" y="2876470"/>
            <a:chExt cx="602806" cy="3047295"/>
          </a:xfrm>
        </p:grpSpPr>
        <p:grpSp>
          <p:nvGrpSpPr>
            <p:cNvPr id="84" name="図形グループ 83"/>
            <p:cNvGrpSpPr/>
            <p:nvPr/>
          </p:nvGrpSpPr>
          <p:grpSpPr>
            <a:xfrm>
              <a:off x="1849271" y="2876470"/>
              <a:ext cx="583503" cy="609459"/>
              <a:chOff x="2141023" y="1921790"/>
              <a:chExt cx="583503" cy="609459"/>
            </a:xfrm>
          </p:grpSpPr>
          <p:pic>
            <p:nvPicPr>
              <p:cNvPr id="97" name="図 96"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98" name="テキスト ボックス 97"/>
              <p:cNvSpPr txBox="1"/>
              <p:nvPr/>
            </p:nvSpPr>
            <p:spPr>
              <a:xfrm>
                <a:off x="2202940" y="2040758"/>
                <a:ext cx="473206" cy="369332"/>
              </a:xfrm>
              <a:prstGeom prst="rect">
                <a:avLst/>
              </a:prstGeom>
              <a:noFill/>
            </p:spPr>
            <p:txBody>
              <a:bodyPr wrap="none" rtlCol="0">
                <a:spAutoFit/>
              </a:bodyPr>
              <a:lstStyle/>
              <a:p>
                <a:pPr algn="ctr"/>
                <a:r>
                  <a:rPr kumimoji="1" lang="en-US" altLang="ja-JP" dirty="0" smtClean="0"/>
                  <a:t>23</a:t>
                </a:r>
                <a:endParaRPr kumimoji="1" lang="ja-JP" altLang="en-US" dirty="0"/>
              </a:p>
            </p:txBody>
          </p:sp>
        </p:grpSp>
        <p:grpSp>
          <p:nvGrpSpPr>
            <p:cNvPr id="85" name="図形グループ 84"/>
            <p:cNvGrpSpPr/>
            <p:nvPr/>
          </p:nvGrpSpPr>
          <p:grpSpPr>
            <a:xfrm>
              <a:off x="1849271" y="3485929"/>
              <a:ext cx="583503" cy="609459"/>
              <a:chOff x="2141023" y="1921790"/>
              <a:chExt cx="583503" cy="609459"/>
            </a:xfrm>
          </p:grpSpPr>
          <p:pic>
            <p:nvPicPr>
              <p:cNvPr id="95" name="図 94"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96" name="テキスト ボックス 95"/>
              <p:cNvSpPr txBox="1"/>
              <p:nvPr/>
            </p:nvSpPr>
            <p:spPr>
              <a:xfrm>
                <a:off x="2202940" y="2040758"/>
                <a:ext cx="473206" cy="369332"/>
              </a:xfrm>
              <a:prstGeom prst="rect">
                <a:avLst/>
              </a:prstGeom>
              <a:noFill/>
            </p:spPr>
            <p:txBody>
              <a:bodyPr wrap="none" rtlCol="0">
                <a:spAutoFit/>
              </a:bodyPr>
              <a:lstStyle/>
              <a:p>
                <a:pPr algn="ctr"/>
                <a:r>
                  <a:rPr kumimoji="1" lang="en-US" altLang="ja-JP" dirty="0" smtClean="0"/>
                  <a:t>24</a:t>
                </a:r>
                <a:endParaRPr kumimoji="1" lang="ja-JP" altLang="en-US" dirty="0"/>
              </a:p>
            </p:txBody>
          </p:sp>
        </p:grpSp>
        <p:grpSp>
          <p:nvGrpSpPr>
            <p:cNvPr id="86" name="図形グループ 85"/>
            <p:cNvGrpSpPr/>
            <p:nvPr/>
          </p:nvGrpSpPr>
          <p:grpSpPr>
            <a:xfrm>
              <a:off x="1849271" y="4095388"/>
              <a:ext cx="599086" cy="609459"/>
              <a:chOff x="2141023" y="1921790"/>
              <a:chExt cx="599086" cy="609459"/>
            </a:xfrm>
          </p:grpSpPr>
          <p:pic>
            <p:nvPicPr>
              <p:cNvPr id="93" name="図 92"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94" name="テキスト ボックス 93"/>
              <p:cNvSpPr txBox="1"/>
              <p:nvPr/>
            </p:nvSpPr>
            <p:spPr>
              <a:xfrm>
                <a:off x="2266903" y="2040758"/>
                <a:ext cx="473206" cy="369332"/>
              </a:xfrm>
              <a:prstGeom prst="rect">
                <a:avLst/>
              </a:prstGeom>
              <a:noFill/>
            </p:spPr>
            <p:txBody>
              <a:bodyPr wrap="none" rtlCol="0">
                <a:spAutoFit/>
              </a:bodyPr>
              <a:lstStyle/>
              <a:p>
                <a:pPr algn="ctr"/>
                <a:r>
                  <a:rPr kumimoji="1" lang="en-US" altLang="ja-JP" dirty="0" smtClean="0"/>
                  <a:t>25</a:t>
                </a:r>
                <a:endParaRPr kumimoji="1" lang="ja-JP" altLang="en-US" dirty="0"/>
              </a:p>
            </p:txBody>
          </p:sp>
        </p:grpSp>
        <p:grpSp>
          <p:nvGrpSpPr>
            <p:cNvPr id="87" name="図形グループ 86"/>
            <p:cNvGrpSpPr/>
            <p:nvPr/>
          </p:nvGrpSpPr>
          <p:grpSpPr>
            <a:xfrm>
              <a:off x="1849271" y="4704847"/>
              <a:ext cx="600721" cy="609459"/>
              <a:chOff x="2141023" y="1921790"/>
              <a:chExt cx="600721" cy="609459"/>
            </a:xfrm>
          </p:grpSpPr>
          <p:pic>
            <p:nvPicPr>
              <p:cNvPr id="91" name="図 90"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92" name="テキスト ボックス 91"/>
              <p:cNvSpPr txBox="1"/>
              <p:nvPr/>
            </p:nvSpPr>
            <p:spPr>
              <a:xfrm>
                <a:off x="2268538" y="2040758"/>
                <a:ext cx="473206" cy="369332"/>
              </a:xfrm>
              <a:prstGeom prst="rect">
                <a:avLst/>
              </a:prstGeom>
              <a:noFill/>
            </p:spPr>
            <p:txBody>
              <a:bodyPr wrap="none" rtlCol="0">
                <a:spAutoFit/>
              </a:bodyPr>
              <a:lstStyle/>
              <a:p>
                <a:pPr algn="ctr"/>
                <a:r>
                  <a:rPr lang="en-US" altLang="ja-JP" dirty="0" smtClean="0"/>
                  <a:t>26</a:t>
                </a:r>
                <a:endParaRPr kumimoji="1" lang="ja-JP" altLang="en-US" dirty="0"/>
              </a:p>
            </p:txBody>
          </p:sp>
        </p:grpSp>
        <p:grpSp>
          <p:nvGrpSpPr>
            <p:cNvPr id="88" name="図形グループ 87"/>
            <p:cNvGrpSpPr/>
            <p:nvPr/>
          </p:nvGrpSpPr>
          <p:grpSpPr>
            <a:xfrm>
              <a:off x="1849271" y="5314306"/>
              <a:ext cx="602806" cy="609459"/>
              <a:chOff x="2141023" y="1921790"/>
              <a:chExt cx="602806" cy="609459"/>
            </a:xfrm>
          </p:grpSpPr>
          <p:pic>
            <p:nvPicPr>
              <p:cNvPr id="89" name="図 88" descr="BU00536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41023" y="1921790"/>
                <a:ext cx="583503" cy="609459"/>
              </a:xfrm>
              <a:prstGeom prst="rect">
                <a:avLst/>
              </a:prstGeom>
            </p:spPr>
          </p:pic>
          <p:sp>
            <p:nvSpPr>
              <p:cNvPr id="90" name="テキスト ボックス 89"/>
              <p:cNvSpPr txBox="1"/>
              <p:nvPr/>
            </p:nvSpPr>
            <p:spPr>
              <a:xfrm>
                <a:off x="2270623" y="2040758"/>
                <a:ext cx="473206" cy="369332"/>
              </a:xfrm>
              <a:prstGeom prst="rect">
                <a:avLst/>
              </a:prstGeom>
              <a:noFill/>
            </p:spPr>
            <p:txBody>
              <a:bodyPr wrap="none" rtlCol="0">
                <a:spAutoFit/>
              </a:bodyPr>
              <a:lstStyle/>
              <a:p>
                <a:pPr algn="ctr"/>
                <a:r>
                  <a:rPr kumimoji="1" lang="en-US" altLang="ja-JP" dirty="0" smtClean="0"/>
                  <a:t>27</a:t>
                </a:r>
                <a:endParaRPr kumimoji="1" lang="ja-JP" altLang="en-US" dirty="0"/>
              </a:p>
            </p:txBody>
          </p:sp>
        </p:grpSp>
      </p:grpSp>
    </p:spTree>
    <p:extLst>
      <p:ext uri="{BB962C8B-B14F-4D97-AF65-F5344CB8AC3E}">
        <p14:creationId xmlns:p14="http://schemas.microsoft.com/office/powerpoint/2010/main" val="238360025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9"/>
                                        </p:tgtEl>
                                        <p:attrNameLst>
                                          <p:attrName>style.visibility</p:attrName>
                                        </p:attrNameLst>
                                      </p:cBhvr>
                                      <p:to>
                                        <p:strVal val="visible"/>
                                      </p:to>
                                    </p:set>
                                    <p:anim calcmode="lin" valueType="num">
                                      <p:cBhvr additive="base">
                                        <p:cTn id="12" dur="500" fill="hold"/>
                                        <p:tgtEl>
                                          <p:spTgt spid="19"/>
                                        </p:tgtEl>
                                        <p:attrNameLst>
                                          <p:attrName>ppt_x</p:attrName>
                                        </p:attrNameLst>
                                      </p:cBhvr>
                                      <p:tavLst>
                                        <p:tav tm="0">
                                          <p:val>
                                            <p:strVal val="#ppt_x"/>
                                          </p:val>
                                        </p:tav>
                                        <p:tav tm="100000">
                                          <p:val>
                                            <p:strVal val="#ppt_x"/>
                                          </p:val>
                                        </p:tav>
                                      </p:tavLst>
                                    </p:anim>
                                    <p:anim calcmode="lin" valueType="num">
                                      <p:cBhvr additive="base">
                                        <p:cTn id="1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5"/>
                                        </p:tgtEl>
                                        <p:attrNameLst>
                                          <p:attrName>style.visibility</p:attrName>
                                        </p:attrNameLst>
                                      </p:cBhvr>
                                      <p:to>
                                        <p:strVal val="visible"/>
                                      </p:to>
                                    </p:set>
                                    <p:anim calcmode="lin" valueType="num">
                                      <p:cBhvr additive="base">
                                        <p:cTn id="18" dur="500" fill="hold"/>
                                        <p:tgtEl>
                                          <p:spTgt spid="35"/>
                                        </p:tgtEl>
                                        <p:attrNameLst>
                                          <p:attrName>ppt_x</p:attrName>
                                        </p:attrNameLst>
                                      </p:cBhvr>
                                      <p:tavLst>
                                        <p:tav tm="0">
                                          <p:val>
                                            <p:strVal val="#ppt_x"/>
                                          </p:val>
                                        </p:tav>
                                        <p:tav tm="100000">
                                          <p:val>
                                            <p:strVal val="#ppt_x"/>
                                          </p:val>
                                        </p:tav>
                                      </p:tavLst>
                                    </p:anim>
                                    <p:anim calcmode="lin" valueType="num">
                                      <p:cBhvr additive="base">
                                        <p:cTn id="19"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1"/>
                                        </p:tgtEl>
                                        <p:attrNameLst>
                                          <p:attrName>style.visibility</p:attrName>
                                        </p:attrNameLst>
                                      </p:cBhvr>
                                      <p:to>
                                        <p:strVal val="visible"/>
                                      </p:to>
                                    </p:set>
                                    <p:anim calcmode="lin" valueType="num">
                                      <p:cBhvr additive="base">
                                        <p:cTn id="24" dur="500" fill="hold"/>
                                        <p:tgtEl>
                                          <p:spTgt spid="51"/>
                                        </p:tgtEl>
                                        <p:attrNameLst>
                                          <p:attrName>ppt_x</p:attrName>
                                        </p:attrNameLst>
                                      </p:cBhvr>
                                      <p:tavLst>
                                        <p:tav tm="0">
                                          <p:val>
                                            <p:strVal val="#ppt_x"/>
                                          </p:val>
                                        </p:tav>
                                        <p:tav tm="100000">
                                          <p:val>
                                            <p:strVal val="#ppt_x"/>
                                          </p:val>
                                        </p:tav>
                                      </p:tavLst>
                                    </p:anim>
                                    <p:anim calcmode="lin" valueType="num">
                                      <p:cBhvr additive="base">
                                        <p:cTn id="25"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7"/>
                                        </p:tgtEl>
                                        <p:attrNameLst>
                                          <p:attrName>style.visibility</p:attrName>
                                        </p:attrNameLst>
                                      </p:cBhvr>
                                      <p:to>
                                        <p:strVal val="visible"/>
                                      </p:to>
                                    </p:set>
                                    <p:anim calcmode="lin" valueType="num">
                                      <p:cBhvr additive="base">
                                        <p:cTn id="30" dur="500" fill="hold"/>
                                        <p:tgtEl>
                                          <p:spTgt spid="67"/>
                                        </p:tgtEl>
                                        <p:attrNameLst>
                                          <p:attrName>ppt_x</p:attrName>
                                        </p:attrNameLst>
                                      </p:cBhvr>
                                      <p:tavLst>
                                        <p:tav tm="0">
                                          <p:val>
                                            <p:strVal val="#ppt_x"/>
                                          </p:val>
                                        </p:tav>
                                        <p:tav tm="100000">
                                          <p:val>
                                            <p:strVal val="#ppt_x"/>
                                          </p:val>
                                        </p:tav>
                                      </p:tavLst>
                                    </p:anim>
                                    <p:anim calcmode="lin" valueType="num">
                                      <p:cBhvr additive="base">
                                        <p:cTn id="31" dur="500" fill="hold"/>
                                        <p:tgtEl>
                                          <p:spTgt spid="6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additive="base">
                                        <p:cTn id="36" dur="500" fill="hold"/>
                                        <p:tgtEl>
                                          <p:spTgt spid="83"/>
                                        </p:tgtEl>
                                        <p:attrNameLst>
                                          <p:attrName>ppt_x</p:attrName>
                                        </p:attrNameLst>
                                      </p:cBhvr>
                                      <p:tavLst>
                                        <p:tav tm="0">
                                          <p:val>
                                            <p:strVal val="#ppt_x"/>
                                          </p:val>
                                        </p:tav>
                                        <p:tav tm="100000">
                                          <p:val>
                                            <p:strVal val="#ppt_x"/>
                                          </p:val>
                                        </p:tav>
                                      </p:tavLst>
                                    </p:anim>
                                    <p:anim calcmode="lin" valueType="num">
                                      <p:cBhvr additive="base">
                                        <p:cTn id="37"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p>
            <a:r>
              <a:rPr lang="ja-JP" altLang="en-US" dirty="0"/>
              <a:t>安全管理のためにできること</a:t>
            </a:r>
            <a:endParaRPr kumimoji="1" lang="ja-JP" altLang="en-US" dirty="0"/>
          </a:p>
        </p:txBody>
      </p:sp>
      <p:sp>
        <p:nvSpPr>
          <p:cNvPr id="7" name="コンテンツ プレースホルダー 6"/>
          <p:cNvSpPr>
            <a:spLocks noGrp="1"/>
          </p:cNvSpPr>
          <p:nvPr>
            <p:ph idx="1"/>
          </p:nvPr>
        </p:nvSpPr>
        <p:spPr/>
        <p:txBody>
          <a:bodyPr/>
          <a:lstStyle/>
          <a:p>
            <a:r>
              <a:rPr lang="ja-JP" altLang="en-US" dirty="0"/>
              <a:t>情報資産が増えると、管理コストが増える</a:t>
            </a:r>
            <a:endParaRPr lang="en-US" altLang="ja-JP" dirty="0"/>
          </a:p>
          <a:p>
            <a:pPr lvl="1"/>
            <a:r>
              <a:rPr lang="ja-JP" altLang="en-US" dirty="0"/>
              <a:t>出来る限りコピーを増やさない</a:t>
            </a:r>
            <a:endParaRPr lang="en-US" altLang="ja-JP" dirty="0"/>
          </a:p>
          <a:p>
            <a:pPr lvl="2"/>
            <a:r>
              <a:rPr lang="ja-JP" altLang="en-US" dirty="0"/>
              <a:t>情報は一元管理することが最も管理コストが減り、ライフサイクルにおける管理が容易になる</a:t>
            </a:r>
            <a:endParaRPr lang="en-US" altLang="ja-JP" dirty="0"/>
          </a:p>
          <a:p>
            <a:pPr lvl="2"/>
            <a:r>
              <a:rPr lang="ja-JP" altLang="en-US" dirty="0"/>
              <a:t>個人情報保護法ができた時にも内閣官房からは個人情報を一元管理することという提案があった（はずなのに・・・）</a:t>
            </a:r>
            <a:endParaRPr lang="en-US" altLang="ja-JP" dirty="0"/>
          </a:p>
          <a:p>
            <a:pPr lvl="1"/>
            <a:r>
              <a:rPr lang="ja-JP" altLang="en-US" dirty="0"/>
              <a:t>紙は管理がしにくい</a:t>
            </a:r>
            <a:endParaRPr lang="en-US" altLang="ja-JP" dirty="0"/>
          </a:p>
          <a:p>
            <a:pPr lvl="2"/>
            <a:r>
              <a:rPr lang="ja-JP" altLang="en-US" dirty="0"/>
              <a:t>紙は暗号化できない、管理のために物理的な対策が必要など、安全性もコストも増大するばかり</a:t>
            </a:r>
            <a:endParaRPr lang="en-US" altLang="ja-JP" dirty="0"/>
          </a:p>
          <a:p>
            <a:pPr lvl="2"/>
            <a:r>
              <a:rPr lang="ja-JP" altLang="en-US" dirty="0"/>
              <a:t>たとえば、建築現場では紙のデータを車に置いたまま車上ねらいの被害に</a:t>
            </a:r>
            <a:r>
              <a:rPr lang="en-US" altLang="ja-JP" dirty="0"/>
              <a:t/>
            </a:r>
            <a:br>
              <a:rPr lang="en-US" altLang="ja-JP" dirty="0"/>
            </a:br>
            <a:r>
              <a:rPr lang="en-US" altLang="ja-JP" dirty="0"/>
              <a:t>→ </a:t>
            </a:r>
            <a:r>
              <a:rPr lang="ja-JP" altLang="en-US" dirty="0"/>
              <a:t>対策として、必要な情報は電子化してタブレットなどに入れた。これで車の中に情報を置きっぱなしにしなくなった</a:t>
            </a:r>
          </a:p>
          <a:p>
            <a:endParaRPr kumimoji="1" lang="ja-JP" altLang="en-US" dirty="0"/>
          </a:p>
        </p:txBody>
      </p:sp>
      <p:sp>
        <p:nvSpPr>
          <p:cNvPr id="3" name="日付プレースホルダー 2"/>
          <p:cNvSpPr>
            <a:spLocks noGrp="1"/>
          </p:cNvSpPr>
          <p:nvPr>
            <p:ph type="dt" sz="half" idx="10"/>
          </p:nvPr>
        </p:nvSpPr>
        <p:spPr/>
        <p:txBody>
          <a:bodyPr/>
          <a:lstStyle/>
          <a:p>
            <a:fld id="{2D1E6909-BD17-7844-B4C9-4330CAA4AB24}" type="datetime1">
              <a:rPr lang="ja-JP" altLang="en-US" smtClean="0"/>
              <a:t>2014/04/17</a:t>
            </a:fld>
            <a:endParaRPr lang="en-US"/>
          </a:p>
        </p:txBody>
      </p:sp>
      <p:sp>
        <p:nvSpPr>
          <p:cNvPr id="4" name="フッター プレースホルダー 3"/>
          <p:cNvSpPr>
            <a:spLocks noGrp="1"/>
          </p:cNvSpPr>
          <p:nvPr>
            <p:ph type="ftr" sz="quarter" idx="11"/>
          </p:nvPr>
        </p:nvSpPr>
        <p:spPr/>
        <p:txBody>
          <a:bodyPr/>
          <a:lstStyle/>
          <a:p>
            <a:pPr algn="r"/>
            <a:r>
              <a:rPr lang="en-US" altLang="ja-JP" smtClean="0"/>
              <a:t>(C) </a:t>
            </a:r>
            <a:r>
              <a:rPr lang="ja-JP" altLang="en-US" smtClean="0"/>
              <a:t>株式会社ディアイティ</a:t>
            </a:r>
            <a:endParaRPr lang="en-US" dirty="0"/>
          </a:p>
        </p:txBody>
      </p:sp>
      <p:sp>
        <p:nvSpPr>
          <p:cNvPr id="5" name="スライド番号プレースホルダー 4"/>
          <p:cNvSpPr>
            <a:spLocks noGrp="1"/>
          </p:cNvSpPr>
          <p:nvPr>
            <p:ph type="sldNum" sz="quarter" idx="12"/>
          </p:nvPr>
        </p:nvSpPr>
        <p:spPr/>
        <p:txBody>
          <a:bodyPr/>
          <a:lstStyle/>
          <a:p>
            <a:fld id="{0CFEC368-1D7A-4F81-ABF6-AE0E36BAF64C}" type="slidenum">
              <a:rPr lang="en-US" smtClean="0"/>
              <a:pPr/>
              <a:t>41</a:t>
            </a:fld>
            <a:endParaRPr lang="en-US"/>
          </a:p>
        </p:txBody>
      </p:sp>
    </p:spTree>
    <p:extLst>
      <p:ext uri="{BB962C8B-B14F-4D97-AF65-F5344CB8AC3E}">
        <p14:creationId xmlns:p14="http://schemas.microsoft.com/office/powerpoint/2010/main" val="110034512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報道やカタログに惑わされずに</a:t>
            </a:r>
          </a:p>
        </p:txBody>
      </p:sp>
      <p:sp>
        <p:nvSpPr>
          <p:cNvPr id="3" name="コンテンツ プレースホルダー 2"/>
          <p:cNvSpPr>
            <a:spLocks noGrp="1"/>
          </p:cNvSpPr>
          <p:nvPr>
            <p:ph idx="1"/>
          </p:nvPr>
        </p:nvSpPr>
        <p:spPr/>
        <p:txBody>
          <a:bodyPr>
            <a:normAutofit lnSpcReduction="10000"/>
          </a:bodyPr>
          <a:lstStyle/>
          <a:p>
            <a:r>
              <a:rPr kumimoji="1" lang="ja-JP" altLang="en-US" dirty="0"/>
              <a:t>報道やカタログは真実ではないことがある</a:t>
            </a:r>
            <a:endParaRPr kumimoji="1" lang="en-US" altLang="ja-JP" dirty="0"/>
          </a:p>
          <a:p>
            <a:pPr lvl="1"/>
            <a:r>
              <a:rPr kumimoji="1" lang="ja-JP" altLang="en-US" dirty="0"/>
              <a:t>シンクライアントは個人情報保護のために「使える」のであって、個人情報保護のために開発されたわけではない。だから「工夫」をしないと適切に使うことができない</a:t>
            </a:r>
            <a:endParaRPr kumimoji="1" lang="en-US" altLang="ja-JP" dirty="0"/>
          </a:p>
          <a:p>
            <a:pPr lvl="1"/>
            <a:r>
              <a:rPr kumimoji="1" lang="ja-JP" altLang="en-US" dirty="0"/>
              <a:t>スマートホンから個人情報が漏れるというのは、企業にとってはどのくらいの影響があるのかを考えて、他にももっと影響のあることを忘れていないかを考える</a:t>
            </a:r>
            <a:endParaRPr kumimoji="1" lang="en-US" altLang="ja-JP" dirty="0"/>
          </a:p>
          <a:p>
            <a:r>
              <a:rPr kumimoji="1" lang="ja-JP" altLang="en-US" dirty="0"/>
              <a:t>企業のセキュリティと個人のセキュリティは別</a:t>
            </a:r>
            <a:endParaRPr kumimoji="1" lang="en-US" altLang="ja-JP" dirty="0"/>
          </a:p>
          <a:p>
            <a:pPr lvl="1"/>
            <a:r>
              <a:rPr kumimoji="1" lang="ja-JP" altLang="en-US" dirty="0"/>
              <a:t>企業のセキュリティ対策はあくまで企業の重要なビジネスや情報に対して行うものであって、そのリスクについて検討していくことが重要</a:t>
            </a:r>
            <a:endParaRPr kumimoji="1" lang="en-US" altLang="ja-JP" dirty="0"/>
          </a:p>
          <a:p>
            <a:pPr lvl="1"/>
            <a:r>
              <a:rPr kumimoji="1" lang="ja-JP" altLang="en-US" dirty="0"/>
              <a:t>正しい判断ができるために、企業にとっての重要なものは何かを検討することから・・・</a:t>
            </a:r>
          </a:p>
          <a:p>
            <a:endParaRPr kumimoji="1" lang="ja-JP" altLang="en-US" dirty="0"/>
          </a:p>
        </p:txBody>
      </p:sp>
      <p:sp>
        <p:nvSpPr>
          <p:cNvPr id="4" name="日付プレースホルダー 3"/>
          <p:cNvSpPr>
            <a:spLocks noGrp="1"/>
          </p:cNvSpPr>
          <p:nvPr>
            <p:ph type="dt" sz="half" idx="10"/>
          </p:nvPr>
        </p:nvSpPr>
        <p:spPr/>
        <p:txBody>
          <a:bodyPr/>
          <a:lstStyle/>
          <a:p>
            <a:fld id="{EC51C01C-20EB-A94A-8F8A-E1F3C5B0B502}" type="datetime1">
              <a:rPr lang="ja-JP" altLang="en-US" smtClean="0"/>
              <a:t>2014/04/17</a:t>
            </a:fld>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42</a:t>
            </a:fld>
            <a:endParaRPr lang="en-US"/>
          </a:p>
        </p:txBody>
      </p:sp>
    </p:spTree>
    <p:extLst>
      <p:ext uri="{BB962C8B-B14F-4D97-AF65-F5344CB8AC3E}">
        <p14:creationId xmlns:p14="http://schemas.microsoft.com/office/powerpoint/2010/main" val="72811028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禁止ではなく「活用」のために</a:t>
            </a:r>
            <a:endParaRPr kumimoji="1" lang="ja-JP" altLang="en-US" dirty="0"/>
          </a:p>
        </p:txBody>
      </p:sp>
      <p:sp>
        <p:nvSpPr>
          <p:cNvPr id="4" name="日付プレースホルダー 3"/>
          <p:cNvSpPr>
            <a:spLocks noGrp="1"/>
          </p:cNvSpPr>
          <p:nvPr>
            <p:ph type="dt" sz="half" idx="10"/>
          </p:nvPr>
        </p:nvSpPr>
        <p:spPr/>
        <p:txBody>
          <a:bodyPr/>
          <a:lstStyle/>
          <a:p>
            <a:fld id="{A2DE3BCF-B2B1-4748-9A1E-250F8B5B365B}" type="datetime1">
              <a:rPr lang="ja-JP" altLang="en-US" smtClean="0"/>
              <a:t>2014/04/17</a:t>
            </a:fld>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43</a:t>
            </a:fld>
            <a:endParaRPr lang="en-US"/>
          </a:p>
        </p:txBody>
      </p:sp>
      <p:pic>
        <p:nvPicPr>
          <p:cNvPr id="7" name="コンテンツ プレースホルダー 6"/>
          <p:cNvPicPr>
            <a:picLocks noGrp="1" noChangeAspect="1"/>
          </p:cNvPicPr>
          <p:nvPr>
            <p:ph idx="1"/>
          </p:nvPr>
        </p:nvPicPr>
        <p:blipFill>
          <a:blip r:embed="rId2"/>
          <a:srcRect t="-3452" b="-3452"/>
          <a:stretch>
            <a:fillRect/>
          </a:stretch>
        </p:blipFill>
        <p:spPr/>
      </p:pic>
    </p:spTree>
    <p:extLst>
      <p:ext uri="{BB962C8B-B14F-4D97-AF65-F5344CB8AC3E}">
        <p14:creationId xmlns:p14="http://schemas.microsoft.com/office/powerpoint/2010/main" val="190490310"/>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企業価値向上のための</a:t>
            </a:r>
            <a:r>
              <a:rPr kumimoji="1" lang="en-US" altLang="ja-JP" dirty="0" smtClean="0"/>
              <a:t/>
            </a:r>
            <a:br>
              <a:rPr kumimoji="1" lang="en-US" altLang="ja-JP" dirty="0" smtClean="0"/>
            </a:br>
            <a:r>
              <a:rPr kumimoji="1" lang="ja-JP" altLang="en-US" dirty="0" smtClean="0"/>
              <a:t>情報セキュリティガバナンス</a:t>
            </a:r>
            <a:endParaRPr kumimoji="1" lang="ja-JP" altLang="en-US" dirty="0"/>
          </a:p>
        </p:txBody>
      </p:sp>
      <p:sp>
        <p:nvSpPr>
          <p:cNvPr id="3" name="テキスト プレースホルダー 2"/>
          <p:cNvSpPr>
            <a:spLocks noGrp="1"/>
          </p:cNvSpPr>
          <p:nvPr>
            <p:ph type="body" idx="1"/>
          </p:nvPr>
        </p:nvSpPr>
        <p:spPr/>
        <p:txBody>
          <a:bodyPr/>
          <a:lstStyle/>
          <a:p>
            <a:r>
              <a:rPr kumimoji="1" lang="ja-JP" altLang="en-US" dirty="0" smtClean="0"/>
              <a:t>情報セキュリティも</a:t>
            </a:r>
            <a:r>
              <a:rPr kumimoji="1" lang="en-US" altLang="ja-JP" dirty="0" smtClean="0"/>
              <a:t>IT</a:t>
            </a:r>
            <a:r>
              <a:rPr kumimoji="1" lang="ja-JP" altLang="en-US" dirty="0" smtClean="0"/>
              <a:t>なんだから、</a:t>
            </a:r>
            <a:r>
              <a:rPr kumimoji="1" lang="en-US" altLang="ja-JP" dirty="0" smtClean="0"/>
              <a:t>IT</a:t>
            </a:r>
            <a:r>
              <a:rPr kumimoji="1" lang="ja-JP" altLang="en-US" dirty="0" smtClean="0"/>
              <a:t>ガバナンスと同じようにセキュリティガバナンスもできるはず・・・</a:t>
            </a:r>
            <a:endParaRPr kumimoji="1" lang="ja-JP" altLang="en-US" dirty="0"/>
          </a:p>
        </p:txBody>
      </p:sp>
      <p:sp>
        <p:nvSpPr>
          <p:cNvPr id="4" name="日付プレースホルダー 3"/>
          <p:cNvSpPr>
            <a:spLocks noGrp="1"/>
          </p:cNvSpPr>
          <p:nvPr>
            <p:ph type="dt" sz="half" idx="10"/>
          </p:nvPr>
        </p:nvSpPr>
        <p:spPr/>
        <p:txBody>
          <a:bodyPr/>
          <a:lstStyle/>
          <a:p>
            <a:fld id="{4949DAD0-D763-9C4F-92A1-9E598CEF7878}" type="datetime1">
              <a:rPr lang="ja-JP" altLang="en-US" smtClean="0"/>
              <a:t>2014/04/17</a:t>
            </a:fld>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44</a:t>
            </a:fld>
            <a:endParaRPr lang="en-US"/>
          </a:p>
        </p:txBody>
      </p:sp>
    </p:spTree>
    <p:extLst>
      <p:ext uri="{BB962C8B-B14F-4D97-AF65-F5344CB8AC3E}">
        <p14:creationId xmlns:p14="http://schemas.microsoft.com/office/powerpoint/2010/main" val="311548315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p:cNvSpPr>
            <a:spLocks noGrp="1"/>
          </p:cNvSpPr>
          <p:nvPr>
            <p:ph type="title"/>
          </p:nvPr>
        </p:nvSpPr>
        <p:spPr/>
        <p:txBody>
          <a:bodyPr>
            <a:normAutofit/>
          </a:bodyPr>
          <a:lstStyle/>
          <a:p>
            <a:r>
              <a:rPr kumimoji="1" lang="ja-JP" altLang="en-US" dirty="0"/>
              <a:t>セキュリティマネジメントからガバナンスへ</a:t>
            </a:r>
          </a:p>
        </p:txBody>
      </p:sp>
      <p:sp>
        <p:nvSpPr>
          <p:cNvPr id="8" name="テキスト プレースホルダー 7"/>
          <p:cNvSpPr>
            <a:spLocks noGrp="1"/>
          </p:cNvSpPr>
          <p:nvPr>
            <p:ph type="body" idx="1"/>
          </p:nvPr>
        </p:nvSpPr>
        <p:spPr/>
        <p:txBody>
          <a:bodyPr/>
          <a:lstStyle/>
          <a:p>
            <a:r>
              <a:rPr kumimoji="1" lang="ja-JP" altLang="en-US" dirty="0"/>
              <a:t>情報セキュリティマネジメント</a:t>
            </a:r>
          </a:p>
        </p:txBody>
      </p:sp>
      <p:sp>
        <p:nvSpPr>
          <p:cNvPr id="9" name="コンテンツ プレースホルダー 8"/>
          <p:cNvSpPr>
            <a:spLocks noGrp="1"/>
          </p:cNvSpPr>
          <p:nvPr>
            <p:ph sz="half" idx="2"/>
          </p:nvPr>
        </p:nvSpPr>
        <p:spPr/>
        <p:txBody>
          <a:bodyPr>
            <a:normAutofit fontScale="92500" lnSpcReduction="10000"/>
          </a:bodyPr>
          <a:lstStyle/>
          <a:p>
            <a:r>
              <a:rPr kumimoji="1" lang="ja-JP" altLang="en-US" dirty="0"/>
              <a:t>特徴</a:t>
            </a:r>
            <a:endParaRPr kumimoji="1" lang="en-US" altLang="ja-JP" dirty="0"/>
          </a:p>
          <a:p>
            <a:pPr lvl="1"/>
            <a:r>
              <a:rPr kumimoji="1" lang="ja-JP" altLang="en-US" dirty="0"/>
              <a:t>トップダウンによるポリシー準拠による統制</a:t>
            </a:r>
          </a:p>
          <a:p>
            <a:pPr lvl="1"/>
            <a:r>
              <a:rPr kumimoji="1" lang="ja-JP" altLang="en-US" dirty="0"/>
              <a:t>ポリシー、スタンダード、プロシージャに記載されていることを守ることで情報セキュリティ対策の一貫性を取る</a:t>
            </a:r>
            <a:endParaRPr kumimoji="1" lang="en-US" altLang="ja-JP" dirty="0"/>
          </a:p>
          <a:p>
            <a:r>
              <a:rPr kumimoji="1" lang="ja-JP" altLang="en-US" dirty="0"/>
              <a:t>メリット・デメリット</a:t>
            </a:r>
            <a:endParaRPr kumimoji="1" lang="en-US" altLang="ja-JP" dirty="0"/>
          </a:p>
          <a:p>
            <a:pPr lvl="1"/>
            <a:r>
              <a:rPr kumimoji="1" lang="ja-JP" altLang="en-US" dirty="0"/>
              <a:t>外部からの要求には</a:t>
            </a:r>
            <a:r>
              <a:rPr kumimoji="1" lang="en-US" altLang="ja-JP" dirty="0"/>
              <a:t>ISMS</a:t>
            </a:r>
            <a:r>
              <a:rPr kumimoji="1" lang="ja-JP" altLang="en-US" dirty="0"/>
              <a:t>認証、</a:t>
            </a:r>
            <a:r>
              <a:rPr kumimoji="1" lang="en-US" altLang="ja-JP" dirty="0"/>
              <a:t>P</a:t>
            </a:r>
            <a:r>
              <a:rPr kumimoji="1" lang="ja-JP" altLang="en-US" dirty="0"/>
              <a:t>マークなどで対応</a:t>
            </a:r>
            <a:endParaRPr kumimoji="1" lang="en-US" altLang="ja-JP" dirty="0"/>
          </a:p>
          <a:p>
            <a:pPr lvl="1"/>
            <a:r>
              <a:rPr kumimoji="1" lang="ja-JP" altLang="en-US" dirty="0"/>
              <a:t>現場の意見を反映しにくい</a:t>
            </a:r>
          </a:p>
          <a:p>
            <a:endParaRPr kumimoji="1" lang="ja-JP" altLang="en-US" dirty="0"/>
          </a:p>
          <a:p>
            <a:endParaRPr kumimoji="1" lang="ja-JP" altLang="en-US" dirty="0"/>
          </a:p>
        </p:txBody>
      </p:sp>
      <p:sp>
        <p:nvSpPr>
          <p:cNvPr id="10" name="テキスト プレースホルダー 9"/>
          <p:cNvSpPr>
            <a:spLocks noGrp="1"/>
          </p:cNvSpPr>
          <p:nvPr>
            <p:ph type="body" sz="quarter" idx="3"/>
          </p:nvPr>
        </p:nvSpPr>
        <p:spPr/>
        <p:txBody>
          <a:bodyPr/>
          <a:lstStyle/>
          <a:p>
            <a:r>
              <a:rPr kumimoji="1" lang="ja-JP" altLang="en-US" dirty="0"/>
              <a:t>情報</a:t>
            </a:r>
            <a:r>
              <a:rPr kumimoji="1" lang="ja-JP" altLang="en-US" dirty="0" smtClean="0"/>
              <a:t>セキュリティガバナンス</a:t>
            </a:r>
            <a:endParaRPr kumimoji="1" lang="en-US" altLang="ja-JP" dirty="0"/>
          </a:p>
        </p:txBody>
      </p:sp>
      <p:sp>
        <p:nvSpPr>
          <p:cNvPr id="11" name="コンテンツ プレースホルダー 10"/>
          <p:cNvSpPr>
            <a:spLocks noGrp="1"/>
          </p:cNvSpPr>
          <p:nvPr>
            <p:ph sz="quarter" idx="4"/>
          </p:nvPr>
        </p:nvSpPr>
        <p:spPr/>
        <p:txBody>
          <a:bodyPr>
            <a:normAutofit fontScale="92500" lnSpcReduction="10000"/>
          </a:bodyPr>
          <a:lstStyle/>
          <a:p>
            <a:r>
              <a:rPr kumimoji="1" lang="ja-JP" altLang="en-US" dirty="0"/>
              <a:t>特徴</a:t>
            </a:r>
            <a:endParaRPr kumimoji="1" lang="en-US" altLang="ja-JP" dirty="0"/>
          </a:p>
          <a:p>
            <a:pPr lvl="1"/>
            <a:r>
              <a:rPr kumimoji="1" lang="ja-JP" altLang="en-US" dirty="0"/>
              <a:t>トップの設定した目標に向けた現場ごとの活動</a:t>
            </a:r>
            <a:endParaRPr kumimoji="1" lang="en-US" altLang="ja-JP" dirty="0"/>
          </a:p>
          <a:p>
            <a:pPr lvl="1"/>
            <a:r>
              <a:rPr kumimoji="1" lang="ja-JP" altLang="en-US" dirty="0"/>
              <a:t>プロシージャに沿った活動の記録をモニタリングすることによる統制</a:t>
            </a:r>
          </a:p>
          <a:p>
            <a:r>
              <a:rPr kumimoji="1" lang="ja-JP" altLang="en-US" dirty="0"/>
              <a:t>メリット・デメリット</a:t>
            </a:r>
            <a:endParaRPr kumimoji="1" lang="en-US" altLang="ja-JP" dirty="0"/>
          </a:p>
          <a:p>
            <a:pPr lvl="1"/>
            <a:r>
              <a:rPr kumimoji="1" lang="ja-JP" altLang="en-US" dirty="0"/>
              <a:t>現場の意見を反映した情報セキュリティ対策</a:t>
            </a:r>
            <a:endParaRPr kumimoji="1" lang="en-US" altLang="ja-JP" dirty="0"/>
          </a:p>
          <a:p>
            <a:pPr lvl="1"/>
            <a:r>
              <a:rPr kumimoji="1" lang="ja-JP" altLang="en-US" dirty="0"/>
              <a:t>現場からのフィードバックがないと向上しない</a:t>
            </a:r>
          </a:p>
          <a:p>
            <a:endParaRPr kumimoji="1" lang="ja-JP" altLang="en-US" dirty="0"/>
          </a:p>
        </p:txBody>
      </p:sp>
      <p:sp>
        <p:nvSpPr>
          <p:cNvPr id="4" name="日付プレースホルダー 3"/>
          <p:cNvSpPr>
            <a:spLocks noGrp="1"/>
          </p:cNvSpPr>
          <p:nvPr>
            <p:ph type="dt" sz="half" idx="10"/>
          </p:nvPr>
        </p:nvSpPr>
        <p:spPr/>
        <p:txBody>
          <a:bodyPr/>
          <a:lstStyle/>
          <a:p>
            <a:fld id="{A23FDBD9-6566-2B44-8A08-807F26C276BF}" type="datetime1">
              <a:rPr lang="ja-JP" altLang="en-US" smtClean="0"/>
              <a:t>2014/04/17</a:t>
            </a:fld>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45</a:t>
            </a:fld>
            <a:endParaRPr lang="en-US"/>
          </a:p>
        </p:txBody>
      </p:sp>
    </p:spTree>
    <p:extLst>
      <p:ext uri="{BB962C8B-B14F-4D97-AF65-F5344CB8AC3E}">
        <p14:creationId xmlns:p14="http://schemas.microsoft.com/office/powerpoint/2010/main" val="368993348"/>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セキュリティの成熟とガバナンス</a:t>
            </a:r>
          </a:p>
        </p:txBody>
      </p:sp>
      <p:sp>
        <p:nvSpPr>
          <p:cNvPr id="4" name="日付プレースホルダー 3"/>
          <p:cNvSpPr>
            <a:spLocks noGrp="1"/>
          </p:cNvSpPr>
          <p:nvPr>
            <p:ph type="dt" sz="half" idx="10"/>
          </p:nvPr>
        </p:nvSpPr>
        <p:spPr/>
        <p:txBody>
          <a:bodyPr/>
          <a:lstStyle/>
          <a:p>
            <a:fld id="{8AA32311-AEB9-F245-A970-1BF88620234F}" type="datetime1">
              <a:rPr lang="ja-JP" altLang="en-US" smtClean="0"/>
              <a:t>2014/04/17</a:t>
            </a:fld>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46</a:t>
            </a:fld>
            <a:endParaRPr lang="en-US"/>
          </a:p>
        </p:txBody>
      </p:sp>
      <p:pic>
        <p:nvPicPr>
          <p:cNvPr id="7" name="コンテンツ プレースホルダー 67"/>
          <p:cNvPicPr>
            <a:picLocks noGrp="1" noChangeAspect="1"/>
          </p:cNvPicPr>
          <p:nvPr>
            <p:ph idx="1"/>
          </p:nvPr>
        </p:nvPicPr>
        <p:blipFill>
          <a:blip r:embed="rId2"/>
          <a:srcRect l="-7516" r="-7516"/>
          <a:stretch>
            <a:fillRect/>
          </a:stretch>
        </p:blipFill>
        <p:spPr>
          <a:prstGeom prst="rect">
            <a:avLst/>
          </a:prstGeom>
        </p:spPr>
      </p:pic>
    </p:spTree>
    <p:extLst>
      <p:ext uri="{BB962C8B-B14F-4D97-AF65-F5344CB8AC3E}">
        <p14:creationId xmlns:p14="http://schemas.microsoft.com/office/powerpoint/2010/main" val="3542586476"/>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現場からの報告が全体を変える</a:t>
            </a:r>
          </a:p>
        </p:txBody>
      </p:sp>
      <p:sp>
        <p:nvSpPr>
          <p:cNvPr id="8" name="コンテンツ プレースホルダー 7"/>
          <p:cNvSpPr>
            <a:spLocks noGrp="1"/>
          </p:cNvSpPr>
          <p:nvPr>
            <p:ph sz="half" idx="2"/>
          </p:nvPr>
        </p:nvSpPr>
        <p:spPr/>
        <p:txBody>
          <a:bodyPr>
            <a:normAutofit fontScale="55000" lnSpcReduction="20000"/>
          </a:bodyPr>
          <a:lstStyle/>
          <a:p>
            <a:r>
              <a:rPr kumimoji="1" lang="ja-JP" altLang="en-US" dirty="0"/>
              <a:t>現場が全体を知るところから・・・</a:t>
            </a:r>
            <a:endParaRPr kumimoji="1" lang="en-US" altLang="ja-JP" dirty="0"/>
          </a:p>
          <a:p>
            <a:pPr lvl="1"/>
            <a:r>
              <a:rPr kumimoji="1" lang="ja-JP" altLang="en-US" dirty="0"/>
              <a:t>自分の仕事が全体のどの部分であるのかを理解することで、自分の役割と責任を明確にすることができる</a:t>
            </a:r>
            <a:endParaRPr kumimoji="1" lang="en-US" altLang="ja-JP" dirty="0"/>
          </a:p>
          <a:p>
            <a:pPr lvl="1"/>
            <a:r>
              <a:rPr kumimoji="1" lang="ja-JP" altLang="en-US" dirty="0"/>
              <a:t>自分の失敗をすぐに報告することで被害を最小限にする</a:t>
            </a:r>
            <a:endParaRPr kumimoji="1" lang="en-US" altLang="ja-JP" dirty="0"/>
          </a:p>
          <a:p>
            <a:r>
              <a:rPr kumimoji="1" lang="ja-JP" altLang="en-US" dirty="0"/>
              <a:t>報告しやすい体制づくり</a:t>
            </a:r>
            <a:endParaRPr kumimoji="1" lang="en-US" altLang="ja-JP" dirty="0"/>
          </a:p>
          <a:p>
            <a:pPr lvl="1"/>
            <a:r>
              <a:rPr kumimoji="1" lang="ja-JP" altLang="en-US" dirty="0"/>
              <a:t>失敗したことを叱責するような上司は信頼されない</a:t>
            </a:r>
            <a:endParaRPr kumimoji="1" lang="en-US" altLang="ja-JP" dirty="0"/>
          </a:p>
          <a:p>
            <a:pPr lvl="1"/>
            <a:r>
              <a:rPr kumimoji="1" lang="ja-JP" altLang="en-US" dirty="0"/>
              <a:t>失敗の原因を考えて再発防止に取り組む</a:t>
            </a:r>
            <a:endParaRPr kumimoji="1" lang="en-US" altLang="ja-JP" dirty="0"/>
          </a:p>
          <a:p>
            <a:pPr lvl="1"/>
            <a:r>
              <a:rPr kumimoji="1" lang="ja-JP" altLang="en-US" dirty="0"/>
              <a:t>報告をしやすい仕組みづくり（情報セキュリティの報告は難しいので、フォーマットを作成するなど・・・）</a:t>
            </a:r>
            <a:endParaRPr kumimoji="1" lang="en-US" altLang="ja-JP" dirty="0"/>
          </a:p>
          <a:p>
            <a:r>
              <a:rPr kumimoji="1" lang="ja-JP" altLang="en-US" dirty="0"/>
              <a:t>現場の報告を取り入れる仕組み</a:t>
            </a:r>
            <a:endParaRPr kumimoji="1" lang="en-US" altLang="ja-JP" dirty="0"/>
          </a:p>
          <a:p>
            <a:pPr lvl="1"/>
            <a:r>
              <a:rPr kumimoji="1" lang="ja-JP" altLang="en-US" dirty="0"/>
              <a:t>現場の報告を反映していることを正しく伝える</a:t>
            </a:r>
            <a:endParaRPr kumimoji="1" lang="en-US" altLang="ja-JP" dirty="0"/>
          </a:p>
          <a:p>
            <a:pPr lvl="1"/>
            <a:r>
              <a:rPr kumimoji="1" lang="ja-JP" altLang="en-US" dirty="0"/>
              <a:t>現場からの意見を反映できるマネジメントシステムを構築する</a:t>
            </a:r>
            <a:endParaRPr kumimoji="1" lang="en-US" altLang="ja-JP" dirty="0"/>
          </a:p>
          <a:p>
            <a:endParaRPr kumimoji="1" lang="ja-JP" altLang="en-US" dirty="0"/>
          </a:p>
          <a:p>
            <a:endParaRPr kumimoji="1" lang="ja-JP" altLang="en-US" dirty="0"/>
          </a:p>
        </p:txBody>
      </p:sp>
      <p:sp>
        <p:nvSpPr>
          <p:cNvPr id="4" name="日付プレースホルダー 3"/>
          <p:cNvSpPr>
            <a:spLocks noGrp="1"/>
          </p:cNvSpPr>
          <p:nvPr>
            <p:ph type="dt" sz="half" idx="10"/>
          </p:nvPr>
        </p:nvSpPr>
        <p:spPr/>
        <p:txBody>
          <a:bodyPr/>
          <a:lstStyle/>
          <a:p>
            <a:fld id="{A76933DF-DFB3-064A-B0E2-ABB7F0715A35}" type="datetime1">
              <a:rPr lang="ja-JP" altLang="en-US" smtClean="0"/>
              <a:t>2014/04/17</a:t>
            </a:fld>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47</a:t>
            </a:fld>
            <a:endParaRPr lang="en-US"/>
          </a:p>
        </p:txBody>
      </p:sp>
      <p:pic>
        <p:nvPicPr>
          <p:cNvPr id="9" name="コンテンツ プレースホルダー 10"/>
          <p:cNvPicPr>
            <a:picLocks noGrp="1" noChangeAspect="1"/>
          </p:cNvPicPr>
          <p:nvPr>
            <p:ph sz="half" idx="1"/>
          </p:nvPr>
        </p:nvPicPr>
        <p:blipFill>
          <a:blip r:embed="rId2"/>
          <a:srcRect t="-10976" b="-10976"/>
          <a:stretch>
            <a:fillRect/>
          </a:stretch>
        </p:blipFill>
        <p:spPr/>
      </p:pic>
    </p:spTree>
    <p:extLst>
      <p:ext uri="{BB962C8B-B14F-4D97-AF65-F5344CB8AC3E}">
        <p14:creationId xmlns:p14="http://schemas.microsoft.com/office/powerpoint/2010/main" val="2344995074"/>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p:cNvSpPr>
            <a:spLocks noGrp="1"/>
          </p:cNvSpPr>
          <p:nvPr>
            <p:ph type="title"/>
          </p:nvPr>
        </p:nvSpPr>
        <p:spPr/>
        <p:txBody>
          <a:bodyPr/>
          <a:lstStyle/>
          <a:p>
            <a:r>
              <a:rPr kumimoji="1" lang="ja-JP" altLang="en-US" dirty="0" smtClean="0"/>
              <a:t>攻撃者目線のセキュリティ対策</a:t>
            </a:r>
            <a:endParaRPr kumimoji="1" lang="ja-JP" altLang="en-US" dirty="0"/>
          </a:p>
        </p:txBody>
      </p:sp>
      <p:sp>
        <p:nvSpPr>
          <p:cNvPr id="9" name="テキスト プレースホルダー 8"/>
          <p:cNvSpPr>
            <a:spLocks noGrp="1"/>
          </p:cNvSpPr>
          <p:nvPr>
            <p:ph type="body" idx="1"/>
          </p:nvPr>
        </p:nvSpPr>
        <p:spPr/>
        <p:txBody>
          <a:bodyPr/>
          <a:lstStyle/>
          <a:p>
            <a:r>
              <a:rPr kumimoji="1" lang="ja-JP" altLang="en-US" dirty="0"/>
              <a:t>攻撃者はどうやって内部に入ろうとしているか</a:t>
            </a:r>
            <a:endParaRPr kumimoji="1" lang="en-US" altLang="ja-JP" dirty="0"/>
          </a:p>
          <a:p>
            <a:r>
              <a:rPr kumimoji="1" lang="ja-JP" altLang="en-US" dirty="0"/>
              <a:t>万全の対策を破る攻撃者の視点を知る</a:t>
            </a:r>
          </a:p>
          <a:p>
            <a:endParaRPr kumimoji="1" lang="ja-JP" altLang="en-US" dirty="0"/>
          </a:p>
        </p:txBody>
      </p:sp>
      <p:sp>
        <p:nvSpPr>
          <p:cNvPr id="5" name="日付プレースホルダー 4"/>
          <p:cNvSpPr>
            <a:spLocks noGrp="1"/>
          </p:cNvSpPr>
          <p:nvPr>
            <p:ph type="dt" sz="half" idx="10"/>
          </p:nvPr>
        </p:nvSpPr>
        <p:spPr/>
        <p:txBody>
          <a:bodyPr/>
          <a:lstStyle/>
          <a:p>
            <a:fld id="{E9F23099-44BC-E845-92B8-CD4FB5A3A536}" type="datetime1">
              <a:rPr lang="ja-JP" altLang="en-US" smtClean="0"/>
              <a:t>2014/04/17</a:t>
            </a:fld>
            <a:endParaRPr lang="en-US"/>
          </a:p>
        </p:txBody>
      </p:sp>
      <p:sp>
        <p:nvSpPr>
          <p:cNvPr id="6" name="フッター プレースホルダー 5"/>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7" name="スライド番号プレースホルダー 6"/>
          <p:cNvSpPr>
            <a:spLocks noGrp="1"/>
          </p:cNvSpPr>
          <p:nvPr>
            <p:ph type="sldNum" sz="quarter" idx="12"/>
          </p:nvPr>
        </p:nvSpPr>
        <p:spPr/>
        <p:txBody>
          <a:bodyPr/>
          <a:lstStyle/>
          <a:p>
            <a:fld id="{0CFEC368-1D7A-4F81-ABF6-AE0E36BAF64C}" type="slidenum">
              <a:rPr lang="en-US" smtClean="0"/>
              <a:pPr/>
              <a:t>48</a:t>
            </a:fld>
            <a:endParaRPr lang="en-US"/>
          </a:p>
        </p:txBody>
      </p:sp>
    </p:spTree>
    <p:extLst>
      <p:ext uri="{BB962C8B-B14F-4D97-AF65-F5344CB8AC3E}">
        <p14:creationId xmlns:p14="http://schemas.microsoft.com/office/powerpoint/2010/main" val="932644048"/>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kumimoji="1" lang="ja-JP" altLang="en-US" dirty="0"/>
              <a:t>韓国政府のセキュリティ対策</a:t>
            </a:r>
          </a:p>
        </p:txBody>
      </p:sp>
      <p:sp>
        <p:nvSpPr>
          <p:cNvPr id="4" name="日付プレースホルダー 3"/>
          <p:cNvSpPr>
            <a:spLocks noGrp="1"/>
          </p:cNvSpPr>
          <p:nvPr>
            <p:ph type="dt" sz="half" idx="10"/>
          </p:nvPr>
        </p:nvSpPr>
        <p:spPr/>
        <p:txBody>
          <a:bodyPr/>
          <a:lstStyle/>
          <a:p>
            <a:fld id="{C36B43BF-4C31-1540-90BB-58373275DB01}" type="datetime1">
              <a:rPr lang="ja-JP" altLang="en-US" smtClean="0"/>
              <a:t>2014/04/17</a:t>
            </a:fld>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49</a:t>
            </a:fld>
            <a:endParaRPr lang="en-US"/>
          </a:p>
        </p:txBody>
      </p:sp>
      <p:pic>
        <p:nvPicPr>
          <p:cNvPr id="10" name="図 9"/>
          <p:cNvPicPr>
            <a:picLocks noChangeAspect="1"/>
          </p:cNvPicPr>
          <p:nvPr/>
        </p:nvPicPr>
        <p:blipFill>
          <a:blip r:embed="rId2"/>
          <a:stretch>
            <a:fillRect/>
          </a:stretch>
        </p:blipFill>
        <p:spPr>
          <a:xfrm>
            <a:off x="661720" y="3110930"/>
            <a:ext cx="3731004" cy="2868512"/>
          </a:xfrm>
          <a:prstGeom prst="rect">
            <a:avLst/>
          </a:prstGeom>
        </p:spPr>
      </p:pic>
      <p:sp>
        <p:nvSpPr>
          <p:cNvPr id="11" name="テキスト ボックス 10"/>
          <p:cNvSpPr txBox="1"/>
          <p:nvPr/>
        </p:nvSpPr>
        <p:spPr>
          <a:xfrm>
            <a:off x="457200" y="1814410"/>
            <a:ext cx="8049095" cy="646331"/>
          </a:xfrm>
          <a:prstGeom prst="rect">
            <a:avLst/>
          </a:prstGeom>
          <a:noFill/>
        </p:spPr>
        <p:txBody>
          <a:bodyPr wrap="square" rtlCol="0">
            <a:spAutoFit/>
          </a:bodyPr>
          <a:lstStyle/>
          <a:p>
            <a:r>
              <a:rPr kumimoji="1" lang="ja-JP" altLang="en-US" dirty="0" smtClean="0"/>
              <a:t>韓国ではインターネットからの攻撃について日本よりも強固な対策ができている。外部からの攻撃はかなり難しい状況だと考えられる</a:t>
            </a:r>
            <a:endParaRPr kumimoji="1" lang="ja-JP" altLang="en-US" dirty="0"/>
          </a:p>
        </p:txBody>
      </p:sp>
      <p:sp>
        <p:nvSpPr>
          <p:cNvPr id="12" name="正方形/長方形 11"/>
          <p:cNvSpPr/>
          <p:nvPr/>
        </p:nvSpPr>
        <p:spPr>
          <a:xfrm>
            <a:off x="608355" y="2767447"/>
            <a:ext cx="3912159" cy="3340057"/>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3" name="テキスト ボックス 12"/>
          <p:cNvSpPr txBox="1"/>
          <p:nvPr/>
        </p:nvSpPr>
        <p:spPr>
          <a:xfrm>
            <a:off x="702679" y="2628947"/>
            <a:ext cx="1519992" cy="276999"/>
          </a:xfrm>
          <a:prstGeom prst="rect">
            <a:avLst/>
          </a:prstGeom>
          <a:solidFill>
            <a:schemeClr val="bg1"/>
          </a:solidFill>
        </p:spPr>
        <p:txBody>
          <a:bodyPr wrap="none" rtlCol="0">
            <a:spAutoFit/>
          </a:bodyPr>
          <a:lstStyle/>
          <a:p>
            <a:r>
              <a:rPr kumimoji="1" lang="en-US" altLang="ja-JP" sz="1200" b="1" dirty="0" err="1" smtClean="0">
                <a:solidFill>
                  <a:schemeClr val="accent1"/>
                </a:solidFill>
              </a:rPr>
              <a:t>DDoS</a:t>
            </a:r>
            <a:r>
              <a:rPr kumimoji="1" lang="ja-JP" altLang="en-US" sz="1200" b="1" dirty="0" smtClean="0">
                <a:solidFill>
                  <a:schemeClr val="accent1"/>
                </a:solidFill>
              </a:rPr>
              <a:t>攻撃への対策</a:t>
            </a:r>
            <a:endParaRPr kumimoji="1" lang="ja-JP" altLang="en-US" sz="1200" b="1" dirty="0">
              <a:solidFill>
                <a:schemeClr val="accent1"/>
              </a:solidFill>
            </a:endParaRPr>
          </a:p>
        </p:txBody>
      </p:sp>
      <p:sp>
        <p:nvSpPr>
          <p:cNvPr id="14" name="正方形/長方形 13"/>
          <p:cNvSpPr/>
          <p:nvPr/>
        </p:nvSpPr>
        <p:spPr>
          <a:xfrm>
            <a:off x="4644008" y="2767447"/>
            <a:ext cx="3912159" cy="3340057"/>
          </a:xfrm>
          <a:prstGeom prst="rect">
            <a:avLst/>
          </a:prstGeom>
          <a:noFill/>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5" name="テキスト ボックス 14"/>
          <p:cNvSpPr txBox="1"/>
          <p:nvPr/>
        </p:nvSpPr>
        <p:spPr>
          <a:xfrm>
            <a:off x="4738332" y="2628947"/>
            <a:ext cx="1723549" cy="276999"/>
          </a:xfrm>
          <a:prstGeom prst="rect">
            <a:avLst/>
          </a:prstGeom>
          <a:solidFill>
            <a:schemeClr val="bg1"/>
          </a:solidFill>
        </p:spPr>
        <p:txBody>
          <a:bodyPr wrap="none" rtlCol="0">
            <a:spAutoFit/>
          </a:bodyPr>
          <a:lstStyle/>
          <a:p>
            <a:r>
              <a:rPr kumimoji="1" lang="ja-JP" altLang="en-US" sz="1200" b="1" dirty="0" smtClean="0">
                <a:solidFill>
                  <a:schemeClr val="accent1"/>
                </a:solidFill>
              </a:rPr>
              <a:t>トロイの木馬への対策</a:t>
            </a:r>
            <a:endParaRPr kumimoji="1" lang="ja-JP" altLang="en-US" sz="1200" b="1" dirty="0">
              <a:solidFill>
                <a:schemeClr val="accent1"/>
              </a:solidFill>
            </a:endParaRPr>
          </a:p>
        </p:txBody>
      </p:sp>
      <p:pic>
        <p:nvPicPr>
          <p:cNvPr id="16" name="図 15" descr="スクリーンショット 2013-04-03 11.45.21.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1337" y="3511871"/>
            <a:ext cx="3315604" cy="2499587"/>
          </a:xfrm>
          <a:prstGeom prst="rect">
            <a:avLst/>
          </a:prstGeom>
        </p:spPr>
      </p:pic>
      <p:pic>
        <p:nvPicPr>
          <p:cNvPr id="17" name="図 16" descr="スクリーンショット 2013-04-03 11.45.51.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7079" y="5305817"/>
            <a:ext cx="636786" cy="673625"/>
          </a:xfrm>
          <a:prstGeom prst="rect">
            <a:avLst/>
          </a:prstGeom>
        </p:spPr>
      </p:pic>
      <p:sp>
        <p:nvSpPr>
          <p:cNvPr id="18" name="Text Box 9"/>
          <p:cNvSpPr txBox="1">
            <a:spLocks noChangeArrowheads="1"/>
          </p:cNvSpPr>
          <p:nvPr/>
        </p:nvSpPr>
        <p:spPr bwMode="auto">
          <a:xfrm>
            <a:off x="4738331" y="3033310"/>
            <a:ext cx="3767963" cy="439095"/>
          </a:xfrm>
          <a:prstGeom prst="rect">
            <a:avLst/>
          </a:prstGeom>
          <a:noFill/>
          <a:ln w="19050" algn="ctr">
            <a:noFill/>
            <a:round/>
            <a:headEnd/>
            <a:tailEnd/>
          </a:ln>
          <a:effectLst/>
        </p:spPr>
        <p:txBody>
          <a:bodyPr wrap="square" lIns="0" tIns="0" rIns="0" bIns="0" anchor="ctr">
            <a:spAutoFit/>
            <a:scene3d>
              <a:camera prst="orthographicFront"/>
              <a:lightRig rig="soft" dir="tl">
                <a:rot lat="0" lon="0" rev="0"/>
              </a:lightRig>
            </a:scene3d>
            <a:sp3d contourW="25400" prstMaterial="matte">
              <a:bevelT w="0" h="25400"/>
              <a:extrusionClr>
                <a:srgbClr val="003366"/>
              </a:extrusionClr>
              <a:contourClr>
                <a:schemeClr val="bg1"/>
              </a:contourClr>
            </a:sp3d>
          </a:bodyPr>
          <a:lstStyle/>
          <a:p>
            <a:pPr>
              <a:lnSpc>
                <a:spcPct val="120000"/>
              </a:lnSpc>
              <a:buSzPct val="60000"/>
              <a:defRPr/>
            </a:pPr>
            <a:r>
              <a:rPr lang="ja-JP" altLang="en-US" sz="800" dirty="0" smtClean="0">
                <a:ln w="11430"/>
                <a:latin typeface="+mn-ea"/>
                <a:cs typeface="Arial" pitchFamily="34" charset="0"/>
              </a:rPr>
              <a:t>ゾンビ</a:t>
            </a:r>
            <a:r>
              <a:rPr lang="en-US" altLang="ja-JP" sz="800" dirty="0" smtClean="0">
                <a:ln w="11430"/>
                <a:latin typeface="+mn-ea"/>
                <a:cs typeface="Arial" pitchFamily="34" charset="0"/>
              </a:rPr>
              <a:t>PC</a:t>
            </a:r>
            <a:r>
              <a:rPr lang="ja-JP" altLang="en-US" sz="800" dirty="0" smtClean="0">
                <a:ln w="11430"/>
                <a:latin typeface="+mn-ea"/>
                <a:cs typeface="Arial" pitchFamily="34" charset="0"/>
              </a:rPr>
              <a:t>の感染者に</a:t>
            </a:r>
            <a:r>
              <a:rPr lang="ja-JP" altLang="en-US" sz="800" dirty="0" smtClean="0">
                <a:ln w="11430"/>
                <a:solidFill>
                  <a:srgbClr val="FF0000"/>
                </a:solidFill>
                <a:latin typeface="+mn-ea"/>
                <a:cs typeface="Arial" pitchFamily="34" charset="0"/>
              </a:rPr>
              <a:t>ポップアップウィンドウ</a:t>
            </a:r>
            <a:r>
              <a:rPr lang="ja-JP" altLang="en-US" sz="800" dirty="0" smtClean="0">
                <a:ln w="11430"/>
                <a:latin typeface="+mn-ea"/>
                <a:cs typeface="Arial" pitchFamily="34" charset="0"/>
              </a:rPr>
              <a:t>で感染を通知</a:t>
            </a:r>
            <a:r>
              <a:rPr lang="en-US" altLang="ko-KR" sz="800" dirty="0" smtClean="0">
                <a:ln w="11430"/>
                <a:latin typeface="+mn-ea"/>
                <a:cs typeface="Arial" pitchFamily="34" charset="0"/>
              </a:rPr>
              <a:t>, </a:t>
            </a:r>
            <a:r>
              <a:rPr lang="ja-JP" altLang="en-US" sz="800" dirty="0" smtClean="0">
                <a:ln w="11430"/>
                <a:solidFill>
                  <a:srgbClr val="0070C0"/>
                </a:solidFill>
                <a:latin typeface="+mn-ea"/>
                <a:cs typeface="Arial" pitchFamily="34" charset="0"/>
              </a:rPr>
              <a:t>専用ワクチンによる駆除</a:t>
            </a:r>
            <a:r>
              <a:rPr lang="ja-JP" altLang="en-US" sz="800" dirty="0" smtClean="0">
                <a:ln w="11430"/>
                <a:latin typeface="+mn-ea"/>
                <a:cs typeface="Arial" pitchFamily="34" charset="0"/>
              </a:rPr>
              <a:t>を誘導</a:t>
            </a:r>
            <a:r>
              <a:rPr lang="ko-KR" altLang="en-US" sz="800" dirty="0" smtClean="0">
                <a:ln w="11430"/>
                <a:latin typeface="+mn-ea"/>
                <a:cs typeface="Arial" pitchFamily="34" charset="0"/>
              </a:rPr>
              <a:t> </a:t>
            </a:r>
            <a:r>
              <a:rPr lang="en-US" altLang="ko-KR" sz="800" dirty="0" smtClean="0">
                <a:ln w="11430"/>
                <a:latin typeface="+mn-ea"/>
                <a:cs typeface="Arial" pitchFamily="34" charset="0"/>
              </a:rPr>
              <a:t> </a:t>
            </a:r>
          </a:p>
          <a:p>
            <a:pPr>
              <a:lnSpc>
                <a:spcPct val="120000"/>
              </a:lnSpc>
              <a:buSzPct val="60000"/>
              <a:defRPr/>
            </a:pPr>
            <a:r>
              <a:rPr lang="ja-JP" altLang="en-US" sz="800" dirty="0" smtClean="0">
                <a:ln w="11430"/>
                <a:solidFill>
                  <a:prstClr val="black"/>
                </a:solidFill>
                <a:latin typeface="+mn-ea"/>
                <a:cs typeface="Arial" pitchFamily="34" charset="0"/>
              </a:rPr>
              <a:t>ブロードバンド加入者全体（</a:t>
            </a:r>
            <a:r>
              <a:rPr lang="en-US" altLang="ja-JP" sz="800" dirty="0" smtClean="0">
                <a:ln w="11430"/>
                <a:solidFill>
                  <a:prstClr val="black"/>
                </a:solidFill>
                <a:latin typeface="+mn-ea"/>
                <a:cs typeface="Arial" pitchFamily="34" charset="0"/>
              </a:rPr>
              <a:t>1,722</a:t>
            </a:r>
            <a:r>
              <a:rPr lang="ja-JP" altLang="en-US" sz="800" dirty="0" smtClean="0">
                <a:ln w="11430"/>
                <a:solidFill>
                  <a:prstClr val="black"/>
                </a:solidFill>
                <a:latin typeface="+mn-ea"/>
                <a:cs typeface="Arial" pitchFamily="34" charset="0"/>
              </a:rPr>
              <a:t>万人）の</a:t>
            </a:r>
            <a:r>
              <a:rPr lang="en-US" altLang="ja-JP" sz="800" dirty="0" smtClean="0">
                <a:ln w="11430"/>
                <a:solidFill>
                  <a:prstClr val="black"/>
                </a:solidFill>
                <a:latin typeface="+mn-ea"/>
                <a:cs typeface="Arial" pitchFamily="34" charset="0"/>
              </a:rPr>
              <a:t>69.3</a:t>
            </a:r>
            <a:r>
              <a:rPr lang="ja-JP" altLang="en-US" sz="800" dirty="0" smtClean="0">
                <a:ln w="11430"/>
                <a:solidFill>
                  <a:prstClr val="black"/>
                </a:solidFill>
                <a:latin typeface="+mn-ea"/>
                <a:cs typeface="Arial" pitchFamily="34" charset="0"/>
              </a:rPr>
              <a:t>％にサービスを提供</a:t>
            </a:r>
            <a:endParaRPr lang="ko-KR" altLang="en-US" sz="800" dirty="0" smtClean="0">
              <a:ln w="11430"/>
              <a:solidFill>
                <a:srgbClr val="0070C0"/>
              </a:solidFill>
              <a:latin typeface="+mn-ea"/>
              <a:cs typeface="Arial" pitchFamily="34" charset="0"/>
            </a:endParaRPr>
          </a:p>
        </p:txBody>
      </p:sp>
    </p:spTree>
    <p:extLst>
      <p:ext uri="{BB962C8B-B14F-4D97-AF65-F5344CB8AC3E}">
        <p14:creationId xmlns:p14="http://schemas.microsoft.com/office/powerpoint/2010/main" val="281392094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本日の格言</a:t>
            </a:r>
            <a:endParaRPr kumimoji="1" lang="ja-JP" altLang="en-US" dirty="0"/>
          </a:p>
        </p:txBody>
      </p:sp>
      <p:sp>
        <p:nvSpPr>
          <p:cNvPr id="3" name="日付プレースホルダー 2"/>
          <p:cNvSpPr>
            <a:spLocks noGrp="1"/>
          </p:cNvSpPr>
          <p:nvPr>
            <p:ph type="dt" sz="half" idx="10"/>
          </p:nvPr>
        </p:nvSpPr>
        <p:spPr/>
        <p:txBody>
          <a:bodyPr/>
          <a:lstStyle/>
          <a:p>
            <a:fld id="{28C26689-83E3-FB4D-B79A-62E1C3DF1363}" type="datetime1">
              <a:rPr lang="ja-JP" altLang="en-US" smtClean="0"/>
              <a:t>2014/04/17</a:t>
            </a:fld>
            <a:endParaRPr lang="en-US"/>
          </a:p>
        </p:txBody>
      </p:sp>
      <p:sp>
        <p:nvSpPr>
          <p:cNvPr id="4" name="フッター プレースホルダー 3"/>
          <p:cNvSpPr>
            <a:spLocks noGrp="1"/>
          </p:cNvSpPr>
          <p:nvPr>
            <p:ph type="ftr" sz="quarter" idx="11"/>
          </p:nvPr>
        </p:nvSpPr>
        <p:spPr/>
        <p:txBody>
          <a:bodyPr/>
          <a:lstStyle/>
          <a:p>
            <a:pPr algn="r"/>
            <a:r>
              <a:rPr lang="en-US" altLang="ja-JP" smtClean="0"/>
              <a:t>(C) </a:t>
            </a:r>
            <a:r>
              <a:rPr lang="ja-JP" altLang="en-US" smtClean="0"/>
              <a:t>株式会社ディアイティ</a:t>
            </a:r>
            <a:endParaRPr lang="en-US" dirty="0"/>
          </a:p>
        </p:txBody>
      </p:sp>
      <p:sp>
        <p:nvSpPr>
          <p:cNvPr id="5" name="スライド番号プレースホルダー 4"/>
          <p:cNvSpPr>
            <a:spLocks noGrp="1"/>
          </p:cNvSpPr>
          <p:nvPr>
            <p:ph type="sldNum" sz="quarter" idx="12"/>
          </p:nvPr>
        </p:nvSpPr>
        <p:spPr/>
        <p:txBody>
          <a:bodyPr/>
          <a:lstStyle/>
          <a:p>
            <a:fld id="{0CFEC368-1D7A-4F81-ABF6-AE0E36BAF64C}" type="slidenum">
              <a:rPr lang="en-US" smtClean="0"/>
              <a:pPr/>
              <a:t>5</a:t>
            </a:fld>
            <a:endParaRPr lang="en-US"/>
          </a:p>
        </p:txBody>
      </p:sp>
      <p:sp>
        <p:nvSpPr>
          <p:cNvPr id="6" name="テキスト ボックス 5"/>
          <p:cNvSpPr txBox="1"/>
          <p:nvPr/>
        </p:nvSpPr>
        <p:spPr>
          <a:xfrm>
            <a:off x="1183431" y="1874538"/>
            <a:ext cx="6955750" cy="2283702"/>
          </a:xfrm>
          <a:prstGeom prst="rect">
            <a:avLst/>
          </a:prstGeom>
          <a:noFill/>
        </p:spPr>
        <p:txBody>
          <a:bodyPr wrap="none" rtlCol="0">
            <a:spAutoFit/>
          </a:bodyPr>
          <a:lstStyle/>
          <a:p>
            <a:pPr algn="ctr">
              <a:lnSpc>
                <a:spcPct val="120000"/>
              </a:lnSpc>
            </a:pPr>
            <a:r>
              <a:rPr lang="ja-JP" altLang="en-US" sz="2400" dirty="0" smtClean="0">
                <a:latin typeface="+mj-ea"/>
                <a:ea typeface="+mj-ea"/>
              </a:rPr>
              <a:t>ガバナンスで重要なこと</a:t>
            </a:r>
            <a:endParaRPr lang="en-US" altLang="ja-JP" sz="2400" dirty="0" smtClean="0">
              <a:latin typeface="+mj-ea"/>
              <a:ea typeface="+mj-ea"/>
            </a:endParaRPr>
          </a:p>
          <a:p>
            <a:pPr algn="ctr">
              <a:lnSpc>
                <a:spcPct val="120000"/>
              </a:lnSpc>
            </a:pPr>
            <a:r>
              <a:rPr lang="ja-JP" altLang="en-US" sz="4800" b="1" dirty="0" smtClean="0">
                <a:solidFill>
                  <a:srgbClr val="FF0000"/>
                </a:solidFill>
                <a:latin typeface="+mj-ea"/>
                <a:ea typeface="+mj-ea"/>
              </a:rPr>
              <a:t>戦略</a:t>
            </a:r>
            <a:r>
              <a:rPr lang="ja-JP" altLang="en-US" sz="4800" b="1" dirty="0" smtClean="0">
                <a:solidFill>
                  <a:srgbClr val="000000"/>
                </a:solidFill>
                <a:latin typeface="+mj-ea"/>
                <a:ea typeface="+mj-ea"/>
              </a:rPr>
              <a:t>がなければ、</a:t>
            </a:r>
            <a:endParaRPr lang="en-US" altLang="ja-JP" sz="4800" b="1" dirty="0" smtClean="0">
              <a:solidFill>
                <a:srgbClr val="000000"/>
              </a:solidFill>
              <a:latin typeface="+mj-ea"/>
              <a:ea typeface="+mj-ea"/>
            </a:endParaRPr>
          </a:p>
          <a:p>
            <a:pPr algn="ctr">
              <a:lnSpc>
                <a:spcPct val="120000"/>
              </a:lnSpc>
            </a:pPr>
            <a:r>
              <a:rPr kumimoji="1" lang="ja-JP" altLang="en-US" sz="4800" b="1" dirty="0" smtClean="0">
                <a:solidFill>
                  <a:srgbClr val="000000"/>
                </a:solidFill>
                <a:latin typeface="+mj-ea"/>
                <a:ea typeface="+mj-ea"/>
              </a:rPr>
              <a:t>成功か失敗かわからない</a:t>
            </a:r>
            <a:endParaRPr kumimoji="1" lang="ja-JP" altLang="en-US" sz="4800" b="1" dirty="0">
              <a:solidFill>
                <a:srgbClr val="000000"/>
              </a:solidFill>
              <a:latin typeface="+mj-ea"/>
              <a:ea typeface="+mj-ea"/>
            </a:endParaRPr>
          </a:p>
        </p:txBody>
      </p:sp>
      <p:sp>
        <p:nvSpPr>
          <p:cNvPr id="8" name="テキスト ボックス 7"/>
          <p:cNvSpPr txBox="1"/>
          <p:nvPr/>
        </p:nvSpPr>
        <p:spPr>
          <a:xfrm>
            <a:off x="1484625" y="4545105"/>
            <a:ext cx="5436167" cy="602216"/>
          </a:xfrm>
          <a:prstGeom prst="rect">
            <a:avLst/>
          </a:prstGeom>
          <a:noFill/>
        </p:spPr>
        <p:txBody>
          <a:bodyPr wrap="square" rtlCol="0">
            <a:spAutoFit/>
          </a:bodyPr>
          <a:lstStyle/>
          <a:p>
            <a:pPr>
              <a:lnSpc>
                <a:spcPct val="120000"/>
              </a:lnSpc>
            </a:pPr>
            <a:r>
              <a:rPr lang="ja-JP" altLang="en-US" sz="1400" dirty="0" smtClean="0">
                <a:latin typeface="+mj-ea"/>
                <a:ea typeface="+mj-ea"/>
              </a:rPr>
              <a:t>目標設定だけで戦略のないプロジェクトは、遠回りをしていることに誰も気づかず、途中で引き返すことができない</a:t>
            </a:r>
            <a:endParaRPr lang="en-US" altLang="ja-JP" sz="1400" dirty="0" smtClean="0">
              <a:latin typeface="+mj-ea"/>
              <a:ea typeface="+mj-ea"/>
            </a:endParaRPr>
          </a:p>
        </p:txBody>
      </p:sp>
      <p:pic>
        <p:nvPicPr>
          <p:cNvPr id="10" name="図 9" descr="002kiduki.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87108" y="4215450"/>
            <a:ext cx="832892" cy="1136173"/>
          </a:xfrm>
          <a:prstGeom prst="rect">
            <a:avLst/>
          </a:prstGeom>
        </p:spPr>
      </p:pic>
    </p:spTree>
    <p:extLst>
      <p:ext uri="{BB962C8B-B14F-4D97-AF65-F5344CB8AC3E}">
        <p14:creationId xmlns:p14="http://schemas.microsoft.com/office/powerpoint/2010/main" val="1939522344"/>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攻撃者はどのように考えるのか</a:t>
            </a:r>
          </a:p>
        </p:txBody>
      </p:sp>
      <p:sp>
        <p:nvSpPr>
          <p:cNvPr id="6" name="コンテンツ プレースホルダー 5"/>
          <p:cNvSpPr>
            <a:spLocks noGrp="1"/>
          </p:cNvSpPr>
          <p:nvPr>
            <p:ph idx="1"/>
          </p:nvPr>
        </p:nvSpPr>
        <p:spPr/>
        <p:txBody>
          <a:bodyPr>
            <a:normAutofit fontScale="85000" lnSpcReduction="10000"/>
          </a:bodyPr>
          <a:lstStyle/>
          <a:p>
            <a:r>
              <a:rPr kumimoji="1" lang="ja-JP" altLang="en-US" dirty="0"/>
              <a:t>外部からの攻撃は非常に難しい</a:t>
            </a:r>
            <a:endParaRPr kumimoji="1" lang="en-US" altLang="ja-JP" dirty="0"/>
          </a:p>
          <a:p>
            <a:pPr lvl="1"/>
            <a:r>
              <a:rPr kumimoji="1" lang="ja-JP" altLang="en-US" dirty="0"/>
              <a:t>内部へどのように入るか（ウイルス感染）</a:t>
            </a:r>
            <a:endParaRPr kumimoji="1" lang="en-US" altLang="ja-JP" dirty="0"/>
          </a:p>
          <a:p>
            <a:pPr lvl="1"/>
            <a:r>
              <a:rPr kumimoji="1" lang="ja-JP" altLang="en-US" dirty="0"/>
              <a:t>内部の目的の場所にどのように到達するか（ウイルスの拡散）</a:t>
            </a:r>
            <a:endParaRPr kumimoji="1" lang="en-US" altLang="ja-JP" dirty="0"/>
          </a:p>
          <a:p>
            <a:pPr lvl="1"/>
            <a:r>
              <a:rPr kumimoji="1" lang="ja-JP" altLang="en-US" dirty="0"/>
              <a:t>内部から情報をどのように抜くか（バックドア）</a:t>
            </a:r>
            <a:endParaRPr kumimoji="1" lang="en-US" altLang="ja-JP" dirty="0"/>
          </a:p>
          <a:p>
            <a:r>
              <a:rPr kumimoji="1" lang="ja-JP" altLang="en-US" dirty="0"/>
              <a:t>狙うのは人間系？それともシステム系？</a:t>
            </a:r>
            <a:endParaRPr kumimoji="1" lang="en-US" altLang="ja-JP" dirty="0"/>
          </a:p>
          <a:p>
            <a:pPr lvl="1"/>
            <a:r>
              <a:rPr kumimoji="1" lang="ja-JP" altLang="en-US" dirty="0"/>
              <a:t>標的型メールなどは目的の場所に到達しにくい</a:t>
            </a:r>
            <a:endParaRPr kumimoji="1" lang="en-US" altLang="ja-JP" dirty="0"/>
          </a:p>
          <a:p>
            <a:pPr lvl="1"/>
            <a:r>
              <a:rPr kumimoji="1" lang="ja-JP" altLang="en-US" dirty="0"/>
              <a:t>確実に目的に到達するためには、ワークフローやデータフローを事前に調べておいて、その中でキーとなる人を狙う</a:t>
            </a:r>
            <a:endParaRPr kumimoji="1" lang="en-US" altLang="ja-JP" dirty="0"/>
          </a:p>
          <a:p>
            <a:pPr lvl="1"/>
            <a:r>
              <a:rPr kumimoji="1" lang="ja-JP" altLang="en-US" dirty="0"/>
              <a:t>システムであれば誰でもが使うシステム（プリンタなど）、人間系であれば様々な人とコミュニケーションを取る人物</a:t>
            </a:r>
            <a:endParaRPr kumimoji="1" lang="en-US" altLang="ja-JP" dirty="0"/>
          </a:p>
          <a:p>
            <a:r>
              <a:rPr kumimoji="1" lang="ja-JP" altLang="en-US" dirty="0"/>
              <a:t>どうやって内部に持ち込んで拡散させるか</a:t>
            </a:r>
            <a:endParaRPr kumimoji="1" lang="en-US" altLang="ja-JP" dirty="0"/>
          </a:p>
          <a:p>
            <a:pPr lvl="1"/>
            <a:r>
              <a:rPr kumimoji="1" lang="ja-JP" altLang="en-US" dirty="0"/>
              <a:t>外部の</a:t>
            </a:r>
            <a:r>
              <a:rPr kumimoji="1" lang="en-US" altLang="ja-JP" dirty="0"/>
              <a:t>IT</a:t>
            </a:r>
            <a:r>
              <a:rPr kumimoji="1" lang="ja-JP" altLang="en-US" dirty="0"/>
              <a:t>ベンダーから内部に持ち込ませる</a:t>
            </a:r>
            <a:endParaRPr kumimoji="1" lang="en-US" altLang="ja-JP" dirty="0"/>
          </a:p>
          <a:p>
            <a:pPr lvl="1"/>
            <a:r>
              <a:rPr kumimoji="1" lang="ja-JP" altLang="en-US" dirty="0"/>
              <a:t>日本の省庁のように外部ネットワークと接続されていない</a:t>
            </a:r>
            <a:r>
              <a:rPr kumimoji="1" lang="en-US" altLang="ja-JP" dirty="0"/>
              <a:t>PC</a:t>
            </a:r>
            <a:r>
              <a:rPr kumimoji="1" lang="ja-JP" altLang="en-US" dirty="0"/>
              <a:t>（</a:t>
            </a:r>
            <a:r>
              <a:rPr kumimoji="1" lang="en-US" altLang="ja-JP" dirty="0"/>
              <a:t>XP</a:t>
            </a:r>
            <a:r>
              <a:rPr kumimoji="1" lang="ja-JP" altLang="en-US" dirty="0"/>
              <a:t>を単独で使っているなど）は脆弱性だらけで狙いやすい</a:t>
            </a:r>
          </a:p>
          <a:p>
            <a:endParaRPr kumimoji="1" lang="ja-JP" altLang="en-US" dirty="0"/>
          </a:p>
        </p:txBody>
      </p:sp>
      <p:sp>
        <p:nvSpPr>
          <p:cNvPr id="3" name="日付プレースホルダー 2"/>
          <p:cNvSpPr>
            <a:spLocks noGrp="1"/>
          </p:cNvSpPr>
          <p:nvPr>
            <p:ph type="dt" sz="half" idx="10"/>
          </p:nvPr>
        </p:nvSpPr>
        <p:spPr/>
        <p:txBody>
          <a:bodyPr/>
          <a:lstStyle/>
          <a:p>
            <a:fld id="{42660D83-DAFE-7F43-A143-95CF6A8E05ED}" type="datetime1">
              <a:rPr lang="ja-JP" altLang="en-US" smtClean="0"/>
              <a:t>2014/04/17</a:t>
            </a:fld>
            <a:endParaRPr lang="en-US"/>
          </a:p>
        </p:txBody>
      </p:sp>
      <p:sp>
        <p:nvSpPr>
          <p:cNvPr id="4" name="フッター プレースホルダー 3"/>
          <p:cNvSpPr>
            <a:spLocks noGrp="1"/>
          </p:cNvSpPr>
          <p:nvPr>
            <p:ph type="ftr" sz="quarter" idx="11"/>
          </p:nvPr>
        </p:nvSpPr>
        <p:spPr/>
        <p:txBody>
          <a:bodyPr/>
          <a:lstStyle/>
          <a:p>
            <a:pPr algn="r"/>
            <a:r>
              <a:rPr lang="en-US" altLang="ja-JP" smtClean="0"/>
              <a:t>(C) </a:t>
            </a:r>
            <a:r>
              <a:rPr lang="ja-JP" altLang="en-US" smtClean="0"/>
              <a:t>株式会社ディアイティ</a:t>
            </a:r>
            <a:endParaRPr lang="en-US" dirty="0"/>
          </a:p>
        </p:txBody>
      </p:sp>
      <p:sp>
        <p:nvSpPr>
          <p:cNvPr id="5" name="スライド番号プレースホルダー 4"/>
          <p:cNvSpPr>
            <a:spLocks noGrp="1"/>
          </p:cNvSpPr>
          <p:nvPr>
            <p:ph type="sldNum" sz="quarter" idx="12"/>
          </p:nvPr>
        </p:nvSpPr>
        <p:spPr/>
        <p:txBody>
          <a:bodyPr/>
          <a:lstStyle/>
          <a:p>
            <a:fld id="{0CFEC368-1D7A-4F81-ABF6-AE0E36BAF64C}" type="slidenum">
              <a:rPr lang="en-US" smtClean="0"/>
              <a:pPr/>
              <a:t>50</a:t>
            </a:fld>
            <a:endParaRPr lang="en-US"/>
          </a:p>
        </p:txBody>
      </p:sp>
    </p:spTree>
    <p:extLst>
      <p:ext uri="{BB962C8B-B14F-4D97-AF65-F5344CB8AC3E}">
        <p14:creationId xmlns:p14="http://schemas.microsoft.com/office/powerpoint/2010/main" val="961632669"/>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犯罪捜査の３つの要素</a:t>
            </a:r>
            <a:endParaRPr kumimoji="1" lang="ja-JP" altLang="en-US" dirty="0"/>
          </a:p>
        </p:txBody>
      </p:sp>
      <p:sp>
        <p:nvSpPr>
          <p:cNvPr id="4" name="日付プレースホルダー 3"/>
          <p:cNvSpPr>
            <a:spLocks noGrp="1"/>
          </p:cNvSpPr>
          <p:nvPr>
            <p:ph type="dt" sz="half" idx="10"/>
          </p:nvPr>
        </p:nvSpPr>
        <p:spPr/>
        <p:txBody>
          <a:bodyPr/>
          <a:lstStyle/>
          <a:p>
            <a:fld id="{6B6132F1-6C0F-B84F-89AA-C7C3730F4760}" type="datetime1">
              <a:rPr lang="ja-JP" altLang="en-US" smtClean="0"/>
              <a:t>2014/04/17</a:t>
            </a:fld>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51</a:t>
            </a:fld>
            <a:endParaRPr lang="en-US"/>
          </a:p>
        </p:txBody>
      </p:sp>
      <p:graphicFrame>
        <p:nvGraphicFramePr>
          <p:cNvPr id="7" name="コンテンツ プレースホルダー 6"/>
          <p:cNvGraphicFramePr>
            <a:graphicFrameLocks noGrp="1"/>
          </p:cNvGraphicFramePr>
          <p:nvPr>
            <p:ph idx="1"/>
            <p:extLst>
              <p:ext uri="{D42A27DB-BD31-4B8C-83A1-F6EECF244321}">
                <p14:modId xmlns:p14="http://schemas.microsoft.com/office/powerpoint/2010/main" val="3460066049"/>
              </p:ext>
            </p:extLst>
          </p:nvPr>
        </p:nvGraphicFramePr>
        <p:xfrm>
          <a:off x="457200" y="1867570"/>
          <a:ext cx="8229600" cy="4637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966857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攻撃の動機の検討</a:t>
            </a:r>
            <a:endParaRPr kumimoji="1" lang="ja-JP" altLang="en-US" dirty="0"/>
          </a:p>
        </p:txBody>
      </p:sp>
      <p:sp>
        <p:nvSpPr>
          <p:cNvPr id="4" name="日付プレースホルダー 3"/>
          <p:cNvSpPr>
            <a:spLocks noGrp="1"/>
          </p:cNvSpPr>
          <p:nvPr>
            <p:ph type="dt" sz="half" idx="10"/>
          </p:nvPr>
        </p:nvSpPr>
        <p:spPr/>
        <p:txBody>
          <a:bodyPr/>
          <a:lstStyle/>
          <a:p>
            <a:fld id="{DEE823D6-24AD-7146-98FB-CF47BD0850AA}" type="datetime1">
              <a:rPr lang="ja-JP" altLang="en-US" smtClean="0"/>
              <a:t>2014/04/17</a:t>
            </a:fld>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52</a:t>
            </a:fld>
            <a:endParaRPr lang="en-US"/>
          </a:p>
        </p:txBody>
      </p:sp>
      <p:sp>
        <p:nvSpPr>
          <p:cNvPr id="7" name="コンテンツ プレースホルダー 2"/>
          <p:cNvSpPr>
            <a:spLocks noGrp="1"/>
          </p:cNvSpPr>
          <p:nvPr>
            <p:ph idx="1"/>
          </p:nvPr>
        </p:nvSpPr>
        <p:spPr>
          <a:xfrm>
            <a:off x="457200" y="1736750"/>
            <a:ext cx="8229600" cy="4637088"/>
          </a:xfrm>
        </p:spPr>
        <p:txBody>
          <a:bodyPr/>
          <a:lstStyle/>
          <a:p>
            <a:r>
              <a:rPr kumimoji="1" lang="ja-JP" altLang="en-US" dirty="0" smtClean="0"/>
              <a:t>官公庁を攻撃する目的は何ですか？</a:t>
            </a:r>
            <a:endParaRPr kumimoji="1" lang="ja-JP" altLang="en-US" dirty="0"/>
          </a:p>
        </p:txBody>
      </p:sp>
      <p:graphicFrame>
        <p:nvGraphicFramePr>
          <p:cNvPr id="8" name="表 7"/>
          <p:cNvGraphicFramePr>
            <a:graphicFrameLocks noGrp="1"/>
          </p:cNvGraphicFramePr>
          <p:nvPr>
            <p:extLst>
              <p:ext uri="{D42A27DB-BD31-4B8C-83A1-F6EECF244321}">
                <p14:modId xmlns:p14="http://schemas.microsoft.com/office/powerpoint/2010/main" val="1340507350"/>
              </p:ext>
            </p:extLst>
          </p:nvPr>
        </p:nvGraphicFramePr>
        <p:xfrm>
          <a:off x="584200" y="2778151"/>
          <a:ext cx="7937500" cy="3291840"/>
        </p:xfrm>
        <a:graphic>
          <a:graphicData uri="http://schemas.openxmlformats.org/drawingml/2006/table">
            <a:tbl>
              <a:tblPr firstRow="1" bandRow="1">
                <a:tableStyleId>{10A1B5D5-9B99-4C35-A422-299274C87663}</a:tableStyleId>
              </a:tblPr>
              <a:tblGrid>
                <a:gridCol w="4323930"/>
                <a:gridCol w="1886370"/>
                <a:gridCol w="1727200"/>
              </a:tblGrid>
              <a:tr h="337256">
                <a:tc>
                  <a:txBody>
                    <a:bodyPr/>
                    <a:lstStyle/>
                    <a:p>
                      <a:pPr algn="ctr"/>
                      <a:r>
                        <a:rPr kumimoji="1" lang="ja-JP" altLang="en-US" dirty="0" smtClean="0"/>
                        <a:t>攻撃の理由</a:t>
                      </a:r>
                      <a:endParaRPr kumimoji="1" lang="ja-JP" altLang="en-US" dirty="0"/>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c>
                  <a:txBody>
                    <a:bodyPr/>
                    <a:lstStyle/>
                    <a:p>
                      <a:pPr algn="ctr"/>
                      <a:r>
                        <a:rPr kumimoji="1" lang="ja-JP" altLang="en-US" dirty="0" smtClean="0"/>
                        <a:t>攻撃者の利益</a:t>
                      </a:r>
                      <a:endParaRPr kumimoji="1" lang="ja-JP" altLang="en-US" dirty="0"/>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c>
                  <a:txBody>
                    <a:bodyPr/>
                    <a:lstStyle/>
                    <a:p>
                      <a:pPr algn="ctr"/>
                      <a:r>
                        <a:rPr kumimoji="1" lang="ja-JP" altLang="en-US" dirty="0" smtClean="0"/>
                        <a:t>ターゲット</a:t>
                      </a:r>
                      <a:endParaRPr kumimoji="1" lang="ja-JP" altLang="en-US" dirty="0"/>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r>
              <a:tr h="337256">
                <a:tc>
                  <a:txBody>
                    <a:bodyPr/>
                    <a:lstStyle/>
                    <a:p>
                      <a:endParaRPr kumimoji="1" lang="ja-JP" altLang="en-US"/>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c>
                  <a:txBody>
                    <a:bodyPr/>
                    <a:lstStyle/>
                    <a:p>
                      <a:endParaRPr kumimoji="1" lang="ja-JP" altLang="en-US" dirty="0"/>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c>
                  <a:txBody>
                    <a:bodyPr/>
                    <a:lstStyle/>
                    <a:p>
                      <a:endParaRPr kumimoji="1" lang="ja-JP" altLang="en-US"/>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r>
              <a:tr h="337256">
                <a:tc>
                  <a:txBody>
                    <a:bodyPr/>
                    <a:lstStyle/>
                    <a:p>
                      <a:endParaRPr kumimoji="1" lang="ja-JP" altLang="en-US"/>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c>
                  <a:txBody>
                    <a:bodyPr/>
                    <a:lstStyle/>
                    <a:p>
                      <a:endParaRPr kumimoji="1" lang="ja-JP" altLang="en-US"/>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c>
                  <a:txBody>
                    <a:bodyPr/>
                    <a:lstStyle/>
                    <a:p>
                      <a:endParaRPr kumimoji="1" lang="ja-JP" altLang="en-US"/>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r>
              <a:tr h="337256">
                <a:tc>
                  <a:txBody>
                    <a:bodyPr/>
                    <a:lstStyle/>
                    <a:p>
                      <a:endParaRPr kumimoji="1" lang="ja-JP" altLang="en-US"/>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c>
                  <a:txBody>
                    <a:bodyPr/>
                    <a:lstStyle/>
                    <a:p>
                      <a:endParaRPr kumimoji="1" lang="ja-JP" altLang="en-US"/>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c>
                  <a:txBody>
                    <a:bodyPr/>
                    <a:lstStyle/>
                    <a:p>
                      <a:endParaRPr kumimoji="1" lang="ja-JP" altLang="en-US"/>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r>
              <a:tr h="337256">
                <a:tc>
                  <a:txBody>
                    <a:bodyPr/>
                    <a:lstStyle/>
                    <a:p>
                      <a:endParaRPr kumimoji="1" lang="ja-JP" altLang="en-US"/>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c>
                  <a:txBody>
                    <a:bodyPr/>
                    <a:lstStyle/>
                    <a:p>
                      <a:endParaRPr kumimoji="1" lang="ja-JP" altLang="en-US"/>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c>
                  <a:txBody>
                    <a:bodyPr/>
                    <a:lstStyle/>
                    <a:p>
                      <a:endParaRPr kumimoji="1" lang="ja-JP" altLang="en-US"/>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r>
              <a:tr h="337256">
                <a:tc>
                  <a:txBody>
                    <a:bodyPr/>
                    <a:lstStyle/>
                    <a:p>
                      <a:endParaRPr kumimoji="1" lang="ja-JP" altLang="en-US"/>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c>
                  <a:txBody>
                    <a:bodyPr/>
                    <a:lstStyle/>
                    <a:p>
                      <a:endParaRPr kumimoji="1" lang="ja-JP" altLang="en-US"/>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c>
                  <a:txBody>
                    <a:bodyPr/>
                    <a:lstStyle/>
                    <a:p>
                      <a:endParaRPr kumimoji="1" lang="ja-JP" altLang="en-US"/>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r>
              <a:tr h="337256">
                <a:tc>
                  <a:txBody>
                    <a:bodyPr/>
                    <a:lstStyle/>
                    <a:p>
                      <a:endParaRPr kumimoji="1" lang="ja-JP" altLang="en-US"/>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c>
                  <a:txBody>
                    <a:bodyPr/>
                    <a:lstStyle/>
                    <a:p>
                      <a:endParaRPr kumimoji="1" lang="ja-JP" altLang="en-US"/>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c>
                  <a:txBody>
                    <a:bodyPr/>
                    <a:lstStyle/>
                    <a:p>
                      <a:endParaRPr kumimoji="1" lang="ja-JP" altLang="en-US"/>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r>
              <a:tr h="337256">
                <a:tc>
                  <a:txBody>
                    <a:bodyPr/>
                    <a:lstStyle/>
                    <a:p>
                      <a:endParaRPr kumimoji="1" lang="ja-JP" altLang="en-US"/>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c>
                  <a:txBody>
                    <a:bodyPr/>
                    <a:lstStyle/>
                    <a:p>
                      <a:endParaRPr kumimoji="1" lang="ja-JP" altLang="en-US"/>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c>
                  <a:txBody>
                    <a:bodyPr/>
                    <a:lstStyle/>
                    <a:p>
                      <a:endParaRPr kumimoji="1" lang="ja-JP" altLang="en-US"/>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r>
              <a:tr h="337256">
                <a:tc>
                  <a:txBody>
                    <a:bodyPr/>
                    <a:lstStyle/>
                    <a:p>
                      <a:endParaRPr kumimoji="1" lang="ja-JP" altLang="en-US" dirty="0"/>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c>
                  <a:txBody>
                    <a:bodyPr/>
                    <a:lstStyle/>
                    <a:p>
                      <a:endParaRPr kumimoji="1" lang="ja-JP" altLang="en-US"/>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c>
                  <a:txBody>
                    <a:bodyPr/>
                    <a:lstStyle/>
                    <a:p>
                      <a:endParaRPr kumimoji="1" lang="ja-JP" altLang="en-US" dirty="0"/>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4937339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攻撃の手段と機会の検討</a:t>
            </a:r>
            <a:endParaRPr kumimoji="1" lang="ja-JP" altLang="en-US" dirty="0"/>
          </a:p>
        </p:txBody>
      </p:sp>
      <p:sp>
        <p:nvSpPr>
          <p:cNvPr id="4" name="日付プレースホルダー 3"/>
          <p:cNvSpPr>
            <a:spLocks noGrp="1"/>
          </p:cNvSpPr>
          <p:nvPr>
            <p:ph type="dt" sz="half" idx="10"/>
          </p:nvPr>
        </p:nvSpPr>
        <p:spPr/>
        <p:txBody>
          <a:bodyPr/>
          <a:lstStyle/>
          <a:p>
            <a:fld id="{93887CD7-3EED-5F48-833E-6E7950E40B4C}" type="datetime1">
              <a:rPr lang="ja-JP" altLang="en-US" smtClean="0"/>
              <a:t>2014/04/17</a:t>
            </a:fld>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53</a:t>
            </a:fld>
            <a:endParaRPr lang="en-US"/>
          </a:p>
        </p:txBody>
      </p:sp>
      <p:sp>
        <p:nvSpPr>
          <p:cNvPr id="7" name="コンテンツ プレースホルダー 2"/>
          <p:cNvSpPr>
            <a:spLocks noGrp="1"/>
          </p:cNvSpPr>
          <p:nvPr>
            <p:ph idx="1"/>
          </p:nvPr>
        </p:nvSpPr>
        <p:spPr>
          <a:xfrm>
            <a:off x="457200" y="1709440"/>
            <a:ext cx="8229600" cy="990600"/>
          </a:xfrm>
        </p:spPr>
        <p:txBody>
          <a:bodyPr/>
          <a:lstStyle/>
          <a:p>
            <a:r>
              <a:rPr kumimoji="1" lang="ja-JP" altLang="en-US" dirty="0" smtClean="0"/>
              <a:t>どのような手法で攻撃しますか？それはどのくらいの実現性（技術とコストなど）がありますか？</a:t>
            </a:r>
            <a:endParaRPr kumimoji="1" lang="ja-JP" altLang="en-US" dirty="0"/>
          </a:p>
        </p:txBody>
      </p:sp>
      <p:graphicFrame>
        <p:nvGraphicFramePr>
          <p:cNvPr id="8" name="表 7"/>
          <p:cNvGraphicFramePr>
            <a:graphicFrameLocks noGrp="1"/>
          </p:cNvGraphicFramePr>
          <p:nvPr>
            <p:extLst>
              <p:ext uri="{D42A27DB-BD31-4B8C-83A1-F6EECF244321}">
                <p14:modId xmlns:p14="http://schemas.microsoft.com/office/powerpoint/2010/main" val="2149154691"/>
              </p:ext>
            </p:extLst>
          </p:nvPr>
        </p:nvGraphicFramePr>
        <p:xfrm>
          <a:off x="584200" y="2750841"/>
          <a:ext cx="7912100" cy="3291840"/>
        </p:xfrm>
        <a:graphic>
          <a:graphicData uri="http://schemas.openxmlformats.org/drawingml/2006/table">
            <a:tbl>
              <a:tblPr firstRow="1" bandRow="1">
                <a:tableStyleId>{10A1B5D5-9B99-4C35-A422-299274C87663}</a:tableStyleId>
              </a:tblPr>
              <a:tblGrid>
                <a:gridCol w="3556000"/>
                <a:gridCol w="1511300"/>
                <a:gridCol w="1460500"/>
                <a:gridCol w="1384300"/>
              </a:tblGrid>
              <a:tr h="337256">
                <a:tc>
                  <a:txBody>
                    <a:bodyPr/>
                    <a:lstStyle/>
                    <a:p>
                      <a:pPr algn="ctr"/>
                      <a:r>
                        <a:rPr kumimoji="1" lang="ja-JP" altLang="en-US" dirty="0" smtClean="0"/>
                        <a:t>攻撃の手法</a:t>
                      </a:r>
                      <a:endParaRPr kumimoji="1" lang="ja-JP" altLang="en-US" dirty="0"/>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c>
                  <a:txBody>
                    <a:bodyPr/>
                    <a:lstStyle/>
                    <a:p>
                      <a:pPr algn="ctr"/>
                      <a:r>
                        <a:rPr kumimoji="1" lang="ja-JP" altLang="en-US" dirty="0" smtClean="0"/>
                        <a:t>実現性</a:t>
                      </a:r>
                      <a:endParaRPr kumimoji="1" lang="ja-JP" altLang="en-US" dirty="0"/>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c>
                  <a:txBody>
                    <a:bodyPr/>
                    <a:lstStyle/>
                    <a:p>
                      <a:pPr algn="ctr"/>
                      <a:r>
                        <a:rPr kumimoji="1" lang="ja-JP" altLang="en-US" dirty="0" smtClean="0"/>
                        <a:t>影響度</a:t>
                      </a:r>
                      <a:endParaRPr kumimoji="1" lang="ja-JP" altLang="en-US" dirty="0"/>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c>
                  <a:txBody>
                    <a:bodyPr/>
                    <a:lstStyle/>
                    <a:p>
                      <a:pPr algn="ctr"/>
                      <a:r>
                        <a:rPr kumimoji="1" lang="ja-JP" altLang="en-US" dirty="0" smtClean="0"/>
                        <a:t>コスト</a:t>
                      </a:r>
                      <a:endParaRPr kumimoji="1" lang="ja-JP" altLang="en-US" dirty="0"/>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r>
              <a:tr h="337256">
                <a:tc>
                  <a:txBody>
                    <a:bodyPr/>
                    <a:lstStyle/>
                    <a:p>
                      <a:endParaRPr kumimoji="1" lang="ja-JP" altLang="en-US"/>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c>
                  <a:txBody>
                    <a:bodyPr/>
                    <a:lstStyle/>
                    <a:p>
                      <a:endParaRPr kumimoji="1" lang="ja-JP" altLang="en-US" dirty="0"/>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c>
                  <a:txBody>
                    <a:bodyPr/>
                    <a:lstStyle/>
                    <a:p>
                      <a:endParaRPr kumimoji="1" lang="ja-JP" altLang="en-US"/>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c>
                  <a:txBody>
                    <a:bodyPr/>
                    <a:lstStyle/>
                    <a:p>
                      <a:endParaRPr kumimoji="1" lang="ja-JP" altLang="en-US"/>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r>
              <a:tr h="337256">
                <a:tc>
                  <a:txBody>
                    <a:bodyPr/>
                    <a:lstStyle/>
                    <a:p>
                      <a:endParaRPr kumimoji="1" lang="ja-JP" altLang="en-US" dirty="0"/>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c>
                  <a:txBody>
                    <a:bodyPr/>
                    <a:lstStyle/>
                    <a:p>
                      <a:endParaRPr kumimoji="1" lang="ja-JP" altLang="en-US" dirty="0"/>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c>
                  <a:txBody>
                    <a:bodyPr/>
                    <a:lstStyle/>
                    <a:p>
                      <a:endParaRPr kumimoji="1" lang="ja-JP" altLang="en-US"/>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c>
                  <a:txBody>
                    <a:bodyPr/>
                    <a:lstStyle/>
                    <a:p>
                      <a:endParaRPr kumimoji="1" lang="ja-JP" altLang="en-US" dirty="0"/>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r>
              <a:tr h="337256">
                <a:tc>
                  <a:txBody>
                    <a:bodyPr/>
                    <a:lstStyle/>
                    <a:p>
                      <a:endParaRPr kumimoji="1" lang="ja-JP" altLang="en-US"/>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c>
                  <a:txBody>
                    <a:bodyPr/>
                    <a:lstStyle/>
                    <a:p>
                      <a:endParaRPr kumimoji="1" lang="ja-JP" altLang="en-US"/>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c>
                  <a:txBody>
                    <a:bodyPr/>
                    <a:lstStyle/>
                    <a:p>
                      <a:endParaRPr kumimoji="1" lang="ja-JP" altLang="en-US"/>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c>
                  <a:txBody>
                    <a:bodyPr/>
                    <a:lstStyle/>
                    <a:p>
                      <a:endParaRPr kumimoji="1" lang="ja-JP" altLang="en-US" dirty="0"/>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r>
              <a:tr h="337256">
                <a:tc>
                  <a:txBody>
                    <a:bodyPr/>
                    <a:lstStyle/>
                    <a:p>
                      <a:endParaRPr kumimoji="1" lang="ja-JP" altLang="en-US"/>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c>
                  <a:txBody>
                    <a:bodyPr/>
                    <a:lstStyle/>
                    <a:p>
                      <a:endParaRPr kumimoji="1" lang="ja-JP" altLang="en-US"/>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c>
                  <a:txBody>
                    <a:bodyPr/>
                    <a:lstStyle/>
                    <a:p>
                      <a:endParaRPr kumimoji="1" lang="ja-JP" altLang="en-US"/>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c>
                  <a:txBody>
                    <a:bodyPr/>
                    <a:lstStyle/>
                    <a:p>
                      <a:endParaRPr kumimoji="1" lang="ja-JP" altLang="en-US" dirty="0"/>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r>
              <a:tr h="337256">
                <a:tc>
                  <a:txBody>
                    <a:bodyPr/>
                    <a:lstStyle/>
                    <a:p>
                      <a:endParaRPr kumimoji="1" lang="ja-JP" altLang="en-US"/>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c>
                  <a:txBody>
                    <a:bodyPr/>
                    <a:lstStyle/>
                    <a:p>
                      <a:endParaRPr kumimoji="1" lang="ja-JP" altLang="en-US"/>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c>
                  <a:txBody>
                    <a:bodyPr/>
                    <a:lstStyle/>
                    <a:p>
                      <a:endParaRPr kumimoji="1" lang="ja-JP" altLang="en-US"/>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c>
                  <a:txBody>
                    <a:bodyPr/>
                    <a:lstStyle/>
                    <a:p>
                      <a:endParaRPr kumimoji="1" lang="ja-JP" altLang="en-US" dirty="0"/>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r>
              <a:tr h="337256">
                <a:tc>
                  <a:txBody>
                    <a:bodyPr/>
                    <a:lstStyle/>
                    <a:p>
                      <a:endParaRPr kumimoji="1" lang="ja-JP" altLang="en-US"/>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c>
                  <a:txBody>
                    <a:bodyPr/>
                    <a:lstStyle/>
                    <a:p>
                      <a:endParaRPr kumimoji="1" lang="ja-JP" altLang="en-US"/>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c>
                  <a:txBody>
                    <a:bodyPr/>
                    <a:lstStyle/>
                    <a:p>
                      <a:endParaRPr kumimoji="1" lang="ja-JP" altLang="en-US"/>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c>
                  <a:txBody>
                    <a:bodyPr/>
                    <a:lstStyle/>
                    <a:p>
                      <a:endParaRPr kumimoji="1" lang="ja-JP" altLang="en-US" dirty="0"/>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r>
              <a:tr h="337256">
                <a:tc>
                  <a:txBody>
                    <a:bodyPr/>
                    <a:lstStyle/>
                    <a:p>
                      <a:endParaRPr kumimoji="1" lang="ja-JP" altLang="en-US"/>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c>
                  <a:txBody>
                    <a:bodyPr/>
                    <a:lstStyle/>
                    <a:p>
                      <a:endParaRPr kumimoji="1" lang="ja-JP" altLang="en-US"/>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c>
                  <a:txBody>
                    <a:bodyPr/>
                    <a:lstStyle/>
                    <a:p>
                      <a:endParaRPr kumimoji="1" lang="ja-JP" altLang="en-US"/>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c>
                  <a:txBody>
                    <a:bodyPr/>
                    <a:lstStyle/>
                    <a:p>
                      <a:endParaRPr kumimoji="1" lang="ja-JP" altLang="en-US" dirty="0"/>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r>
              <a:tr h="337256">
                <a:tc>
                  <a:txBody>
                    <a:bodyPr/>
                    <a:lstStyle/>
                    <a:p>
                      <a:endParaRPr kumimoji="1" lang="ja-JP" altLang="en-US" dirty="0"/>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c>
                  <a:txBody>
                    <a:bodyPr/>
                    <a:lstStyle/>
                    <a:p>
                      <a:endParaRPr kumimoji="1" lang="ja-JP" altLang="en-US"/>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c>
                  <a:txBody>
                    <a:bodyPr/>
                    <a:lstStyle/>
                    <a:p>
                      <a:endParaRPr kumimoji="1" lang="ja-JP" altLang="en-US"/>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c>
                  <a:txBody>
                    <a:bodyPr/>
                    <a:lstStyle/>
                    <a:p>
                      <a:endParaRPr kumimoji="1" lang="ja-JP" altLang="en-US" dirty="0"/>
                    </a:p>
                  </a:txBody>
                  <a:tcPr>
                    <a:lnL w="12700" cap="flat" cmpd="sng" algn="ctr">
                      <a:solidFill>
                        <a:srgbClr val="08A1D9"/>
                      </a:solidFill>
                      <a:prstDash val="solid"/>
                      <a:round/>
                      <a:headEnd type="none" w="med" len="med"/>
                      <a:tailEnd type="none" w="med" len="med"/>
                    </a:lnL>
                    <a:lnR w="12700" cap="flat" cmpd="sng" algn="ctr">
                      <a:solidFill>
                        <a:srgbClr val="08A1D9"/>
                      </a:solidFill>
                      <a:prstDash val="solid"/>
                      <a:round/>
                      <a:headEnd type="none" w="med" len="med"/>
                      <a:tailEnd type="none" w="med" len="med"/>
                    </a:lnR>
                    <a:lnT w="12700" cap="flat" cmpd="sng" algn="ctr">
                      <a:solidFill>
                        <a:srgbClr val="08A1D9"/>
                      </a:solidFill>
                      <a:prstDash val="solid"/>
                      <a:round/>
                      <a:headEnd type="none" w="med" len="med"/>
                      <a:tailEnd type="none" w="med" len="med"/>
                    </a:lnT>
                    <a:lnB w="12700" cap="flat" cmpd="sng" algn="ctr">
                      <a:solidFill>
                        <a:srgbClr val="08A1D9"/>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8829074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smtClean="0"/>
              <a:t>攻撃への対策（抑止と防止）</a:t>
            </a:r>
            <a:endParaRPr kumimoji="1" lang="ja-JP" altLang="en-US" dirty="0"/>
          </a:p>
        </p:txBody>
      </p:sp>
      <p:sp>
        <p:nvSpPr>
          <p:cNvPr id="4" name="日付プレースホルダー 3"/>
          <p:cNvSpPr>
            <a:spLocks noGrp="1"/>
          </p:cNvSpPr>
          <p:nvPr>
            <p:ph type="dt" sz="half" idx="10"/>
          </p:nvPr>
        </p:nvSpPr>
        <p:spPr/>
        <p:txBody>
          <a:bodyPr/>
          <a:lstStyle/>
          <a:p>
            <a:fld id="{F98402F1-03D5-4E4D-A713-C0A197C29FD6}" type="datetime1">
              <a:rPr lang="ja-JP" altLang="en-US" smtClean="0"/>
              <a:t>2014/04/17</a:t>
            </a:fld>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54</a:t>
            </a:fld>
            <a:endParaRPr lang="en-US"/>
          </a:p>
        </p:txBody>
      </p:sp>
      <p:pic>
        <p:nvPicPr>
          <p:cNvPr id="7" name="図 6" descr="006ikari.wm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46659" y="1898928"/>
            <a:ext cx="1545421" cy="2060561"/>
          </a:xfrm>
          <a:prstGeom prst="rect">
            <a:avLst/>
          </a:prstGeom>
        </p:spPr>
      </p:pic>
      <p:sp>
        <p:nvSpPr>
          <p:cNvPr id="8" name="角丸四角形 7"/>
          <p:cNvSpPr/>
          <p:nvPr/>
        </p:nvSpPr>
        <p:spPr>
          <a:xfrm>
            <a:off x="674420" y="1981166"/>
            <a:ext cx="5493511" cy="1978323"/>
          </a:xfrm>
          <a:prstGeom prst="roundRect">
            <a:avLst>
              <a:gd name="adj" fmla="val 5105"/>
            </a:avLst>
          </a:prstGeom>
        </p:spPr>
        <p:style>
          <a:lnRef idx="2">
            <a:schemeClr val="accent1"/>
          </a:lnRef>
          <a:fillRef idx="1">
            <a:schemeClr val="lt1"/>
          </a:fillRef>
          <a:effectRef idx="0">
            <a:schemeClr val="accent1"/>
          </a:effectRef>
          <a:fontRef idx="minor">
            <a:schemeClr val="dk1"/>
          </a:fontRef>
        </p:style>
        <p:txBody>
          <a:bodyPr rtlCol="0" anchor="t"/>
          <a:lstStyle/>
          <a:p>
            <a:pPr>
              <a:lnSpc>
                <a:spcPct val="120000"/>
              </a:lnSpc>
            </a:pPr>
            <a:r>
              <a:rPr kumimoji="1" lang="ja-JP" altLang="en-US" dirty="0" smtClean="0"/>
              <a:t>抑止のための対策：</a:t>
            </a:r>
            <a:endParaRPr kumimoji="1" lang="en-US" altLang="ja-JP" dirty="0" smtClean="0"/>
          </a:p>
          <a:p>
            <a:pPr>
              <a:lnSpc>
                <a:spcPct val="120000"/>
              </a:lnSpc>
            </a:pPr>
            <a:r>
              <a:rPr lang="ja-JP" altLang="en-US" dirty="0" smtClean="0"/>
              <a:t>攻撃をしてもメリットがないと思わせるために、影響度とコストの関係を検討します。コストがかかる、影響が少ないと思えば、攻撃者は無理して攻撃してこないでしょう</a:t>
            </a:r>
            <a:endParaRPr kumimoji="1" lang="en-US" altLang="ja-JP" dirty="0" smtClean="0"/>
          </a:p>
        </p:txBody>
      </p:sp>
      <p:pic>
        <p:nvPicPr>
          <p:cNvPr id="9" name="図 8" descr="009kurushimi.wm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178" y="4523311"/>
            <a:ext cx="1497790" cy="1591892"/>
          </a:xfrm>
          <a:prstGeom prst="rect">
            <a:avLst/>
          </a:prstGeom>
        </p:spPr>
      </p:pic>
      <p:sp>
        <p:nvSpPr>
          <p:cNvPr id="10" name="角丸四角形 9"/>
          <p:cNvSpPr/>
          <p:nvPr/>
        </p:nvSpPr>
        <p:spPr>
          <a:xfrm>
            <a:off x="2833372" y="4307630"/>
            <a:ext cx="5493511" cy="1978323"/>
          </a:xfrm>
          <a:prstGeom prst="roundRect">
            <a:avLst>
              <a:gd name="adj" fmla="val 5105"/>
            </a:avLst>
          </a:prstGeom>
        </p:spPr>
        <p:style>
          <a:lnRef idx="2">
            <a:schemeClr val="accent1"/>
          </a:lnRef>
          <a:fillRef idx="1">
            <a:schemeClr val="lt1"/>
          </a:fillRef>
          <a:effectRef idx="0">
            <a:schemeClr val="accent1"/>
          </a:effectRef>
          <a:fontRef idx="minor">
            <a:schemeClr val="dk1"/>
          </a:fontRef>
        </p:style>
        <p:txBody>
          <a:bodyPr rtlCol="0" anchor="t"/>
          <a:lstStyle/>
          <a:p>
            <a:pPr>
              <a:lnSpc>
                <a:spcPct val="120000"/>
              </a:lnSpc>
            </a:pPr>
            <a:r>
              <a:rPr lang="ja-JP" altLang="en-US" dirty="0" smtClean="0"/>
              <a:t>防止の</a:t>
            </a:r>
            <a:r>
              <a:rPr lang="ja-JP" altLang="en-US" dirty="0"/>
              <a:t>ための対策</a:t>
            </a:r>
            <a:r>
              <a:rPr lang="ja-JP" altLang="en-US" dirty="0" smtClean="0"/>
              <a:t>：</a:t>
            </a:r>
            <a:endParaRPr lang="en-US" altLang="ja-JP" dirty="0" smtClean="0"/>
          </a:p>
          <a:p>
            <a:pPr>
              <a:lnSpc>
                <a:spcPct val="120000"/>
              </a:lnSpc>
            </a:pPr>
            <a:r>
              <a:rPr lang="ja-JP" altLang="en-US" dirty="0" smtClean="0"/>
              <a:t>攻撃をしたいと思っても、それが技術的に困難であれば攻撃をすることはできないでしょう。ただし、技術については限界がありますので、これだけで完全な対策は不可能です</a:t>
            </a:r>
            <a:endParaRPr lang="en-US" altLang="ja-JP" dirty="0"/>
          </a:p>
        </p:txBody>
      </p:sp>
    </p:spTree>
    <p:extLst>
      <p:ext uri="{BB962C8B-B14F-4D97-AF65-F5344CB8AC3E}">
        <p14:creationId xmlns:p14="http://schemas.microsoft.com/office/powerpoint/2010/main" val="12496026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報道は肝心なところを伝えない</a:t>
            </a:r>
          </a:p>
        </p:txBody>
      </p:sp>
      <p:sp>
        <p:nvSpPr>
          <p:cNvPr id="3" name="コンテンツ プレースホルダー 2"/>
          <p:cNvSpPr>
            <a:spLocks noGrp="1"/>
          </p:cNvSpPr>
          <p:nvPr>
            <p:ph idx="1"/>
          </p:nvPr>
        </p:nvSpPr>
        <p:spPr/>
        <p:txBody>
          <a:bodyPr>
            <a:normAutofit lnSpcReduction="10000"/>
          </a:bodyPr>
          <a:lstStyle/>
          <a:p>
            <a:r>
              <a:rPr kumimoji="1" lang="ja-JP" altLang="en-US" dirty="0"/>
              <a:t>サイバー犯罪などでのテレビや新聞の情報はほとんど役に立たない</a:t>
            </a:r>
            <a:endParaRPr kumimoji="1" lang="en-US" altLang="ja-JP" dirty="0"/>
          </a:p>
          <a:p>
            <a:pPr lvl="1"/>
            <a:r>
              <a:rPr kumimoji="1" lang="ja-JP" altLang="en-US" dirty="0"/>
              <a:t>情報収集のためにテレビや新聞（ネットニュースやメルマガ含む）は役に立たない。時間や紙面が制約されていて、インパクトだけしか伝えることができていない</a:t>
            </a:r>
            <a:endParaRPr kumimoji="1" lang="en-US" altLang="ja-JP" dirty="0"/>
          </a:p>
          <a:p>
            <a:pPr lvl="1"/>
            <a:r>
              <a:rPr kumimoji="1" lang="ja-JP" altLang="en-US" dirty="0"/>
              <a:t>情報を正しく把握するには、様々な情報を照らしあわせて、最新の情報を得ることが重要</a:t>
            </a:r>
            <a:endParaRPr kumimoji="1" lang="en-US" altLang="ja-JP" dirty="0"/>
          </a:p>
          <a:p>
            <a:r>
              <a:rPr kumimoji="1" lang="ja-JP" altLang="en-US" dirty="0"/>
              <a:t>対岸の火事ではなく自分たちのこととして捉える</a:t>
            </a:r>
            <a:endParaRPr kumimoji="1" lang="en-US" altLang="ja-JP" dirty="0"/>
          </a:p>
          <a:p>
            <a:pPr lvl="1"/>
            <a:r>
              <a:rPr kumimoji="1" lang="ja-JP" altLang="en-US" dirty="0"/>
              <a:t>事故が発生したことだけが報道されているので自分には関係ないと思ってしまいがちだが、なぜその事故が起きたのかを考えて、自分たちが被害者になったり、加害者になったりする可能性についても考えることが重要</a:t>
            </a:r>
            <a:endParaRPr kumimoji="1" lang="en-US" altLang="ja-JP" dirty="0"/>
          </a:p>
          <a:p>
            <a:endParaRPr kumimoji="1" lang="ja-JP" altLang="en-US" dirty="0"/>
          </a:p>
        </p:txBody>
      </p:sp>
      <p:sp>
        <p:nvSpPr>
          <p:cNvPr id="4" name="日付プレースホルダー 3"/>
          <p:cNvSpPr>
            <a:spLocks noGrp="1"/>
          </p:cNvSpPr>
          <p:nvPr>
            <p:ph type="dt" sz="half" idx="10"/>
          </p:nvPr>
        </p:nvSpPr>
        <p:spPr/>
        <p:txBody>
          <a:bodyPr/>
          <a:lstStyle/>
          <a:p>
            <a:fld id="{8F35D678-E29F-834E-B7A6-D74B90DC5943}" type="datetime1">
              <a:rPr lang="ja-JP" altLang="en-US" smtClean="0"/>
              <a:t>2014/04/17</a:t>
            </a:fld>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55</a:t>
            </a:fld>
            <a:endParaRPr lang="en-US"/>
          </a:p>
        </p:txBody>
      </p:sp>
    </p:spTree>
    <p:extLst>
      <p:ext uri="{BB962C8B-B14F-4D97-AF65-F5344CB8AC3E}">
        <p14:creationId xmlns:p14="http://schemas.microsoft.com/office/powerpoint/2010/main" val="466077835"/>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新たなリスクへの対応</a:t>
            </a:r>
          </a:p>
        </p:txBody>
      </p:sp>
      <p:sp>
        <p:nvSpPr>
          <p:cNvPr id="3" name="コンテンツ プレースホルダー 2"/>
          <p:cNvSpPr>
            <a:spLocks noGrp="1"/>
          </p:cNvSpPr>
          <p:nvPr>
            <p:ph idx="1"/>
          </p:nvPr>
        </p:nvSpPr>
        <p:spPr/>
        <p:txBody>
          <a:bodyPr/>
          <a:lstStyle/>
          <a:p>
            <a:r>
              <a:rPr kumimoji="1" lang="ja-JP" altLang="en-US" dirty="0"/>
              <a:t>新たなリスクへの対応は「基本に忠実に」対応する</a:t>
            </a:r>
            <a:endParaRPr kumimoji="1" lang="en-US" altLang="ja-JP" dirty="0"/>
          </a:p>
          <a:p>
            <a:pPr lvl="1"/>
            <a:r>
              <a:rPr kumimoji="1" lang="ja-JP" altLang="en-US" dirty="0"/>
              <a:t>リスクのフレームワークにもとづいて、自社への影響を明確にすることが重要</a:t>
            </a:r>
            <a:endParaRPr kumimoji="1" lang="en-US" altLang="ja-JP" dirty="0"/>
          </a:p>
          <a:p>
            <a:pPr lvl="1"/>
            <a:r>
              <a:rPr kumimoji="1" lang="ja-JP" altLang="en-US" dirty="0"/>
              <a:t>他社がやっているから自社もやるという姿勢では、セキュリティコストがかかりすぎて、</a:t>
            </a:r>
            <a:r>
              <a:rPr kumimoji="1" lang="en-US" altLang="ja-JP" dirty="0"/>
              <a:t>IT</a:t>
            </a:r>
            <a:r>
              <a:rPr kumimoji="1" lang="ja-JP" altLang="en-US" dirty="0"/>
              <a:t>利用による真の恩恵を受けることができなくなってしまう</a:t>
            </a:r>
            <a:endParaRPr kumimoji="1" lang="en-US" altLang="ja-JP" dirty="0"/>
          </a:p>
          <a:p>
            <a:r>
              <a:rPr kumimoji="1" lang="ja-JP" altLang="en-US" dirty="0"/>
              <a:t>禁止するのではなく、どのようにしたら使えるのかを考えることから</a:t>
            </a:r>
            <a:endParaRPr kumimoji="1" lang="en-US" altLang="ja-JP" dirty="0"/>
          </a:p>
          <a:p>
            <a:pPr lvl="1"/>
            <a:r>
              <a:rPr kumimoji="1" lang="en-US" altLang="ja-JP" dirty="0"/>
              <a:t>IT</a:t>
            </a:r>
            <a:r>
              <a:rPr kumimoji="1" lang="ja-JP" altLang="en-US" dirty="0"/>
              <a:t>ベンダーが「紺屋の白袴」にならないために、自らが安全に使うことができるように検討する</a:t>
            </a:r>
            <a:endParaRPr kumimoji="1" lang="en-US" altLang="ja-JP" dirty="0"/>
          </a:p>
          <a:p>
            <a:pPr lvl="1"/>
            <a:r>
              <a:rPr kumimoji="1" lang="ja-JP" altLang="en-US" dirty="0"/>
              <a:t>どのような事故が発生する可能性があるのかを現場が考える</a:t>
            </a:r>
            <a:endParaRPr kumimoji="1" lang="en-US" altLang="ja-JP" dirty="0"/>
          </a:p>
          <a:p>
            <a:endParaRPr kumimoji="1" lang="ja-JP" altLang="en-US" dirty="0"/>
          </a:p>
        </p:txBody>
      </p:sp>
      <p:sp>
        <p:nvSpPr>
          <p:cNvPr id="4" name="日付プレースホルダー 3"/>
          <p:cNvSpPr>
            <a:spLocks noGrp="1"/>
          </p:cNvSpPr>
          <p:nvPr>
            <p:ph type="dt" sz="half" idx="10"/>
          </p:nvPr>
        </p:nvSpPr>
        <p:spPr/>
        <p:txBody>
          <a:bodyPr/>
          <a:lstStyle/>
          <a:p>
            <a:fld id="{731EE6F7-B582-F048-B272-CDDAF1094E4F}" type="datetime1">
              <a:rPr lang="ja-JP" altLang="en-US" smtClean="0"/>
              <a:t>2014/04/17</a:t>
            </a:fld>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56</a:t>
            </a:fld>
            <a:endParaRPr lang="en-US"/>
          </a:p>
        </p:txBody>
      </p:sp>
    </p:spTree>
    <p:extLst>
      <p:ext uri="{BB962C8B-B14F-4D97-AF65-F5344CB8AC3E}">
        <p14:creationId xmlns:p14="http://schemas.microsoft.com/office/powerpoint/2010/main" val="42544319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3" name="テキスト ボックス 12"/>
          <p:cNvSpPr txBox="1"/>
          <p:nvPr/>
        </p:nvSpPr>
        <p:spPr>
          <a:xfrm>
            <a:off x="7275818" y="4528515"/>
            <a:ext cx="1313180" cy="1446550"/>
          </a:xfrm>
          <a:prstGeom prst="rect">
            <a:avLst/>
          </a:prstGeom>
          <a:noFill/>
        </p:spPr>
        <p:txBody>
          <a:bodyPr wrap="none" rtlCol="0">
            <a:spAutoFit/>
          </a:bodyPr>
          <a:lstStyle/>
          <a:p>
            <a:pPr defTabSz="457200"/>
            <a:r>
              <a:rPr kumimoji="1" lang="ja-JP" altLang="en-US" sz="8800" dirty="0" smtClean="0">
                <a:solidFill>
                  <a:prstClr val="white"/>
                </a:solidFill>
                <a:latin typeface="HGP創英角ｺﾞｼｯｸUB"/>
                <a:ea typeface="HGP創英角ｺﾞｼｯｸUB"/>
                <a:cs typeface="HGP創英角ｺﾞｼｯｸUB"/>
              </a:rPr>
              <a:t>終</a:t>
            </a:r>
            <a:endParaRPr kumimoji="1" lang="ja-JP" altLang="en-US" sz="8800" dirty="0">
              <a:solidFill>
                <a:prstClr val="white"/>
              </a:solidFill>
              <a:latin typeface="HGP創英角ｺﾞｼｯｸUB"/>
              <a:ea typeface="HGP創英角ｺﾞｼｯｸUB"/>
              <a:cs typeface="HGP創英角ｺﾞｼｯｸUB"/>
            </a:endParaRPr>
          </a:p>
        </p:txBody>
      </p:sp>
      <p:cxnSp>
        <p:nvCxnSpPr>
          <p:cNvPr id="14" name="直線コネクタ 13"/>
          <p:cNvCxnSpPr/>
          <p:nvPr/>
        </p:nvCxnSpPr>
        <p:spPr>
          <a:xfrm>
            <a:off x="7275818" y="5975065"/>
            <a:ext cx="1313180" cy="0"/>
          </a:xfrm>
          <a:prstGeom prst="line">
            <a:avLst/>
          </a:prstGeom>
          <a:noFill/>
          <a:ln w="76200" cap="flat" cmpd="sng" algn="ctr">
            <a:solidFill>
              <a:schemeClr val="bg1"/>
            </a:solidFill>
            <a:prstDash val="solid"/>
          </a:ln>
          <a:effectLst/>
        </p:spPr>
      </p:cxnSp>
      <p:sp>
        <p:nvSpPr>
          <p:cNvPr id="15" name="テキスト ボックス 14"/>
          <p:cNvSpPr txBox="1"/>
          <p:nvPr/>
        </p:nvSpPr>
        <p:spPr>
          <a:xfrm>
            <a:off x="7275818" y="6083961"/>
            <a:ext cx="1313180" cy="523220"/>
          </a:xfrm>
          <a:prstGeom prst="rect">
            <a:avLst/>
          </a:prstGeom>
          <a:noFill/>
        </p:spPr>
        <p:txBody>
          <a:bodyPr wrap="square" rtlCol="0">
            <a:spAutoFit/>
          </a:bodyPr>
          <a:lstStyle/>
          <a:p>
            <a:pPr algn="ctr" defTabSz="457200"/>
            <a:r>
              <a:rPr kumimoji="1" lang="ja-JP" altLang="en-US" dirty="0" smtClean="0">
                <a:solidFill>
                  <a:prstClr val="white"/>
                </a:solidFill>
                <a:latin typeface="HGP創英角ｺﾞｼｯｸUB"/>
                <a:ea typeface="HGP創英角ｺﾞｼｯｸUB"/>
                <a:cs typeface="HGP創英角ｺﾞｼｯｸUB"/>
              </a:rPr>
              <a:t>ディアイティ</a:t>
            </a:r>
            <a:endParaRPr kumimoji="1" lang="en-US" altLang="ja-JP" dirty="0" smtClean="0">
              <a:solidFill>
                <a:prstClr val="white"/>
              </a:solidFill>
              <a:latin typeface="HGP創英角ｺﾞｼｯｸUB"/>
              <a:ea typeface="HGP創英角ｺﾞｼｯｸUB"/>
              <a:cs typeface="HGP創英角ｺﾞｼｯｸUB"/>
            </a:endParaRPr>
          </a:p>
          <a:p>
            <a:pPr algn="ctr" defTabSz="457200"/>
            <a:r>
              <a:rPr kumimoji="1" lang="en-US" altLang="ja-JP" sz="1000" dirty="0" smtClean="0">
                <a:solidFill>
                  <a:prstClr val="white"/>
                </a:solidFill>
                <a:latin typeface="HGP創英角ｺﾞｼｯｸUB"/>
                <a:ea typeface="HGP創英角ｺﾞｼｯｸUB"/>
                <a:cs typeface="HGP創英角ｺﾞｼｯｸUB"/>
              </a:rPr>
              <a:t>03-5634-7655</a:t>
            </a:r>
            <a:endParaRPr kumimoji="1" lang="ja-JP" altLang="en-US" sz="1000" dirty="0">
              <a:solidFill>
                <a:prstClr val="white"/>
              </a:solidFill>
              <a:latin typeface="HGP創英角ｺﾞｼｯｸUB"/>
              <a:ea typeface="HGP創英角ｺﾞｼｯｸUB"/>
              <a:cs typeface="HGP創英角ｺﾞｼｯｸUB"/>
            </a:endParaRPr>
          </a:p>
        </p:txBody>
      </p:sp>
      <p:sp>
        <p:nvSpPr>
          <p:cNvPr id="2" name="日付プレースホルダー 1"/>
          <p:cNvSpPr>
            <a:spLocks noGrp="1"/>
          </p:cNvSpPr>
          <p:nvPr>
            <p:ph type="dt" sz="half" idx="10"/>
          </p:nvPr>
        </p:nvSpPr>
        <p:spPr/>
        <p:txBody>
          <a:bodyPr/>
          <a:lstStyle/>
          <a:p>
            <a:fld id="{85B7EF79-323D-D140-8BCF-C88BD6389075}" type="datetime1">
              <a:rPr lang="ja-JP" altLang="en-US" smtClean="0">
                <a:solidFill>
                  <a:prstClr val="black"/>
                </a:solidFill>
                <a:latin typeface="News Gothic MT"/>
                <a:ea typeface="メイリオ"/>
              </a:rPr>
              <a:t>2014/04/17</a:t>
            </a:fld>
            <a:endParaRPr lang="ja-JP" altLang="en-US">
              <a:solidFill>
                <a:prstClr val="black"/>
              </a:solidFill>
              <a:latin typeface="News Gothic MT"/>
              <a:ea typeface="メイリオ"/>
            </a:endParaRPr>
          </a:p>
        </p:txBody>
      </p:sp>
      <p:sp>
        <p:nvSpPr>
          <p:cNvPr id="3" name="フッター プレースホルダー 2"/>
          <p:cNvSpPr>
            <a:spLocks noGrp="1"/>
          </p:cNvSpPr>
          <p:nvPr>
            <p:ph type="ftr" sz="quarter" idx="11"/>
          </p:nvPr>
        </p:nvSpPr>
        <p:spPr/>
        <p:txBody>
          <a:bodyPr/>
          <a:lstStyle/>
          <a:p>
            <a:r>
              <a:rPr lang="en-US" altLang="ja-JP" smtClean="0">
                <a:solidFill>
                  <a:prstClr val="black"/>
                </a:solidFill>
                <a:latin typeface="News Gothic MT"/>
                <a:ea typeface="メイリオ"/>
              </a:rPr>
              <a:t>(C) </a:t>
            </a:r>
            <a:r>
              <a:rPr lang="ja-JP" altLang="en-US" smtClean="0">
                <a:solidFill>
                  <a:prstClr val="black"/>
                </a:solidFill>
                <a:latin typeface="News Gothic MT"/>
                <a:ea typeface="メイリオ"/>
              </a:rPr>
              <a:t>株式会社ディアイティ</a:t>
            </a:r>
            <a:endParaRPr lang="ja-JP" altLang="en-US">
              <a:solidFill>
                <a:prstClr val="black"/>
              </a:solidFill>
              <a:latin typeface="News Gothic MT"/>
              <a:ea typeface="メイリオ"/>
            </a:endParaRPr>
          </a:p>
        </p:txBody>
      </p:sp>
      <p:sp>
        <p:nvSpPr>
          <p:cNvPr id="4" name="スライド番号プレースホルダー 3"/>
          <p:cNvSpPr>
            <a:spLocks noGrp="1"/>
          </p:cNvSpPr>
          <p:nvPr>
            <p:ph type="sldNum" sz="quarter" idx="12"/>
          </p:nvPr>
        </p:nvSpPr>
        <p:spPr/>
        <p:txBody>
          <a:bodyPr/>
          <a:lstStyle/>
          <a:p>
            <a:fld id="{712FC8E8-89FF-FF44-8788-6A84C6B55D44}" type="slidenum">
              <a:rPr lang="ja-JP" altLang="en-US" smtClean="0">
                <a:solidFill>
                  <a:prstClr val="black"/>
                </a:solidFill>
                <a:latin typeface="News Gothic MT"/>
                <a:ea typeface="メイリオ"/>
              </a:rPr>
              <a:pPr/>
              <a:t>57</a:t>
            </a:fld>
            <a:endParaRPr lang="ja-JP" altLang="en-US">
              <a:solidFill>
                <a:prstClr val="black"/>
              </a:solidFill>
              <a:latin typeface="News Gothic MT"/>
              <a:ea typeface="メイリオ"/>
            </a:endParaRPr>
          </a:p>
        </p:txBody>
      </p:sp>
    </p:spTree>
    <p:extLst>
      <p:ext uri="{BB962C8B-B14F-4D97-AF65-F5344CB8AC3E}">
        <p14:creationId xmlns:p14="http://schemas.microsoft.com/office/powerpoint/2010/main" val="298746159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en-US" altLang="ja-JP" dirty="0" smtClean="0"/>
              <a:t>IT</a:t>
            </a:r>
            <a:r>
              <a:rPr kumimoji="1" lang="ja-JP" altLang="en-US" dirty="0" smtClean="0"/>
              <a:t>ガバナンスの考え方と活用</a:t>
            </a:r>
            <a:endParaRPr kumimoji="1" lang="ja-JP" altLang="en-US" dirty="0"/>
          </a:p>
        </p:txBody>
      </p:sp>
      <p:sp>
        <p:nvSpPr>
          <p:cNvPr id="5" name="テキスト プレースホルダー 4"/>
          <p:cNvSpPr>
            <a:spLocks noGrp="1"/>
          </p:cNvSpPr>
          <p:nvPr>
            <p:ph type="body" idx="1"/>
          </p:nvPr>
        </p:nvSpPr>
        <p:spPr/>
        <p:txBody>
          <a:bodyPr/>
          <a:lstStyle/>
          <a:p>
            <a:r>
              <a:rPr kumimoji="1" lang="ja-JP" altLang="en-US" dirty="0" smtClean="0"/>
              <a:t>マネジメントからガバナンスへ</a:t>
            </a:r>
            <a:endParaRPr kumimoji="1" lang="en-US" altLang="ja-JP" dirty="0" smtClean="0"/>
          </a:p>
          <a:p>
            <a:r>
              <a:rPr kumimoji="1" lang="en-US" altLang="ja-JP" dirty="0" smtClean="0"/>
              <a:t>IT</a:t>
            </a:r>
            <a:r>
              <a:rPr kumimoji="1" lang="ja-JP" altLang="en-US" dirty="0" smtClean="0"/>
              <a:t>の活用を最大限にするために構成を考える</a:t>
            </a:r>
            <a:endParaRPr kumimoji="1" lang="ja-JP" altLang="en-US" dirty="0"/>
          </a:p>
        </p:txBody>
      </p:sp>
      <p:sp>
        <p:nvSpPr>
          <p:cNvPr id="6" name="日付プレースホルダー 5"/>
          <p:cNvSpPr>
            <a:spLocks noGrp="1"/>
          </p:cNvSpPr>
          <p:nvPr>
            <p:ph type="dt" sz="half" idx="10"/>
          </p:nvPr>
        </p:nvSpPr>
        <p:spPr/>
        <p:txBody>
          <a:bodyPr/>
          <a:lstStyle/>
          <a:p>
            <a:fld id="{16344023-C2B4-9142-9C12-D862773BACB3}" type="datetime1">
              <a:rPr lang="ja-JP" altLang="en-US" smtClean="0"/>
              <a:t>2014/04/17</a:t>
            </a:fld>
            <a:endParaRPr lang="en-US" dirty="0"/>
          </a:p>
        </p:txBody>
      </p:sp>
      <p:sp>
        <p:nvSpPr>
          <p:cNvPr id="7" name="フッター プレースホルダー 6"/>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8" name="スライド番号プレースホルダー 7"/>
          <p:cNvSpPr>
            <a:spLocks noGrp="1"/>
          </p:cNvSpPr>
          <p:nvPr>
            <p:ph type="sldNum" sz="quarter" idx="12"/>
          </p:nvPr>
        </p:nvSpPr>
        <p:spPr/>
        <p:txBody>
          <a:bodyPr/>
          <a:lstStyle/>
          <a:p>
            <a:fld id="{0CFEC368-1D7A-4F81-ABF6-AE0E36BAF64C}" type="slidenum">
              <a:rPr lang="en-US" smtClean="0"/>
              <a:pPr/>
              <a:t>6</a:t>
            </a:fld>
            <a:endParaRPr lang="en-US"/>
          </a:p>
        </p:txBody>
      </p:sp>
    </p:spTree>
    <p:extLst>
      <p:ext uri="{BB962C8B-B14F-4D97-AF65-F5344CB8AC3E}">
        <p14:creationId xmlns:p14="http://schemas.microsoft.com/office/powerpoint/2010/main" val="154327758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p:cNvSpPr>
            <a:spLocks noGrp="1"/>
          </p:cNvSpPr>
          <p:nvPr>
            <p:ph type="title"/>
          </p:nvPr>
        </p:nvSpPr>
        <p:spPr/>
        <p:txBody>
          <a:bodyPr/>
          <a:lstStyle/>
          <a:p>
            <a:r>
              <a:rPr lang="ja-JP" altLang="en-US" dirty="0"/>
              <a:t>情報はどうして上がってこないのか</a:t>
            </a:r>
            <a:endParaRPr kumimoji="1" lang="ja-JP" altLang="en-US" dirty="0"/>
          </a:p>
        </p:txBody>
      </p:sp>
      <p:sp>
        <p:nvSpPr>
          <p:cNvPr id="4" name="日付プレースホルダー 3"/>
          <p:cNvSpPr>
            <a:spLocks noGrp="1"/>
          </p:cNvSpPr>
          <p:nvPr>
            <p:ph type="dt" sz="half" idx="10"/>
          </p:nvPr>
        </p:nvSpPr>
        <p:spPr/>
        <p:txBody>
          <a:bodyPr/>
          <a:lstStyle/>
          <a:p>
            <a:fld id="{449B70C5-EC43-284A-B48A-147B9F70D746}" type="datetime1">
              <a:rPr lang="ja-JP" altLang="en-US" smtClean="0"/>
              <a:t>2014/04/17</a:t>
            </a:fld>
            <a:endParaRPr lang="en-US"/>
          </a:p>
        </p:txBody>
      </p:sp>
      <p:sp>
        <p:nvSpPr>
          <p:cNvPr id="5" name="フッター プレースホルダー 4"/>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6" name="スライド番号プレースホルダー 5"/>
          <p:cNvSpPr>
            <a:spLocks noGrp="1"/>
          </p:cNvSpPr>
          <p:nvPr>
            <p:ph type="sldNum" sz="quarter" idx="12"/>
          </p:nvPr>
        </p:nvSpPr>
        <p:spPr/>
        <p:txBody>
          <a:bodyPr/>
          <a:lstStyle/>
          <a:p>
            <a:fld id="{0CFEC368-1D7A-4F81-ABF6-AE0E36BAF64C}" type="slidenum">
              <a:rPr lang="en-US" smtClean="0"/>
              <a:pPr/>
              <a:t>7</a:t>
            </a:fld>
            <a:endParaRPr lang="en-US"/>
          </a:p>
        </p:txBody>
      </p:sp>
      <p:sp>
        <p:nvSpPr>
          <p:cNvPr id="10" name="角丸四角形 9"/>
          <p:cNvSpPr/>
          <p:nvPr/>
        </p:nvSpPr>
        <p:spPr>
          <a:xfrm>
            <a:off x="714375" y="1714500"/>
            <a:ext cx="7858125" cy="4500563"/>
          </a:xfrm>
          <a:prstGeom prst="roundRect">
            <a:avLst>
              <a:gd name="adj" fmla="val 5565"/>
            </a:avLst>
          </a:prstGeom>
          <a:solidFill>
            <a:schemeClr val="bg1"/>
          </a:solidFill>
          <a:ln w="6350"/>
        </p:spPr>
        <p:style>
          <a:lnRef idx="2">
            <a:schemeClr val="accent1">
              <a:shade val="50000"/>
            </a:schemeClr>
          </a:lnRef>
          <a:fillRef idx="1">
            <a:schemeClr val="accent1"/>
          </a:fillRef>
          <a:effectRef idx="0">
            <a:schemeClr val="accent1"/>
          </a:effectRef>
          <a:fontRef idx="minor">
            <a:schemeClr val="lt1"/>
          </a:fontRef>
        </p:style>
        <p:txBody>
          <a:bodyPr/>
          <a:lstStyle/>
          <a:p>
            <a:pPr fontAlgn="auto">
              <a:lnSpc>
                <a:spcPct val="150000"/>
              </a:lnSpc>
              <a:spcBef>
                <a:spcPts val="0"/>
              </a:spcBef>
              <a:spcAft>
                <a:spcPts val="0"/>
              </a:spcAft>
              <a:defRPr/>
            </a:pPr>
            <a:r>
              <a:rPr lang="ja-JP" altLang="en-US" sz="2000" dirty="0" smtClean="0">
                <a:solidFill>
                  <a:schemeClr val="tx1"/>
                </a:solidFill>
              </a:rPr>
              <a:t>様々な事故が起きている裏側で、経営者が現場のことを知らないことが大きな問題となっています。どうして現場の情報が経営者に上がってこないのでしょうか。</a:t>
            </a:r>
            <a:endParaRPr lang="en-US" altLang="ja-JP" sz="2000" dirty="0" smtClean="0">
              <a:solidFill>
                <a:schemeClr val="tx1"/>
              </a:solidFill>
            </a:endParaRPr>
          </a:p>
          <a:p>
            <a:pPr fontAlgn="auto">
              <a:lnSpc>
                <a:spcPct val="150000"/>
              </a:lnSpc>
              <a:spcBef>
                <a:spcPts val="0"/>
              </a:spcBef>
              <a:spcAft>
                <a:spcPts val="0"/>
              </a:spcAft>
              <a:defRPr/>
            </a:pPr>
            <a:r>
              <a:rPr lang="ja-JP" altLang="en-US" sz="2000" dirty="0" smtClean="0">
                <a:solidFill>
                  <a:schemeClr val="tx1"/>
                </a:solidFill>
              </a:rPr>
              <a:t>月曜日の朝に経営会議を行っている会社の情報管理について考えてみましょう。</a:t>
            </a:r>
            <a:endParaRPr lang="en-US" altLang="ja-JP" sz="2000" dirty="0" smtClean="0">
              <a:solidFill>
                <a:schemeClr val="tx1"/>
              </a:solidFill>
            </a:endParaRPr>
          </a:p>
        </p:txBody>
      </p:sp>
      <p:pic>
        <p:nvPicPr>
          <p:cNvPr id="11" name="Picture 8" descr="001gimon"/>
          <p:cNvPicPr>
            <a:picLocks noChangeAspect="1" noChangeArrowheads="1"/>
          </p:cNvPicPr>
          <p:nvPr/>
        </p:nvPicPr>
        <p:blipFill>
          <a:blip r:embed="rId2"/>
          <a:srcRect/>
          <a:stretch>
            <a:fillRect/>
          </a:stretch>
        </p:blipFill>
        <p:spPr bwMode="auto">
          <a:xfrm>
            <a:off x="7215188" y="4500563"/>
            <a:ext cx="1171575" cy="1560512"/>
          </a:xfrm>
          <a:prstGeom prst="rect">
            <a:avLst/>
          </a:prstGeom>
          <a:noFill/>
          <a:ln w="9525">
            <a:noFill/>
            <a:miter lim="800000"/>
            <a:headEnd/>
            <a:tailEnd/>
          </a:ln>
        </p:spPr>
      </p:pic>
    </p:spTree>
    <p:extLst>
      <p:ext uri="{BB962C8B-B14F-4D97-AF65-F5344CB8AC3E}">
        <p14:creationId xmlns:p14="http://schemas.microsoft.com/office/powerpoint/2010/main" val="667881961"/>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dirty="0"/>
              <a:t>極端な例ですが、あながちウソでも・・・</a:t>
            </a:r>
          </a:p>
        </p:txBody>
      </p:sp>
      <p:sp>
        <p:nvSpPr>
          <p:cNvPr id="3" name="日付プレースホルダー 2"/>
          <p:cNvSpPr>
            <a:spLocks noGrp="1"/>
          </p:cNvSpPr>
          <p:nvPr>
            <p:ph type="dt" sz="half" idx="10"/>
          </p:nvPr>
        </p:nvSpPr>
        <p:spPr/>
        <p:txBody>
          <a:bodyPr/>
          <a:lstStyle/>
          <a:p>
            <a:fld id="{4F563EAF-2FBA-6841-9C6B-0B538925B4F1}" type="datetime1">
              <a:rPr lang="ja-JP" altLang="en-US" smtClean="0"/>
              <a:t>2014/04/17</a:t>
            </a:fld>
            <a:endParaRPr lang="en-US"/>
          </a:p>
        </p:txBody>
      </p:sp>
      <p:sp>
        <p:nvSpPr>
          <p:cNvPr id="4" name="フッター プレースホルダー 3"/>
          <p:cNvSpPr>
            <a:spLocks noGrp="1"/>
          </p:cNvSpPr>
          <p:nvPr>
            <p:ph type="ftr" sz="quarter" idx="11"/>
          </p:nvPr>
        </p:nvSpPr>
        <p:spPr/>
        <p:txBody>
          <a:bodyPr/>
          <a:lstStyle/>
          <a:p>
            <a:pPr algn="r"/>
            <a:r>
              <a:rPr lang="en-US" altLang="ja-JP" smtClean="0"/>
              <a:t>(C) </a:t>
            </a:r>
            <a:r>
              <a:rPr lang="ja-JP" altLang="en-US" smtClean="0"/>
              <a:t>株式会社ディアイティ</a:t>
            </a:r>
            <a:endParaRPr lang="en-US" dirty="0"/>
          </a:p>
        </p:txBody>
      </p:sp>
      <p:sp>
        <p:nvSpPr>
          <p:cNvPr id="5" name="スライド番号プレースホルダー 4"/>
          <p:cNvSpPr>
            <a:spLocks noGrp="1"/>
          </p:cNvSpPr>
          <p:nvPr>
            <p:ph type="sldNum" sz="quarter" idx="12"/>
          </p:nvPr>
        </p:nvSpPr>
        <p:spPr/>
        <p:txBody>
          <a:bodyPr/>
          <a:lstStyle/>
          <a:p>
            <a:fld id="{0CFEC368-1D7A-4F81-ABF6-AE0E36BAF64C}" type="slidenum">
              <a:rPr lang="en-US" smtClean="0"/>
              <a:pPr/>
              <a:t>8</a:t>
            </a:fld>
            <a:endParaRPr lang="en-US"/>
          </a:p>
        </p:txBody>
      </p:sp>
      <p:graphicFrame>
        <p:nvGraphicFramePr>
          <p:cNvPr id="6" name="コンテンツ プレースホルダー 3"/>
          <p:cNvGraphicFramePr>
            <a:graphicFrameLocks/>
          </p:cNvGraphicFramePr>
          <p:nvPr>
            <p:extLst>
              <p:ext uri="{D42A27DB-BD31-4B8C-83A1-F6EECF244321}">
                <p14:modId xmlns:p14="http://schemas.microsoft.com/office/powerpoint/2010/main" val="4162221618"/>
              </p:ext>
            </p:extLst>
          </p:nvPr>
        </p:nvGraphicFramePr>
        <p:xfrm>
          <a:off x="457200" y="1700213"/>
          <a:ext cx="8229599" cy="4576767"/>
        </p:xfrm>
        <a:graphic>
          <a:graphicData uri="http://schemas.openxmlformats.org/drawingml/2006/table">
            <a:tbl>
              <a:tblPr firstRow="1">
                <a:tableStyleId>{9D7B26C5-4107-4FEC-AEDC-1716B250A1EF}</a:tableStyleId>
              </a:tblPr>
              <a:tblGrid>
                <a:gridCol w="1175657"/>
                <a:gridCol w="1175657"/>
                <a:gridCol w="1175657"/>
                <a:gridCol w="1175657"/>
                <a:gridCol w="1175657"/>
                <a:gridCol w="1175657"/>
                <a:gridCol w="1175657"/>
              </a:tblGrid>
              <a:tr h="474247">
                <a:tc>
                  <a:txBody>
                    <a:bodyPr/>
                    <a:lstStyle/>
                    <a:p>
                      <a:pPr algn="ctr"/>
                      <a:endParaRPr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月</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火</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水</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木</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金</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algn="ctr"/>
                      <a:r>
                        <a:rPr kumimoji="1" lang="ja-JP" altLang="en-US" dirty="0" smtClean="0"/>
                        <a:t>月</a:t>
                      </a:r>
                      <a:endParaRPr kumimoji="1" lang="ja-JP" altLang="en-US" dirty="0"/>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1955187">
                <a:tc>
                  <a:txBody>
                    <a:bodyPr/>
                    <a:lstStyle/>
                    <a:p>
                      <a:pPr algn="ctr"/>
                      <a:r>
                        <a:rPr kumimoji="1" lang="en-US" altLang="ja-JP" sz="1600" dirty="0" smtClean="0">
                          <a:latin typeface="+mn-ea"/>
                          <a:ea typeface="+mn-ea"/>
                        </a:rPr>
                        <a:t>AM</a:t>
                      </a:r>
                      <a:endParaRPr kumimoji="1" lang="ja-JP" altLang="en-US" sz="1600" dirty="0">
                        <a:latin typeface="+mn-ea"/>
                        <a:ea typeface="+mn-e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ja-JP" altLang="en-US" sz="1600" dirty="0" smtClean="0">
                          <a:latin typeface="+mn-ea"/>
                          <a:ea typeface="+mn-ea"/>
                        </a:rPr>
                        <a:t>経営会議</a:t>
                      </a:r>
                      <a:endParaRPr kumimoji="1" lang="ja-JP" altLang="en-US" sz="1600" dirty="0">
                        <a:latin typeface="+mn-ea"/>
                        <a:ea typeface="+mn-e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kumimoji="1" lang="ja-JP" altLang="en-US" sz="1600" dirty="0">
                        <a:latin typeface="+mn-ea"/>
                        <a:ea typeface="+mn-ea"/>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kumimoji="1" lang="ja-JP" altLang="en-US" sz="1600" dirty="0">
                        <a:latin typeface="+mn-ea"/>
                        <a:ea typeface="+mn-ea"/>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ja-JP" altLang="en-US" sz="1600" dirty="0" smtClean="0">
                          <a:latin typeface="+mn-ea"/>
                          <a:ea typeface="+mn-ea"/>
                        </a:rPr>
                        <a:t>担当締め切り</a:t>
                      </a: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ja-JP" altLang="en-US" sz="1600" dirty="0" smtClean="0">
                          <a:latin typeface="+mn-ea"/>
                          <a:ea typeface="+mn-ea"/>
                        </a:rPr>
                        <a:t>管理部締め切り</a:t>
                      </a:r>
                      <a:endParaRPr kumimoji="1" lang="ja-JP" altLang="en-US" sz="1600" dirty="0">
                        <a:latin typeface="+mn-ea"/>
                        <a:ea typeface="+mn-ea"/>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ja-JP" altLang="en-US" sz="1600" dirty="0" smtClean="0">
                          <a:latin typeface="+mn-ea"/>
                          <a:ea typeface="+mn-ea"/>
                        </a:rPr>
                        <a:t>経営会議</a:t>
                      </a:r>
                      <a:endParaRPr kumimoji="1" lang="ja-JP" altLang="en-US" sz="1600" dirty="0">
                        <a:latin typeface="+mn-ea"/>
                        <a:ea typeface="+mn-e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r h="2147333">
                <a:tc>
                  <a:txBody>
                    <a:bodyPr/>
                    <a:lstStyle/>
                    <a:p>
                      <a:pPr algn="ctr"/>
                      <a:r>
                        <a:rPr kumimoji="1" lang="en-US" altLang="ja-JP" sz="1600" dirty="0" smtClean="0">
                          <a:latin typeface="+mn-ea"/>
                          <a:ea typeface="+mn-ea"/>
                        </a:rPr>
                        <a:t>PM</a:t>
                      </a:r>
                      <a:endParaRPr kumimoji="1" lang="ja-JP" altLang="en-US" sz="1600" dirty="0">
                        <a:latin typeface="+mn-ea"/>
                        <a:ea typeface="+mn-ea"/>
                      </a:endParaRPr>
                    </a:p>
                  </a:txBody>
                  <a:tcPr anchor="ct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ja-JP" altLang="en-US" sz="1600" dirty="0" smtClean="0">
                          <a:latin typeface="+mn-ea"/>
                          <a:ea typeface="+mn-ea"/>
                        </a:rPr>
                        <a:t>部門会議</a:t>
                      </a:r>
                      <a:endParaRPr kumimoji="1" lang="ja-JP" altLang="en-US" sz="1600" dirty="0">
                        <a:latin typeface="+mn-ea"/>
                        <a:ea typeface="+mn-e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kumimoji="1" lang="ja-JP" altLang="en-US" sz="1600">
                        <a:latin typeface="+mn-ea"/>
                        <a:ea typeface="+mn-ea"/>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ja-JP" altLang="en-US" sz="1600" dirty="0" smtClean="0">
                          <a:latin typeface="+mn-ea"/>
                          <a:ea typeface="+mn-ea"/>
                        </a:rPr>
                        <a:t>担当者締めの作業</a:t>
                      </a:r>
                      <a:endParaRPr kumimoji="1" lang="ja-JP" altLang="en-US" sz="1600" dirty="0">
                        <a:latin typeface="+mn-ea"/>
                        <a:ea typeface="+mn-ea"/>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ja-JP" altLang="en-US" sz="1600" dirty="0" smtClean="0">
                          <a:latin typeface="+mn-ea"/>
                          <a:ea typeface="+mn-ea"/>
                        </a:rPr>
                        <a:t>部門締め切り</a:t>
                      </a:r>
                      <a:endParaRPr kumimoji="1" lang="ja-JP" altLang="en-US" sz="1600" dirty="0">
                        <a:latin typeface="+mn-ea"/>
                        <a:ea typeface="+mn-ea"/>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r>
                        <a:rPr kumimoji="1" lang="ja-JP" altLang="en-US" sz="1600" dirty="0" smtClean="0">
                          <a:latin typeface="+mn-ea"/>
                          <a:ea typeface="+mn-ea"/>
                        </a:rPr>
                        <a:t>資料印刷</a:t>
                      </a:r>
                      <a:endParaRPr kumimoji="1" lang="ja-JP" altLang="en-US" sz="1600" dirty="0">
                        <a:latin typeface="+mn-ea"/>
                        <a:ea typeface="+mn-ea"/>
                      </a:endParaRPr>
                    </a:p>
                  </a:txBody>
                  <a:tcPr anchor="b">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c>
                  <a:txBody>
                    <a:bodyPr/>
                    <a:lstStyle/>
                    <a:p>
                      <a:endParaRPr kumimoji="1" lang="ja-JP" altLang="en-US" sz="1600" dirty="0">
                        <a:latin typeface="+mn-ea"/>
                        <a:ea typeface="+mn-ea"/>
                      </a:endParaRPr>
                    </a:p>
                  </a:txBody>
                  <a:tcPr>
                    <a:lnL w="12700" cap="flat" cmpd="sng" algn="ctr">
                      <a:solidFill>
                        <a:scrgbClr r="0" g="0" b="0"/>
                      </a:solidFill>
                      <a:prstDash val="solid"/>
                      <a:round/>
                      <a:headEnd type="none" w="med" len="med"/>
                      <a:tailEnd type="none" w="med" len="med"/>
                    </a:lnL>
                    <a:lnR w="12700" cap="flat" cmpd="sng" algn="ctr">
                      <a:solidFill>
                        <a:scrgbClr r="0" g="0" b="0"/>
                      </a:solidFill>
                      <a:prstDash val="solid"/>
                      <a:round/>
                      <a:headEnd type="none" w="med" len="med"/>
                      <a:tailEnd type="none" w="med" len="med"/>
                    </a:lnR>
                    <a:lnT w="12700" cap="flat" cmpd="sng" algn="ctr">
                      <a:solidFill>
                        <a:scrgbClr r="0" g="0" b="0"/>
                      </a:solidFill>
                      <a:prstDash val="solid"/>
                      <a:round/>
                      <a:headEnd type="none" w="med" len="med"/>
                      <a:tailEnd type="none" w="med" len="med"/>
                    </a:lnT>
                    <a:lnB w="12700" cap="flat" cmpd="sng" algn="ctr">
                      <a:solidFill>
                        <a:scrgbClr r="0" g="0" b="0"/>
                      </a:solidFill>
                      <a:prstDash val="solid"/>
                      <a:round/>
                      <a:headEnd type="none" w="med" len="med"/>
                      <a:tailEnd type="none" w="med" len="med"/>
                    </a:lnB>
                  </a:tcPr>
                </a:tc>
              </a:tr>
            </a:tbl>
          </a:graphicData>
        </a:graphic>
      </p:graphicFrame>
      <p:sp>
        <p:nvSpPr>
          <p:cNvPr id="7" name="円/楕円 6"/>
          <p:cNvSpPr/>
          <p:nvPr/>
        </p:nvSpPr>
        <p:spPr>
          <a:xfrm>
            <a:off x="7382933" y="2094941"/>
            <a:ext cx="1253067" cy="520140"/>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8" name="円/楕円 7"/>
          <p:cNvSpPr/>
          <p:nvPr/>
        </p:nvSpPr>
        <p:spPr>
          <a:xfrm>
            <a:off x="1547664" y="2132856"/>
            <a:ext cx="1253067" cy="520140"/>
          </a:xfrm>
          <a:prstGeom prst="ellipse">
            <a:avLst/>
          </a:prstGeom>
          <a:noFill/>
          <a:ln>
            <a:solidFill>
              <a:srgbClr val="FF0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sp>
        <p:nvSpPr>
          <p:cNvPr id="9" name="円/楕円 8"/>
          <p:cNvSpPr/>
          <p:nvPr/>
        </p:nvSpPr>
        <p:spPr>
          <a:xfrm>
            <a:off x="1913467" y="5198533"/>
            <a:ext cx="575733" cy="5080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3081867" y="2929466"/>
            <a:ext cx="575733" cy="5080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3081867" y="5198533"/>
            <a:ext cx="575733" cy="5080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4284134" y="2929466"/>
            <a:ext cx="575733" cy="508000"/>
          </a:xfrm>
          <a:prstGeom prst="ellipse">
            <a:avLst/>
          </a:prstGeom>
          <a:solidFill>
            <a:srgbClr val="FF00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94052169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p:cNvSpPr>
            <a:spLocks noGrp="1"/>
          </p:cNvSpPr>
          <p:nvPr>
            <p:ph type="title"/>
          </p:nvPr>
        </p:nvSpPr>
        <p:spPr/>
        <p:txBody>
          <a:bodyPr/>
          <a:lstStyle/>
          <a:p>
            <a:r>
              <a:rPr kumimoji="1" lang="ja-JP" altLang="en-US" dirty="0" smtClean="0"/>
              <a:t>マネジメントからガバナンスへ</a:t>
            </a:r>
            <a:endParaRPr kumimoji="1" lang="ja-JP" altLang="en-US" dirty="0"/>
          </a:p>
        </p:txBody>
      </p:sp>
      <p:pic>
        <p:nvPicPr>
          <p:cNvPr id="6" name="コンテンツ プレースホルダー 5"/>
          <p:cNvPicPr>
            <a:picLocks noGrp="1" noChangeAspect="1"/>
          </p:cNvPicPr>
          <p:nvPr>
            <p:ph idx="1"/>
          </p:nvPr>
        </p:nvPicPr>
        <p:blipFill rotWithShape="1">
          <a:blip r:embed="rId2"/>
          <a:srcRect l="2201" t="13643" r="2567" b="10328"/>
          <a:stretch/>
        </p:blipFill>
        <p:spPr>
          <a:xfrm>
            <a:off x="457201" y="1860403"/>
            <a:ext cx="5363950" cy="3524034"/>
          </a:xfrm>
        </p:spPr>
      </p:pic>
      <p:sp>
        <p:nvSpPr>
          <p:cNvPr id="7" name="日付プレースホルダー 6"/>
          <p:cNvSpPr>
            <a:spLocks noGrp="1"/>
          </p:cNvSpPr>
          <p:nvPr>
            <p:ph type="dt" sz="half" idx="10"/>
          </p:nvPr>
        </p:nvSpPr>
        <p:spPr/>
        <p:txBody>
          <a:bodyPr/>
          <a:lstStyle/>
          <a:p>
            <a:fld id="{70BF6B55-0211-A346-B103-6B7B8B501F56}" type="datetime1">
              <a:rPr lang="ja-JP" altLang="en-US" smtClean="0"/>
              <a:t>2014/04/17</a:t>
            </a:fld>
            <a:endParaRPr lang="en-US"/>
          </a:p>
        </p:txBody>
      </p:sp>
      <p:sp>
        <p:nvSpPr>
          <p:cNvPr id="8" name="フッター プレースホルダー 7"/>
          <p:cNvSpPr>
            <a:spLocks noGrp="1"/>
          </p:cNvSpPr>
          <p:nvPr>
            <p:ph type="ftr" sz="quarter" idx="11"/>
          </p:nvPr>
        </p:nvSpPr>
        <p:spPr/>
        <p:txBody>
          <a:bodyPr/>
          <a:lstStyle/>
          <a:p>
            <a:r>
              <a:rPr lang="en-US" altLang="ja-JP" smtClean="0"/>
              <a:t>(C) </a:t>
            </a:r>
            <a:r>
              <a:rPr lang="ja-JP" altLang="en-US" smtClean="0"/>
              <a:t>株式会社ディアイティ</a:t>
            </a:r>
            <a:endParaRPr lang="en-US" dirty="0"/>
          </a:p>
        </p:txBody>
      </p:sp>
      <p:sp>
        <p:nvSpPr>
          <p:cNvPr id="9" name="スライド番号プレースホルダー 8"/>
          <p:cNvSpPr>
            <a:spLocks noGrp="1"/>
          </p:cNvSpPr>
          <p:nvPr>
            <p:ph type="sldNum" sz="quarter" idx="12"/>
          </p:nvPr>
        </p:nvSpPr>
        <p:spPr/>
        <p:txBody>
          <a:bodyPr/>
          <a:lstStyle/>
          <a:p>
            <a:fld id="{0CFEC368-1D7A-4F81-ABF6-AE0E36BAF64C}" type="slidenum">
              <a:rPr lang="en-US" smtClean="0"/>
              <a:pPr/>
              <a:t>9</a:t>
            </a:fld>
            <a:endParaRPr lang="en-US"/>
          </a:p>
        </p:txBody>
      </p:sp>
      <p:sp>
        <p:nvSpPr>
          <p:cNvPr id="2" name="テキスト ボックス 1"/>
          <p:cNvSpPr txBox="1"/>
          <p:nvPr/>
        </p:nvSpPr>
        <p:spPr>
          <a:xfrm>
            <a:off x="5821151" y="1860403"/>
            <a:ext cx="2782862" cy="3880548"/>
          </a:xfrm>
          <a:prstGeom prst="rect">
            <a:avLst/>
          </a:prstGeom>
          <a:noFill/>
        </p:spPr>
        <p:txBody>
          <a:bodyPr wrap="square" rtlCol="0">
            <a:spAutoFit/>
          </a:bodyPr>
          <a:lstStyle/>
          <a:p>
            <a:pPr>
              <a:lnSpc>
                <a:spcPct val="110000"/>
              </a:lnSpc>
            </a:pPr>
            <a:r>
              <a:rPr kumimoji="1" lang="ja-JP" altLang="en-US" sz="1400" dirty="0" smtClean="0"/>
              <a:t>マネジメントは部門のものだが、ガバナンスは経営を含む組織全体のもの。</a:t>
            </a:r>
            <a:endParaRPr kumimoji="1" lang="en-US" altLang="ja-JP" sz="1400" dirty="0" smtClean="0"/>
          </a:p>
          <a:p>
            <a:pPr>
              <a:lnSpc>
                <a:spcPct val="110000"/>
              </a:lnSpc>
            </a:pPr>
            <a:r>
              <a:rPr kumimoji="1" lang="ja-JP" altLang="en-US" sz="1400" dirty="0" smtClean="0"/>
              <a:t>「現場のマネジメント」を経営陣が統制できるように、ガバナンスの仕組みを利用して、効率的に全体を統制していく。</a:t>
            </a:r>
            <a:endParaRPr kumimoji="1" lang="en-US" altLang="ja-JP" sz="1400" dirty="0" smtClean="0"/>
          </a:p>
          <a:p>
            <a:pPr>
              <a:lnSpc>
                <a:spcPct val="110000"/>
              </a:lnSpc>
            </a:pPr>
            <a:r>
              <a:rPr kumimoji="1" lang="ja-JP" altLang="en-US" sz="1400" dirty="0" smtClean="0"/>
              <a:t>トップダウンではなく、現場からの意見を取り入れることができるように、報告の体制づくりなどをしていくことも重要な要素となる。</a:t>
            </a:r>
            <a:endParaRPr kumimoji="1" lang="en-US" altLang="ja-JP" sz="1400" dirty="0" smtClean="0"/>
          </a:p>
          <a:p>
            <a:pPr>
              <a:lnSpc>
                <a:spcPct val="110000"/>
              </a:lnSpc>
            </a:pPr>
            <a:r>
              <a:rPr kumimoji="1" lang="en-US" altLang="ja-JP" sz="1400" dirty="0" smtClean="0"/>
              <a:t>IT</a:t>
            </a:r>
            <a:r>
              <a:rPr kumimoji="1" lang="ja-JP" altLang="en-US" sz="1400" dirty="0" smtClean="0"/>
              <a:t>を活用した経営を</a:t>
            </a:r>
            <a:r>
              <a:rPr kumimoji="1" lang="en-US" altLang="ja-JP" sz="1400" dirty="0" smtClean="0"/>
              <a:t>IT</a:t>
            </a:r>
            <a:r>
              <a:rPr kumimoji="1" lang="ja-JP" altLang="en-US" sz="1400" dirty="0" smtClean="0"/>
              <a:t>経営といい、ガバナンスをベースに企業内の情報管理を行うことで、効果的な経営を行うことを目指す。</a:t>
            </a:r>
            <a:endParaRPr kumimoji="1" lang="en-US" altLang="ja-JP" sz="1400" dirty="0" smtClean="0"/>
          </a:p>
        </p:txBody>
      </p:sp>
      <p:sp>
        <p:nvSpPr>
          <p:cNvPr id="3" name="正方形/長方形 2"/>
          <p:cNvSpPr/>
          <p:nvPr/>
        </p:nvSpPr>
        <p:spPr>
          <a:xfrm>
            <a:off x="649271" y="5740951"/>
            <a:ext cx="4572000" cy="230832"/>
          </a:xfrm>
          <a:prstGeom prst="rect">
            <a:avLst/>
          </a:prstGeom>
        </p:spPr>
        <p:txBody>
          <a:bodyPr>
            <a:spAutoFit/>
          </a:bodyPr>
          <a:lstStyle/>
          <a:p>
            <a:r>
              <a:rPr lang="en-US" altLang="ja-JP" sz="900" dirty="0">
                <a:latin typeface="+mn-ea"/>
              </a:rPr>
              <a:t>http://</a:t>
            </a:r>
            <a:r>
              <a:rPr lang="en-US" altLang="ja-JP" sz="900" dirty="0" err="1">
                <a:latin typeface="+mn-ea"/>
              </a:rPr>
              <a:t>www.meti.go.jp</a:t>
            </a:r>
            <a:r>
              <a:rPr lang="en-US" altLang="ja-JP" sz="900" dirty="0">
                <a:latin typeface="+mn-ea"/>
              </a:rPr>
              <a:t>/policy/</a:t>
            </a:r>
            <a:r>
              <a:rPr lang="en-US" altLang="ja-JP" sz="900" dirty="0" err="1">
                <a:latin typeface="+mn-ea"/>
              </a:rPr>
              <a:t>it_policy</a:t>
            </a:r>
            <a:r>
              <a:rPr lang="en-US" altLang="ja-JP" sz="900" dirty="0">
                <a:latin typeface="+mn-ea"/>
              </a:rPr>
              <a:t>/</a:t>
            </a:r>
            <a:r>
              <a:rPr lang="en-US" altLang="ja-JP" sz="900" dirty="0" err="1">
                <a:latin typeface="+mn-ea"/>
              </a:rPr>
              <a:t>it_keiei</a:t>
            </a:r>
            <a:r>
              <a:rPr lang="en-US" altLang="ja-JP" sz="900" dirty="0">
                <a:latin typeface="+mn-ea"/>
              </a:rPr>
              <a:t>/</a:t>
            </a:r>
            <a:endParaRPr lang="ja-JP" altLang="en-US" sz="900" dirty="0">
              <a:latin typeface="+mn-ea"/>
            </a:endParaRPr>
          </a:p>
        </p:txBody>
      </p:sp>
      <p:sp>
        <p:nvSpPr>
          <p:cNvPr id="5" name="テキスト ボックス 4"/>
          <p:cNvSpPr txBox="1"/>
          <p:nvPr/>
        </p:nvSpPr>
        <p:spPr>
          <a:xfrm>
            <a:off x="649271" y="5493875"/>
            <a:ext cx="1977337" cy="246221"/>
          </a:xfrm>
          <a:prstGeom prst="rect">
            <a:avLst/>
          </a:prstGeom>
          <a:noFill/>
        </p:spPr>
        <p:txBody>
          <a:bodyPr wrap="none" rtlCol="0">
            <a:spAutoFit/>
          </a:bodyPr>
          <a:lstStyle/>
          <a:p>
            <a:r>
              <a:rPr kumimoji="1" lang="ja-JP" altLang="en-US" sz="1000" b="1" dirty="0" smtClean="0"/>
              <a:t>経済産業省「</a:t>
            </a:r>
            <a:r>
              <a:rPr kumimoji="1" lang="en-US" altLang="ja-JP" sz="1000" b="1" dirty="0" smtClean="0"/>
              <a:t>IT</a:t>
            </a:r>
            <a:r>
              <a:rPr kumimoji="1" lang="ja-JP" altLang="en-US" sz="1000" b="1" dirty="0" smtClean="0"/>
              <a:t>経営ポータル」</a:t>
            </a:r>
            <a:endParaRPr kumimoji="1" lang="ja-JP" altLang="en-US" sz="1000" b="1" dirty="0"/>
          </a:p>
        </p:txBody>
      </p:sp>
    </p:spTree>
    <p:extLst>
      <p:ext uri="{BB962C8B-B14F-4D97-AF65-F5344CB8AC3E}">
        <p14:creationId xmlns:p14="http://schemas.microsoft.com/office/powerpoint/2010/main" val="3445770207"/>
      </p:ext>
    </p:extLst>
  </p:cSld>
  <p:clrMapOvr>
    <a:masterClrMapping/>
  </p:clrMapOvr>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DVSHAPEID" val="g6OW98gjhNQ5O8DVkusTa3"/>
</p:tagLst>
</file>

<file path=ppt/tags/tag10.xml><?xml version="1.0" encoding="utf-8"?>
<p:tagLst xmlns:a="http://schemas.openxmlformats.org/drawingml/2006/main" xmlns:r="http://schemas.openxmlformats.org/officeDocument/2006/relationships" xmlns:p="http://schemas.openxmlformats.org/presentationml/2006/main">
  <p:tag name="DVSHAPEID" val="SdIEfTT6AAwPwqjSaaWau1"/>
</p:tagLst>
</file>

<file path=ppt/tags/tag11.xml><?xml version="1.0" encoding="utf-8"?>
<p:tagLst xmlns:a="http://schemas.openxmlformats.org/drawingml/2006/main" xmlns:r="http://schemas.openxmlformats.org/officeDocument/2006/relationships" xmlns:p="http://schemas.openxmlformats.org/presentationml/2006/main">
  <p:tag name="DVSHAPEID" val="JZZtbj51vbALR7omnhjqH8"/>
</p:tagLst>
</file>

<file path=ppt/tags/tag12.xml><?xml version="1.0" encoding="utf-8"?>
<p:tagLst xmlns:a="http://schemas.openxmlformats.org/drawingml/2006/main" xmlns:r="http://schemas.openxmlformats.org/officeDocument/2006/relationships" xmlns:p="http://schemas.openxmlformats.org/presentationml/2006/main">
  <p:tag name="DVSHAPEID" val="eLyctNNER3kAaKRBti3CzC"/>
</p:tagLst>
</file>

<file path=ppt/tags/tag13.xml><?xml version="1.0" encoding="utf-8"?>
<p:tagLst xmlns:a="http://schemas.openxmlformats.org/drawingml/2006/main" xmlns:r="http://schemas.openxmlformats.org/officeDocument/2006/relationships" xmlns:p="http://schemas.openxmlformats.org/presentationml/2006/main">
  <p:tag name="DVSHAPEID" val="R1DFIBAJp83u0Q1Dja4X6Q"/>
</p:tagLst>
</file>

<file path=ppt/tags/tag14.xml><?xml version="1.0" encoding="utf-8"?>
<p:tagLst xmlns:a="http://schemas.openxmlformats.org/drawingml/2006/main" xmlns:r="http://schemas.openxmlformats.org/officeDocument/2006/relationships" xmlns:p="http://schemas.openxmlformats.org/presentationml/2006/main">
  <p:tag name="DVSHAPEID" val="wTyUT66IusLBUxzN5c38Ec"/>
</p:tagLst>
</file>

<file path=ppt/tags/tag15.xml><?xml version="1.0" encoding="utf-8"?>
<p:tagLst xmlns:a="http://schemas.openxmlformats.org/drawingml/2006/main" xmlns:r="http://schemas.openxmlformats.org/officeDocument/2006/relationships" xmlns:p="http://schemas.openxmlformats.org/presentationml/2006/main">
  <p:tag name="DVSHAPEID" val="xGJ1zPYTyCw0vJ7OHuCHEB"/>
</p:tagLst>
</file>

<file path=ppt/tags/tag16.xml><?xml version="1.0" encoding="utf-8"?>
<p:tagLst xmlns:a="http://schemas.openxmlformats.org/drawingml/2006/main" xmlns:r="http://schemas.openxmlformats.org/officeDocument/2006/relationships" xmlns:p="http://schemas.openxmlformats.org/presentationml/2006/main">
  <p:tag name="DVSHAPEID" val="IoWu4w4STXcjmSaSwhJAU9"/>
</p:tagLst>
</file>

<file path=ppt/tags/tag17.xml><?xml version="1.0" encoding="utf-8"?>
<p:tagLst xmlns:a="http://schemas.openxmlformats.org/drawingml/2006/main" xmlns:r="http://schemas.openxmlformats.org/officeDocument/2006/relationships" xmlns:p="http://schemas.openxmlformats.org/presentationml/2006/main">
  <p:tag name="DVSHAPEID" val="ODzBQPohXWiRxmbKiZszYI"/>
</p:tagLst>
</file>

<file path=ppt/tags/tag18.xml><?xml version="1.0" encoding="utf-8"?>
<p:tagLst xmlns:a="http://schemas.openxmlformats.org/drawingml/2006/main" xmlns:r="http://schemas.openxmlformats.org/officeDocument/2006/relationships" xmlns:p="http://schemas.openxmlformats.org/presentationml/2006/main">
  <p:tag name="DVSHAPEID" val="5T2PFhuzvWyVXk45KsPFIy"/>
</p:tagLst>
</file>

<file path=ppt/tags/tag19.xml><?xml version="1.0" encoding="utf-8"?>
<p:tagLst xmlns:a="http://schemas.openxmlformats.org/drawingml/2006/main" xmlns:r="http://schemas.openxmlformats.org/officeDocument/2006/relationships" xmlns:p="http://schemas.openxmlformats.org/presentationml/2006/main">
  <p:tag name="DVSHAPEID" val="ObnfDOXlX3Hzj3rfQMnkrf"/>
</p:tagLst>
</file>

<file path=ppt/tags/tag2.xml><?xml version="1.0" encoding="utf-8"?>
<p:tagLst xmlns:a="http://schemas.openxmlformats.org/drawingml/2006/main" xmlns:r="http://schemas.openxmlformats.org/officeDocument/2006/relationships" xmlns:p="http://schemas.openxmlformats.org/presentationml/2006/main">
  <p:tag name="DVSHAPEID" val="CGAFk39eh1zO9cAMNcGAqM"/>
</p:tagLst>
</file>

<file path=ppt/tags/tag20.xml><?xml version="1.0" encoding="utf-8"?>
<p:tagLst xmlns:a="http://schemas.openxmlformats.org/drawingml/2006/main" xmlns:r="http://schemas.openxmlformats.org/officeDocument/2006/relationships" xmlns:p="http://schemas.openxmlformats.org/presentationml/2006/main">
  <p:tag name="DVSHAPEID" val="LqUQOrwhLeqx4RrqEFBaZu"/>
</p:tagLst>
</file>

<file path=ppt/tags/tag21.xml><?xml version="1.0" encoding="utf-8"?>
<p:tagLst xmlns:a="http://schemas.openxmlformats.org/drawingml/2006/main" xmlns:r="http://schemas.openxmlformats.org/officeDocument/2006/relationships" xmlns:p="http://schemas.openxmlformats.org/presentationml/2006/main">
  <p:tag name="DVSHAPEID" val="eo10DvB2hn6zpWkN0vPGhs"/>
</p:tagLst>
</file>

<file path=ppt/tags/tag22.xml><?xml version="1.0" encoding="utf-8"?>
<p:tagLst xmlns:a="http://schemas.openxmlformats.org/drawingml/2006/main" xmlns:r="http://schemas.openxmlformats.org/officeDocument/2006/relationships" xmlns:p="http://schemas.openxmlformats.org/presentationml/2006/main">
  <p:tag name="DVSHAPEID" val="8MZzNq8HJhghcwONO0GIW3"/>
</p:tagLst>
</file>

<file path=ppt/tags/tag23.xml><?xml version="1.0" encoding="utf-8"?>
<p:tagLst xmlns:a="http://schemas.openxmlformats.org/drawingml/2006/main" xmlns:r="http://schemas.openxmlformats.org/officeDocument/2006/relationships" xmlns:p="http://schemas.openxmlformats.org/presentationml/2006/main">
  <p:tag name="DVSHAPEID" val="j8KNYdHO0zw4lu7ijh2DWX"/>
</p:tagLst>
</file>

<file path=ppt/tags/tag24.xml><?xml version="1.0" encoding="utf-8"?>
<p:tagLst xmlns:a="http://schemas.openxmlformats.org/drawingml/2006/main" xmlns:r="http://schemas.openxmlformats.org/officeDocument/2006/relationships" xmlns:p="http://schemas.openxmlformats.org/presentationml/2006/main">
  <p:tag name="DVSHAPEID" val="4qgzMKivOmoBbjKiSrowiE"/>
</p:tagLst>
</file>

<file path=ppt/tags/tag25.xml><?xml version="1.0" encoding="utf-8"?>
<p:tagLst xmlns:a="http://schemas.openxmlformats.org/drawingml/2006/main" xmlns:r="http://schemas.openxmlformats.org/officeDocument/2006/relationships" xmlns:p="http://schemas.openxmlformats.org/presentationml/2006/main">
  <p:tag name="DVSHAPEID" val="fbTwWpRCx1Sl4kxorWvuK9"/>
</p:tagLst>
</file>

<file path=ppt/tags/tag26.xml><?xml version="1.0" encoding="utf-8"?>
<p:tagLst xmlns:a="http://schemas.openxmlformats.org/drawingml/2006/main" xmlns:r="http://schemas.openxmlformats.org/officeDocument/2006/relationships" xmlns:p="http://schemas.openxmlformats.org/presentationml/2006/main">
  <p:tag name="DVSHAPEID" val="GJiNy1pBepEpb4FfOTEbOm"/>
</p:tagLst>
</file>

<file path=ppt/tags/tag27.xml><?xml version="1.0" encoding="utf-8"?>
<p:tagLst xmlns:a="http://schemas.openxmlformats.org/drawingml/2006/main" xmlns:r="http://schemas.openxmlformats.org/officeDocument/2006/relationships" xmlns:p="http://schemas.openxmlformats.org/presentationml/2006/main">
  <p:tag name="DVSHAPEID" val="JPfpKt0s1OT5uad8RPdWNt"/>
</p:tagLst>
</file>

<file path=ppt/tags/tag28.xml><?xml version="1.0" encoding="utf-8"?>
<p:tagLst xmlns:a="http://schemas.openxmlformats.org/drawingml/2006/main" xmlns:r="http://schemas.openxmlformats.org/officeDocument/2006/relationships" xmlns:p="http://schemas.openxmlformats.org/presentationml/2006/main">
  <p:tag name="DVSHAPEID" val="ODzBQPohXWiRxmbKiZszYI"/>
</p:tagLst>
</file>

<file path=ppt/tags/tag29.xml><?xml version="1.0" encoding="utf-8"?>
<p:tagLst xmlns:a="http://schemas.openxmlformats.org/drawingml/2006/main" xmlns:r="http://schemas.openxmlformats.org/officeDocument/2006/relationships" xmlns:p="http://schemas.openxmlformats.org/presentationml/2006/main">
  <p:tag name="DVSHAPEID" val="HE9sIc8CQzlj0sx8hVBMoQ"/>
</p:tagLst>
</file>

<file path=ppt/tags/tag3.xml><?xml version="1.0" encoding="utf-8"?>
<p:tagLst xmlns:a="http://schemas.openxmlformats.org/drawingml/2006/main" xmlns:r="http://schemas.openxmlformats.org/officeDocument/2006/relationships" xmlns:p="http://schemas.openxmlformats.org/presentationml/2006/main">
  <p:tag name="DVSHAPEID" val="ps0aaQPiCetdu7ltOca3vO"/>
</p:tagLst>
</file>

<file path=ppt/tags/tag30.xml><?xml version="1.0" encoding="utf-8"?>
<p:tagLst xmlns:a="http://schemas.openxmlformats.org/drawingml/2006/main" xmlns:r="http://schemas.openxmlformats.org/officeDocument/2006/relationships" xmlns:p="http://schemas.openxmlformats.org/presentationml/2006/main">
  <p:tag name="DVSHAPEID" val="w6Av1G1OXSzf8BghKNjoXk"/>
</p:tagLst>
</file>

<file path=ppt/tags/tag31.xml><?xml version="1.0" encoding="utf-8"?>
<p:tagLst xmlns:a="http://schemas.openxmlformats.org/drawingml/2006/main" xmlns:r="http://schemas.openxmlformats.org/officeDocument/2006/relationships" xmlns:p="http://schemas.openxmlformats.org/presentationml/2006/main">
  <p:tag name="DVSHAPEID" val="Kb9LAIyil14Q73SdbrA1Bs"/>
</p:tagLst>
</file>

<file path=ppt/tags/tag32.xml><?xml version="1.0" encoding="utf-8"?>
<p:tagLst xmlns:a="http://schemas.openxmlformats.org/drawingml/2006/main" xmlns:r="http://schemas.openxmlformats.org/officeDocument/2006/relationships" xmlns:p="http://schemas.openxmlformats.org/presentationml/2006/main">
  <p:tag name="DVSHAPEID" val="JKkWRZaNsZTclomg5igFxy"/>
</p:tagLst>
</file>

<file path=ppt/tags/tag33.xml><?xml version="1.0" encoding="utf-8"?>
<p:tagLst xmlns:a="http://schemas.openxmlformats.org/drawingml/2006/main" xmlns:r="http://schemas.openxmlformats.org/officeDocument/2006/relationships" xmlns:p="http://schemas.openxmlformats.org/presentationml/2006/main">
  <p:tag name="DVSHAPEID" val="bitdoxCSNVJhroqDRy7yy4"/>
</p:tagLst>
</file>

<file path=ppt/tags/tag34.xml><?xml version="1.0" encoding="utf-8"?>
<p:tagLst xmlns:a="http://schemas.openxmlformats.org/drawingml/2006/main" xmlns:r="http://schemas.openxmlformats.org/officeDocument/2006/relationships" xmlns:p="http://schemas.openxmlformats.org/presentationml/2006/main">
  <p:tag name="DVSHAPEID" val="XVHtQUliLVVbz2sEADaAcX"/>
</p:tagLst>
</file>

<file path=ppt/tags/tag35.xml><?xml version="1.0" encoding="utf-8"?>
<p:tagLst xmlns:a="http://schemas.openxmlformats.org/drawingml/2006/main" xmlns:r="http://schemas.openxmlformats.org/officeDocument/2006/relationships" xmlns:p="http://schemas.openxmlformats.org/presentationml/2006/main">
  <p:tag name="DVSHAPEID" val="s4WXPsrIyYZ6kywUGHwvaO"/>
</p:tagLst>
</file>

<file path=ppt/tags/tag36.xml><?xml version="1.0" encoding="utf-8"?>
<p:tagLst xmlns:a="http://schemas.openxmlformats.org/drawingml/2006/main" xmlns:r="http://schemas.openxmlformats.org/officeDocument/2006/relationships" xmlns:p="http://schemas.openxmlformats.org/presentationml/2006/main">
  <p:tag name="DVSHAPEID" val="lgPobcXunYSZsCxT5TQ2mW"/>
</p:tagLst>
</file>

<file path=ppt/tags/tag37.xml><?xml version="1.0" encoding="utf-8"?>
<p:tagLst xmlns:a="http://schemas.openxmlformats.org/drawingml/2006/main" xmlns:r="http://schemas.openxmlformats.org/officeDocument/2006/relationships" xmlns:p="http://schemas.openxmlformats.org/presentationml/2006/main">
  <p:tag name="DVSHAPEID" val="bsHT8FWs3GNEIG7qgeK4B1"/>
</p:tagLst>
</file>

<file path=ppt/tags/tag38.xml><?xml version="1.0" encoding="utf-8"?>
<p:tagLst xmlns:a="http://schemas.openxmlformats.org/drawingml/2006/main" xmlns:r="http://schemas.openxmlformats.org/officeDocument/2006/relationships" xmlns:p="http://schemas.openxmlformats.org/presentationml/2006/main">
  <p:tag name="DVSHAPEID" val="dl6TnNCCE7rp5mHh4ixVUc"/>
</p:tagLst>
</file>

<file path=ppt/tags/tag39.xml><?xml version="1.0" encoding="utf-8"?>
<p:tagLst xmlns:a="http://schemas.openxmlformats.org/drawingml/2006/main" xmlns:r="http://schemas.openxmlformats.org/officeDocument/2006/relationships" xmlns:p="http://schemas.openxmlformats.org/presentationml/2006/main">
  <p:tag name="DVSHAPEID" val="bNUQLEDCihlafmNeh8Pr2G"/>
</p:tagLst>
</file>

<file path=ppt/tags/tag4.xml><?xml version="1.0" encoding="utf-8"?>
<p:tagLst xmlns:a="http://schemas.openxmlformats.org/drawingml/2006/main" xmlns:r="http://schemas.openxmlformats.org/officeDocument/2006/relationships" xmlns:p="http://schemas.openxmlformats.org/presentationml/2006/main">
  <p:tag name="DVSHAPEID" val="w0ZrlxHfdACQh8EaTioYok"/>
</p:tagLst>
</file>

<file path=ppt/tags/tag40.xml><?xml version="1.0" encoding="utf-8"?>
<p:tagLst xmlns:a="http://schemas.openxmlformats.org/drawingml/2006/main" xmlns:r="http://schemas.openxmlformats.org/officeDocument/2006/relationships" xmlns:p="http://schemas.openxmlformats.org/presentationml/2006/main">
  <p:tag name="DVSHAPEID" val="diALJYaswF619iZw2XZ2Oa"/>
</p:tagLst>
</file>

<file path=ppt/tags/tag41.xml><?xml version="1.0" encoding="utf-8"?>
<p:tagLst xmlns:a="http://schemas.openxmlformats.org/drawingml/2006/main" xmlns:r="http://schemas.openxmlformats.org/officeDocument/2006/relationships" xmlns:p="http://schemas.openxmlformats.org/presentationml/2006/main">
  <p:tag name="DVSHAPEID" val="3V7kuQ0p5t9vABg0UErQKF"/>
</p:tagLst>
</file>

<file path=ppt/tags/tag42.xml><?xml version="1.0" encoding="utf-8"?>
<p:tagLst xmlns:a="http://schemas.openxmlformats.org/drawingml/2006/main" xmlns:r="http://schemas.openxmlformats.org/officeDocument/2006/relationships" xmlns:p="http://schemas.openxmlformats.org/presentationml/2006/main">
  <p:tag name="DVSHAPEID" val="3ddufK6RsZR3eEDouks7AC"/>
</p:tagLst>
</file>

<file path=ppt/tags/tag43.xml><?xml version="1.0" encoding="utf-8"?>
<p:tagLst xmlns:a="http://schemas.openxmlformats.org/drawingml/2006/main" xmlns:r="http://schemas.openxmlformats.org/officeDocument/2006/relationships" xmlns:p="http://schemas.openxmlformats.org/presentationml/2006/main">
  <p:tag name="DVSHAPEID" val="RDIng22kAYpoRU7ZAfid19"/>
</p:tagLst>
</file>

<file path=ppt/tags/tag44.xml><?xml version="1.0" encoding="utf-8"?>
<p:tagLst xmlns:a="http://schemas.openxmlformats.org/drawingml/2006/main" xmlns:r="http://schemas.openxmlformats.org/officeDocument/2006/relationships" xmlns:p="http://schemas.openxmlformats.org/presentationml/2006/main">
  <p:tag name="DVSHAPEID" val="DxmBmva7nD5qlzMRu4O7pT"/>
</p:tagLst>
</file>

<file path=ppt/tags/tag45.xml><?xml version="1.0" encoding="utf-8"?>
<p:tagLst xmlns:a="http://schemas.openxmlformats.org/drawingml/2006/main" xmlns:r="http://schemas.openxmlformats.org/officeDocument/2006/relationships" xmlns:p="http://schemas.openxmlformats.org/presentationml/2006/main">
  <p:tag name="DVSHAPEID" val="DQNJhvJdOmBIZa1EFwasAM"/>
</p:tagLst>
</file>

<file path=ppt/tags/tag46.xml><?xml version="1.0" encoding="utf-8"?>
<p:tagLst xmlns:a="http://schemas.openxmlformats.org/drawingml/2006/main" xmlns:r="http://schemas.openxmlformats.org/officeDocument/2006/relationships" xmlns:p="http://schemas.openxmlformats.org/presentationml/2006/main">
  <p:tag name="DVSHAPEID" val="jqyxcJKeoTKKTvOCeEoaOI"/>
</p:tagLst>
</file>

<file path=ppt/tags/tag47.xml><?xml version="1.0" encoding="utf-8"?>
<p:tagLst xmlns:a="http://schemas.openxmlformats.org/drawingml/2006/main" xmlns:r="http://schemas.openxmlformats.org/officeDocument/2006/relationships" xmlns:p="http://schemas.openxmlformats.org/presentationml/2006/main">
  <p:tag name="DVSHAPEID" val="XfhvQ3iv4qXACVXBSUQ6VN"/>
</p:tagLst>
</file>

<file path=ppt/tags/tag48.xml><?xml version="1.0" encoding="utf-8"?>
<p:tagLst xmlns:a="http://schemas.openxmlformats.org/drawingml/2006/main" xmlns:r="http://schemas.openxmlformats.org/officeDocument/2006/relationships" xmlns:p="http://schemas.openxmlformats.org/presentationml/2006/main">
  <p:tag name="DVSHAPEID" val="s2YsrumoIeK6FkklZlZrSS"/>
</p:tagLst>
</file>

<file path=ppt/tags/tag49.xml><?xml version="1.0" encoding="utf-8"?>
<p:tagLst xmlns:a="http://schemas.openxmlformats.org/drawingml/2006/main" xmlns:r="http://schemas.openxmlformats.org/officeDocument/2006/relationships" xmlns:p="http://schemas.openxmlformats.org/presentationml/2006/main">
  <p:tag name="DVSHAPEID" val="UWJgMG7xJRNaNfwnBO8FHI"/>
</p:tagLst>
</file>

<file path=ppt/tags/tag5.xml><?xml version="1.0" encoding="utf-8"?>
<p:tagLst xmlns:a="http://schemas.openxmlformats.org/drawingml/2006/main" xmlns:r="http://schemas.openxmlformats.org/officeDocument/2006/relationships" xmlns:p="http://schemas.openxmlformats.org/presentationml/2006/main">
  <p:tag name="DVSHAPEID" val="lVIsrjotqngAW0aIvhBn1S"/>
</p:tagLst>
</file>

<file path=ppt/tags/tag50.xml><?xml version="1.0" encoding="utf-8"?>
<p:tagLst xmlns:a="http://schemas.openxmlformats.org/drawingml/2006/main" xmlns:r="http://schemas.openxmlformats.org/officeDocument/2006/relationships" xmlns:p="http://schemas.openxmlformats.org/presentationml/2006/main">
  <p:tag name="DVSHAPEID" val="QvfDhxVu7tVA71IbHFhauS"/>
</p:tagLst>
</file>

<file path=ppt/tags/tag51.xml><?xml version="1.0" encoding="utf-8"?>
<p:tagLst xmlns:a="http://schemas.openxmlformats.org/drawingml/2006/main" xmlns:r="http://schemas.openxmlformats.org/officeDocument/2006/relationships" xmlns:p="http://schemas.openxmlformats.org/presentationml/2006/main">
  <p:tag name="DVSHAPEID" val="ivx5OCJajcab6e09pzCeKj"/>
</p:tagLst>
</file>

<file path=ppt/tags/tag52.xml><?xml version="1.0" encoding="utf-8"?>
<p:tagLst xmlns:a="http://schemas.openxmlformats.org/drawingml/2006/main" xmlns:r="http://schemas.openxmlformats.org/officeDocument/2006/relationships" xmlns:p="http://schemas.openxmlformats.org/presentationml/2006/main">
  <p:tag name="DVSHAPEID" val="ed7vFq6soxdXcK5cIjLWaI"/>
</p:tagLst>
</file>

<file path=ppt/tags/tag53.xml><?xml version="1.0" encoding="utf-8"?>
<p:tagLst xmlns:a="http://schemas.openxmlformats.org/drawingml/2006/main" xmlns:r="http://schemas.openxmlformats.org/officeDocument/2006/relationships" xmlns:p="http://schemas.openxmlformats.org/presentationml/2006/main">
  <p:tag name="DVSHAPEID" val="pWVuaygHyg8ZgkXjWi3QOD"/>
</p:tagLst>
</file>

<file path=ppt/tags/tag54.xml><?xml version="1.0" encoding="utf-8"?>
<p:tagLst xmlns:a="http://schemas.openxmlformats.org/drawingml/2006/main" xmlns:r="http://schemas.openxmlformats.org/officeDocument/2006/relationships" xmlns:p="http://schemas.openxmlformats.org/presentationml/2006/main">
  <p:tag name="DVSHAPEID" val="X91g3dRjtN9wNazagycGYX"/>
</p:tagLst>
</file>

<file path=ppt/tags/tag55.xml><?xml version="1.0" encoding="utf-8"?>
<p:tagLst xmlns:a="http://schemas.openxmlformats.org/drawingml/2006/main" xmlns:r="http://schemas.openxmlformats.org/officeDocument/2006/relationships" xmlns:p="http://schemas.openxmlformats.org/presentationml/2006/main">
  <p:tag name="DVSHAPEID" val="OdtKepmsSkTMZMtTu2QeMl"/>
</p:tagLst>
</file>

<file path=ppt/tags/tag56.xml><?xml version="1.0" encoding="utf-8"?>
<p:tagLst xmlns:a="http://schemas.openxmlformats.org/drawingml/2006/main" xmlns:r="http://schemas.openxmlformats.org/officeDocument/2006/relationships" xmlns:p="http://schemas.openxmlformats.org/presentationml/2006/main">
  <p:tag name="DVSHAPEID" val="QJxNJM2vD8EZkNMjZrX0UO"/>
</p:tagLst>
</file>

<file path=ppt/tags/tag57.xml><?xml version="1.0" encoding="utf-8"?>
<p:tagLst xmlns:a="http://schemas.openxmlformats.org/drawingml/2006/main" xmlns:r="http://schemas.openxmlformats.org/officeDocument/2006/relationships" xmlns:p="http://schemas.openxmlformats.org/presentationml/2006/main">
  <p:tag name="DVSHAPEID" val="D1bNHm4aQJbtnKdrGzqnGL"/>
</p:tagLst>
</file>

<file path=ppt/tags/tag58.xml><?xml version="1.0" encoding="utf-8"?>
<p:tagLst xmlns:a="http://schemas.openxmlformats.org/drawingml/2006/main" xmlns:r="http://schemas.openxmlformats.org/officeDocument/2006/relationships" xmlns:p="http://schemas.openxmlformats.org/presentationml/2006/main">
  <p:tag name="DVSHAPEID" val="7ZrF7b3ohMq16vBV5FqtiU"/>
</p:tagLst>
</file>

<file path=ppt/tags/tag59.xml><?xml version="1.0" encoding="utf-8"?>
<p:tagLst xmlns:a="http://schemas.openxmlformats.org/drawingml/2006/main" xmlns:r="http://schemas.openxmlformats.org/officeDocument/2006/relationships" xmlns:p="http://schemas.openxmlformats.org/presentationml/2006/main">
  <p:tag name="DVSHAPEID" val="ORq25yLnAx7RTbm1fT6rsp"/>
</p:tagLst>
</file>

<file path=ppt/tags/tag6.xml><?xml version="1.0" encoding="utf-8"?>
<p:tagLst xmlns:a="http://schemas.openxmlformats.org/drawingml/2006/main" xmlns:r="http://schemas.openxmlformats.org/officeDocument/2006/relationships" xmlns:p="http://schemas.openxmlformats.org/presentationml/2006/main">
  <p:tag name="DVSHAPEID" val="AEQdPEjREwqbF3IS6oQK9f"/>
</p:tagLst>
</file>

<file path=ppt/tags/tag60.xml><?xml version="1.0" encoding="utf-8"?>
<p:tagLst xmlns:a="http://schemas.openxmlformats.org/drawingml/2006/main" xmlns:r="http://schemas.openxmlformats.org/officeDocument/2006/relationships" xmlns:p="http://schemas.openxmlformats.org/presentationml/2006/main">
  <p:tag name="DVSHAPEID" val="2lDIPKuLWdtcbAf46vDTbT"/>
</p:tagLst>
</file>

<file path=ppt/tags/tag61.xml><?xml version="1.0" encoding="utf-8"?>
<p:tagLst xmlns:a="http://schemas.openxmlformats.org/drawingml/2006/main" xmlns:r="http://schemas.openxmlformats.org/officeDocument/2006/relationships" xmlns:p="http://schemas.openxmlformats.org/presentationml/2006/main">
  <p:tag name="DVSHAPEID" val="TeCpz3pxmQspO4omI0SOAU"/>
</p:tagLst>
</file>

<file path=ppt/tags/tag62.xml><?xml version="1.0" encoding="utf-8"?>
<p:tagLst xmlns:a="http://schemas.openxmlformats.org/drawingml/2006/main" xmlns:r="http://schemas.openxmlformats.org/officeDocument/2006/relationships" xmlns:p="http://schemas.openxmlformats.org/presentationml/2006/main">
  <p:tag name="DVSHAPEID" val="oG0LMbNBNyd9ro6parlpQC"/>
</p:tagLst>
</file>

<file path=ppt/tags/tag63.xml><?xml version="1.0" encoding="utf-8"?>
<p:tagLst xmlns:a="http://schemas.openxmlformats.org/drawingml/2006/main" xmlns:r="http://schemas.openxmlformats.org/officeDocument/2006/relationships" xmlns:p="http://schemas.openxmlformats.org/presentationml/2006/main">
  <p:tag name="DVSHAPEID" val="KMLbFJMC0niZQVpOheJL3T"/>
</p:tagLst>
</file>

<file path=ppt/tags/tag64.xml><?xml version="1.0" encoding="utf-8"?>
<p:tagLst xmlns:a="http://schemas.openxmlformats.org/drawingml/2006/main" xmlns:r="http://schemas.openxmlformats.org/officeDocument/2006/relationships" xmlns:p="http://schemas.openxmlformats.org/presentationml/2006/main">
  <p:tag name="DVSHAPEID" val="bFC0giPrsa3LWdZAv4OaxQ"/>
</p:tagLst>
</file>

<file path=ppt/tags/tag65.xml><?xml version="1.0" encoding="utf-8"?>
<p:tagLst xmlns:a="http://schemas.openxmlformats.org/drawingml/2006/main" xmlns:r="http://schemas.openxmlformats.org/officeDocument/2006/relationships" xmlns:p="http://schemas.openxmlformats.org/presentationml/2006/main">
  <p:tag name="DVSHAPEID" val="Qsyb0m97F5zRA6yFsuNzU7"/>
</p:tagLst>
</file>

<file path=ppt/tags/tag66.xml><?xml version="1.0" encoding="utf-8"?>
<p:tagLst xmlns:a="http://schemas.openxmlformats.org/drawingml/2006/main" xmlns:r="http://schemas.openxmlformats.org/officeDocument/2006/relationships" xmlns:p="http://schemas.openxmlformats.org/presentationml/2006/main">
  <p:tag name="DVSHAPEID" val="V4ZbOGIFWSllP9s5ithlvY"/>
</p:tagLst>
</file>

<file path=ppt/tags/tag67.xml><?xml version="1.0" encoding="utf-8"?>
<p:tagLst xmlns:a="http://schemas.openxmlformats.org/drawingml/2006/main" xmlns:r="http://schemas.openxmlformats.org/officeDocument/2006/relationships" xmlns:p="http://schemas.openxmlformats.org/presentationml/2006/main">
  <p:tag name="DVSHAPEID" val="c4DT2PBknYVIwtbOxtoZ8G"/>
</p:tagLst>
</file>

<file path=ppt/tags/tag68.xml><?xml version="1.0" encoding="utf-8"?>
<p:tagLst xmlns:a="http://schemas.openxmlformats.org/drawingml/2006/main" xmlns:r="http://schemas.openxmlformats.org/officeDocument/2006/relationships" xmlns:p="http://schemas.openxmlformats.org/presentationml/2006/main">
  <p:tag name="DVSHAPEID" val="vegodmcjhzCXRUyVES4Cvn"/>
</p:tagLst>
</file>

<file path=ppt/tags/tag69.xml><?xml version="1.0" encoding="utf-8"?>
<p:tagLst xmlns:a="http://schemas.openxmlformats.org/drawingml/2006/main" xmlns:r="http://schemas.openxmlformats.org/officeDocument/2006/relationships" xmlns:p="http://schemas.openxmlformats.org/presentationml/2006/main">
  <p:tag name="DVSHAPEID" val="q7DYTtVOWvPwzoCDCe83Gm"/>
</p:tagLst>
</file>

<file path=ppt/tags/tag7.xml><?xml version="1.0" encoding="utf-8"?>
<p:tagLst xmlns:a="http://schemas.openxmlformats.org/drawingml/2006/main" xmlns:r="http://schemas.openxmlformats.org/officeDocument/2006/relationships" xmlns:p="http://schemas.openxmlformats.org/presentationml/2006/main">
  <p:tag name="DVSHAPEID" val="zHbEZaN6n1jsl4CduKazIJ"/>
</p:tagLst>
</file>

<file path=ppt/tags/tag70.xml><?xml version="1.0" encoding="utf-8"?>
<p:tagLst xmlns:a="http://schemas.openxmlformats.org/drawingml/2006/main" xmlns:r="http://schemas.openxmlformats.org/officeDocument/2006/relationships" xmlns:p="http://schemas.openxmlformats.org/presentationml/2006/main">
  <p:tag name="DVSHAPEID" val="5yChfCOwVwb8O9LfsIotC6"/>
</p:tagLst>
</file>

<file path=ppt/tags/tag71.xml><?xml version="1.0" encoding="utf-8"?>
<p:tagLst xmlns:a="http://schemas.openxmlformats.org/drawingml/2006/main" xmlns:r="http://schemas.openxmlformats.org/officeDocument/2006/relationships" xmlns:p="http://schemas.openxmlformats.org/presentationml/2006/main">
  <p:tag name="DVSHAPEID" val="8kl9j1gPurG314mCdjZqzi"/>
</p:tagLst>
</file>

<file path=ppt/tags/tag72.xml><?xml version="1.0" encoding="utf-8"?>
<p:tagLst xmlns:a="http://schemas.openxmlformats.org/drawingml/2006/main" xmlns:r="http://schemas.openxmlformats.org/officeDocument/2006/relationships" xmlns:p="http://schemas.openxmlformats.org/presentationml/2006/main">
  <p:tag name="DVSHAPEID" val="lrAsRnLpEdJYqhW5iNf62J"/>
</p:tagLst>
</file>

<file path=ppt/tags/tag73.xml><?xml version="1.0" encoding="utf-8"?>
<p:tagLst xmlns:a="http://schemas.openxmlformats.org/drawingml/2006/main" xmlns:r="http://schemas.openxmlformats.org/officeDocument/2006/relationships" xmlns:p="http://schemas.openxmlformats.org/presentationml/2006/main">
  <p:tag name="DVSHAPEID" val="rL7HSQu5ucxPZTzR9T34Mt"/>
</p:tagLst>
</file>

<file path=ppt/tags/tag74.xml><?xml version="1.0" encoding="utf-8"?>
<p:tagLst xmlns:a="http://schemas.openxmlformats.org/drawingml/2006/main" xmlns:r="http://schemas.openxmlformats.org/officeDocument/2006/relationships" xmlns:p="http://schemas.openxmlformats.org/presentationml/2006/main">
  <p:tag name="DVSHAPEID" val="j3D5F80batfBZOkauVUzJx"/>
</p:tagLst>
</file>

<file path=ppt/tags/tag75.xml><?xml version="1.0" encoding="utf-8"?>
<p:tagLst xmlns:a="http://schemas.openxmlformats.org/drawingml/2006/main" xmlns:r="http://schemas.openxmlformats.org/officeDocument/2006/relationships" xmlns:p="http://schemas.openxmlformats.org/presentationml/2006/main">
  <p:tag name="DVSHAPEID" val="rAh2vrDl3XXXr43Nbm5i13"/>
</p:tagLst>
</file>

<file path=ppt/tags/tag76.xml><?xml version="1.0" encoding="utf-8"?>
<p:tagLst xmlns:a="http://schemas.openxmlformats.org/drawingml/2006/main" xmlns:r="http://schemas.openxmlformats.org/officeDocument/2006/relationships" xmlns:p="http://schemas.openxmlformats.org/presentationml/2006/main">
  <p:tag name="DVSHAPEID" val="znTKwZp89dKLB2NCCzxPph"/>
</p:tagLst>
</file>

<file path=ppt/tags/tag77.xml><?xml version="1.0" encoding="utf-8"?>
<p:tagLst xmlns:a="http://schemas.openxmlformats.org/drawingml/2006/main" xmlns:r="http://schemas.openxmlformats.org/officeDocument/2006/relationships" xmlns:p="http://schemas.openxmlformats.org/presentationml/2006/main">
  <p:tag name="DVSHAPEID" val="E2ng6GJyuqvn0U9LUEWVNJ"/>
</p:tagLst>
</file>

<file path=ppt/tags/tag78.xml><?xml version="1.0" encoding="utf-8"?>
<p:tagLst xmlns:a="http://schemas.openxmlformats.org/drawingml/2006/main" xmlns:r="http://schemas.openxmlformats.org/officeDocument/2006/relationships" xmlns:p="http://schemas.openxmlformats.org/presentationml/2006/main">
  <p:tag name="DVSHAPEID" val="dFs00yKvKcDhJRnfSJoBJj"/>
</p:tagLst>
</file>

<file path=ppt/tags/tag79.xml><?xml version="1.0" encoding="utf-8"?>
<p:tagLst xmlns:a="http://schemas.openxmlformats.org/drawingml/2006/main" xmlns:r="http://schemas.openxmlformats.org/officeDocument/2006/relationships" xmlns:p="http://schemas.openxmlformats.org/presentationml/2006/main">
  <p:tag name="DVSHAPEID" val="gd2TtQETSuuUOHN6FaNYGj"/>
</p:tagLst>
</file>

<file path=ppt/tags/tag8.xml><?xml version="1.0" encoding="utf-8"?>
<p:tagLst xmlns:a="http://schemas.openxmlformats.org/drawingml/2006/main" xmlns:r="http://schemas.openxmlformats.org/officeDocument/2006/relationships" xmlns:p="http://schemas.openxmlformats.org/presentationml/2006/main">
  <p:tag name="DVSHAPEID" val="aKk70CacwhJl481aE83x9o"/>
</p:tagLst>
</file>

<file path=ppt/tags/tag80.xml><?xml version="1.0" encoding="utf-8"?>
<p:tagLst xmlns:a="http://schemas.openxmlformats.org/drawingml/2006/main" xmlns:r="http://schemas.openxmlformats.org/officeDocument/2006/relationships" xmlns:p="http://schemas.openxmlformats.org/presentationml/2006/main">
  <p:tag name="DVSHAPEID" val="JJahnFLcxc0UpeY75TRRj9"/>
</p:tagLst>
</file>

<file path=ppt/tags/tag81.xml><?xml version="1.0" encoding="utf-8"?>
<p:tagLst xmlns:a="http://schemas.openxmlformats.org/drawingml/2006/main" xmlns:r="http://schemas.openxmlformats.org/officeDocument/2006/relationships" xmlns:p="http://schemas.openxmlformats.org/presentationml/2006/main">
  <p:tag name="DVSHAPEID" val="NO3GsM3dOKDXtiIctZ7FXh"/>
</p:tagLst>
</file>

<file path=ppt/tags/tag82.xml><?xml version="1.0" encoding="utf-8"?>
<p:tagLst xmlns:a="http://schemas.openxmlformats.org/drawingml/2006/main" xmlns:r="http://schemas.openxmlformats.org/officeDocument/2006/relationships" xmlns:p="http://schemas.openxmlformats.org/presentationml/2006/main">
  <p:tag name="DVSHAPEID" val="UUhy7y5T7PZAVmeHcZ9jnf"/>
</p:tagLst>
</file>

<file path=ppt/tags/tag83.xml><?xml version="1.0" encoding="utf-8"?>
<p:tagLst xmlns:a="http://schemas.openxmlformats.org/drawingml/2006/main" xmlns:r="http://schemas.openxmlformats.org/officeDocument/2006/relationships" xmlns:p="http://schemas.openxmlformats.org/presentationml/2006/main">
  <p:tag name="DVSHAPEID" val="hsLFpTqRJDcvT9oTEv8UDO"/>
</p:tagLst>
</file>

<file path=ppt/tags/tag84.xml><?xml version="1.0" encoding="utf-8"?>
<p:tagLst xmlns:a="http://schemas.openxmlformats.org/drawingml/2006/main" xmlns:r="http://schemas.openxmlformats.org/officeDocument/2006/relationships" xmlns:p="http://schemas.openxmlformats.org/presentationml/2006/main">
  <p:tag name="DVSHAPEID" val="eIjkgpsUcYfDHUFrk70NrE"/>
</p:tagLst>
</file>

<file path=ppt/tags/tag85.xml><?xml version="1.0" encoding="utf-8"?>
<p:tagLst xmlns:a="http://schemas.openxmlformats.org/drawingml/2006/main" xmlns:r="http://schemas.openxmlformats.org/officeDocument/2006/relationships" xmlns:p="http://schemas.openxmlformats.org/presentationml/2006/main">
  <p:tag name="DVSHAPEID" val="jPE8Kukhr28IZdmh46BkUg"/>
</p:tagLst>
</file>

<file path=ppt/tags/tag86.xml><?xml version="1.0" encoding="utf-8"?>
<p:tagLst xmlns:a="http://schemas.openxmlformats.org/drawingml/2006/main" xmlns:r="http://schemas.openxmlformats.org/officeDocument/2006/relationships" xmlns:p="http://schemas.openxmlformats.org/presentationml/2006/main">
  <p:tag name="DVSHAPEID" val="4yg2ONno8W3AotF7FYzVxd"/>
</p:tagLst>
</file>

<file path=ppt/tags/tag87.xml><?xml version="1.0" encoding="utf-8"?>
<p:tagLst xmlns:a="http://schemas.openxmlformats.org/drawingml/2006/main" xmlns:r="http://schemas.openxmlformats.org/officeDocument/2006/relationships" xmlns:p="http://schemas.openxmlformats.org/presentationml/2006/main">
  <p:tag name="DVSHAPEID" val="vZUr522Ub6K3L6SHGxU3Ub"/>
</p:tagLst>
</file>

<file path=ppt/tags/tag88.xml><?xml version="1.0" encoding="utf-8"?>
<p:tagLst xmlns:a="http://schemas.openxmlformats.org/drawingml/2006/main" xmlns:r="http://schemas.openxmlformats.org/officeDocument/2006/relationships" xmlns:p="http://schemas.openxmlformats.org/presentationml/2006/main">
  <p:tag name="DVSHAPEID" val="EpPSCWrDKZIQ3g7mHkleKW"/>
</p:tagLst>
</file>

<file path=ppt/tags/tag89.xml><?xml version="1.0" encoding="utf-8"?>
<p:tagLst xmlns:a="http://schemas.openxmlformats.org/drawingml/2006/main" xmlns:r="http://schemas.openxmlformats.org/officeDocument/2006/relationships" xmlns:p="http://schemas.openxmlformats.org/presentationml/2006/main">
  <p:tag name="DVSHAPEID" val="PlIzfXh20tijkuCdq6txlK"/>
</p:tagLst>
</file>

<file path=ppt/tags/tag9.xml><?xml version="1.0" encoding="utf-8"?>
<p:tagLst xmlns:a="http://schemas.openxmlformats.org/drawingml/2006/main" xmlns:r="http://schemas.openxmlformats.org/officeDocument/2006/relationships" xmlns:p="http://schemas.openxmlformats.org/presentationml/2006/main">
  <p:tag name="DVSHAPEID" val="ODzBQPohXWiRxmbKiZszYI"/>
</p:tagLst>
</file>

<file path=ppt/tags/tag90.xml><?xml version="1.0" encoding="utf-8"?>
<p:tagLst xmlns:a="http://schemas.openxmlformats.org/drawingml/2006/main" xmlns:r="http://schemas.openxmlformats.org/officeDocument/2006/relationships" xmlns:p="http://schemas.openxmlformats.org/presentationml/2006/main">
  <p:tag name="DVSHAPEID" val="kU2BzkPzIGqIAu93HtmIZe"/>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アドバンテージ">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インスピレーション">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新しい時代の情報セキュリティ">
  <a:themeElements>
    <a:clrScheme name="アース">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インスピレーション">
      <a:majorFont>
        <a:latin typeface="News Gothic MT"/>
        <a:ea typeface=""/>
        <a:cs typeface=""/>
        <a:font script="Jpan" typeface="メイリオ"/>
        <a:font script="Hans" typeface="宋体"/>
        <a:font script="Hant" typeface="新細明體"/>
      </a:majorFont>
      <a:minorFont>
        <a:latin typeface="News Gothic MT"/>
        <a:ea typeface=""/>
        <a:cs typeface=""/>
        <a:font script="Jpan" typeface="メイリオ"/>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新しい時代の情報セキュリティ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時代の情報セキュリティ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時代の情報セキュリティ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時代の情報セキュリティ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時代の情報セキュリティ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時代の情報セキュリティ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時代の情報セキュリティ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時代の情報セキュリティ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時代の情報セキュリティ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時代の情報セキュリティ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時代の情報セキュリティ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時代の情報セキュリティ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クラリティ.thmx</Template>
  <TotalTime>592</TotalTime>
  <Words>3882</Words>
  <Application>Microsoft Macintosh PowerPoint</Application>
  <PresentationFormat>画面に合わせる (4:3)</PresentationFormat>
  <Paragraphs>576</Paragraphs>
  <Slides>57</Slides>
  <Notes>1</Notes>
  <HiddenSlides>0</HiddenSlides>
  <MMClips>0</MMClips>
  <ScaleCrop>false</ScaleCrop>
  <HeadingPairs>
    <vt:vector size="4" baseType="variant">
      <vt:variant>
        <vt:lpstr>テーマ</vt:lpstr>
      </vt:variant>
      <vt:variant>
        <vt:i4>2</vt:i4>
      </vt:variant>
      <vt:variant>
        <vt:lpstr>スライド タイトル</vt:lpstr>
      </vt:variant>
      <vt:variant>
        <vt:i4>57</vt:i4>
      </vt:variant>
    </vt:vector>
  </HeadingPairs>
  <TitlesOfParts>
    <vt:vector size="59" baseType="lpstr">
      <vt:lpstr>Clarity</vt:lpstr>
      <vt:lpstr>新しい時代の情報セキュリティ</vt:lpstr>
      <vt:lpstr>セキュリティとITガバナンス</vt:lpstr>
      <vt:lpstr>講師の紹介</vt:lpstr>
      <vt:lpstr>本日のアジェンダ</vt:lpstr>
      <vt:lpstr>本日のテーマ</vt:lpstr>
      <vt:lpstr>本日の格言</vt:lpstr>
      <vt:lpstr>ITガバナンスの考え方と活用</vt:lpstr>
      <vt:lpstr>情報はどうして上がってこないのか</vt:lpstr>
      <vt:lpstr>極端な例ですが、あながちウソでも・・・</vt:lpstr>
      <vt:lpstr>マネジメントからガバナンスへ</vt:lpstr>
      <vt:lpstr>経営陣がすべての責任を負う</vt:lpstr>
      <vt:lpstr>社長は何も知らない・・・</vt:lpstr>
      <vt:lpstr>情報セキュリティもKPIが重要</vt:lpstr>
      <vt:lpstr>全体最適化とコストダウン</vt:lpstr>
      <vt:lpstr>全体最適化とコストダウン</vt:lpstr>
      <vt:lpstr>重要なのは「学習と成長」</vt:lpstr>
      <vt:lpstr>目標達成のためのIT活用（IT経営）</vt:lpstr>
      <vt:lpstr>学習と成長のためのIT管理</vt:lpstr>
      <vt:lpstr>ITによる情報の一元管理</vt:lpstr>
      <vt:lpstr>ITガバナンスから生まれたクラウド</vt:lpstr>
      <vt:lpstr>国内のクラウド実証実験</vt:lpstr>
      <vt:lpstr>ちなみにクラウドのロードマップ</vt:lpstr>
      <vt:lpstr>最近では保険業界でもクラウドが</vt:lpstr>
      <vt:lpstr>そして証券業界でも</vt:lpstr>
      <vt:lpstr>情報セキュリティを前提にITを活用</vt:lpstr>
      <vt:lpstr>情報セキュリティとは</vt:lpstr>
      <vt:lpstr>情報セキュリティの目的</vt:lpstr>
      <vt:lpstr>そもそも情報セキュリティは必要か？</vt:lpstr>
      <vt:lpstr>リスクマネジメントの相関</vt:lpstr>
      <vt:lpstr>メールサーバは何分止まっても良いのか</vt:lpstr>
      <vt:lpstr>情報セキュリティのコストを考える</vt:lpstr>
      <vt:lpstr>本当にそこまでする必要があるのか</vt:lpstr>
      <vt:lpstr>サービスが止まっててもいい時間</vt:lpstr>
      <vt:lpstr>もう一つの言い方を・・・</vt:lpstr>
      <vt:lpstr>情報セキュリティが本当に必要か？</vt:lpstr>
      <vt:lpstr>情報セキュリティワークショップ</vt:lpstr>
      <vt:lpstr>最初はこんな問題から</vt:lpstr>
      <vt:lpstr>次にこんな問題</vt:lpstr>
      <vt:lpstr>最後にこんな問題</vt:lpstr>
      <vt:lpstr>では、こんな問題はどうでしょう</vt:lpstr>
      <vt:lpstr>実際に数えましょう</vt:lpstr>
      <vt:lpstr>安全管理のためにできること</vt:lpstr>
      <vt:lpstr>報道やカタログに惑わされずに</vt:lpstr>
      <vt:lpstr>禁止ではなく「活用」のために</vt:lpstr>
      <vt:lpstr>企業価値向上のための 情報セキュリティガバナンス</vt:lpstr>
      <vt:lpstr>セキュリティマネジメントからガバナンスへ</vt:lpstr>
      <vt:lpstr>セキュリティの成熟とガバナンス</vt:lpstr>
      <vt:lpstr>現場からの報告が全体を変える</vt:lpstr>
      <vt:lpstr>攻撃者目線のセキュリティ対策</vt:lpstr>
      <vt:lpstr>韓国政府のセキュリティ対策</vt:lpstr>
      <vt:lpstr>攻撃者はどのように考えるのか</vt:lpstr>
      <vt:lpstr>犯罪捜査の３つの要素</vt:lpstr>
      <vt:lpstr>攻撃の動機の検討</vt:lpstr>
      <vt:lpstr>攻撃の手段と機会の検討</vt:lpstr>
      <vt:lpstr>攻撃への対策（抑止と防止）</vt:lpstr>
      <vt:lpstr>報道は肝心なところを伝えない</vt:lpstr>
      <vt:lpstr>新たなリスクへの対応</vt:lpstr>
      <vt:lpstr>PowerPoint プレゼンテーション</vt:lpstr>
    </vt:vector>
  </TitlesOfParts>
  <Company>Bacchanalian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コンピュータセキュリティとITガバナンス</dc:title>
  <dc:creator>Kawano Shoji</dc:creator>
  <cp:lastModifiedBy>Saito Masanori</cp:lastModifiedBy>
  <cp:revision>41</cp:revision>
  <dcterms:created xsi:type="dcterms:W3CDTF">2013-04-03T09:43:00Z</dcterms:created>
  <dcterms:modified xsi:type="dcterms:W3CDTF">2014-04-17T09:24:45Z</dcterms:modified>
</cp:coreProperties>
</file>