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413" r:id="rId2"/>
  </p:sldMasterIdLst>
  <p:notesMasterIdLst>
    <p:notesMasterId r:id="rId16"/>
  </p:notesMasterIdLst>
  <p:handoutMasterIdLst>
    <p:handoutMasterId r:id="rId17"/>
  </p:handoutMasterIdLst>
  <p:sldIdLst>
    <p:sldId id="774" r:id="rId3"/>
    <p:sldId id="785" r:id="rId4"/>
    <p:sldId id="786" r:id="rId5"/>
    <p:sldId id="782" r:id="rId6"/>
    <p:sldId id="783" r:id="rId7"/>
    <p:sldId id="792" r:id="rId8"/>
    <p:sldId id="775" r:id="rId9"/>
    <p:sldId id="794" r:id="rId10"/>
    <p:sldId id="793" r:id="rId11"/>
    <p:sldId id="795" r:id="rId12"/>
    <p:sldId id="776" r:id="rId13"/>
    <p:sldId id="787" r:id="rId14"/>
    <p:sldId id="780" r:id="rId15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4E59F"/>
    <a:srgbClr val="FFE389"/>
    <a:srgbClr val="4168A7"/>
    <a:srgbClr val="CC3300"/>
    <a:srgbClr val="FF3300"/>
    <a:srgbClr val="83A0CF"/>
    <a:srgbClr val="FFA893"/>
    <a:srgbClr val="BED3FE"/>
    <a:srgbClr val="5F8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3" autoAdjust="0"/>
    <p:restoredTop sz="96744" autoAdjust="0"/>
  </p:normalViewPr>
  <p:slideViewPr>
    <p:cSldViewPr>
      <p:cViewPr>
        <p:scale>
          <a:sx n="80" d="100"/>
          <a:sy n="80" d="100"/>
        </p:scale>
        <p:origin x="-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2014/4/23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2014/4/23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224" y="-1"/>
            <a:ext cx="255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baseline="0" dirty="0" smtClean="0">
                <a:latin typeface="+mn-lt"/>
                <a:ea typeface="+mn-ea"/>
              </a:rPr>
              <a:t>IT</a:t>
            </a:r>
            <a:r>
              <a:rPr lang="ja-JP" altLang="en-US" sz="1200" baseline="0" dirty="0" smtClean="0">
                <a:latin typeface="+mn-lt"/>
                <a:ea typeface="+mn-ea"/>
              </a:rPr>
              <a:t>ソリューション塾　講義資料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5868144" y="6638066"/>
            <a:ext cx="3326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baseline="0" dirty="0" smtClean="0">
                <a:latin typeface="+mn-lt"/>
                <a:ea typeface="+mn-ea"/>
              </a:rPr>
              <a:t>© 2009-14, all rights reserved by </a:t>
            </a:r>
            <a:r>
              <a:rPr lang="en-US" altLang="ja-JP" sz="800" baseline="0" dirty="0" err="1" smtClean="0">
                <a:latin typeface="+mn-lt"/>
                <a:ea typeface="+mn-ea"/>
              </a:rPr>
              <a:t>NetCommerce</a:t>
            </a:r>
            <a:r>
              <a:rPr lang="en-US" altLang="ja-JP" sz="800" baseline="0" dirty="0" smtClean="0">
                <a:latin typeface="+mn-lt"/>
                <a:ea typeface="+mn-ea"/>
              </a:rPr>
              <a:t> &amp; applied marketing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6709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-4744" y="0"/>
            <a:ext cx="9148744" cy="686036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solidFill>
                  <a:schemeClr val="bg1"/>
                </a:solidFill>
              </a:rPr>
              <a:t>© 2009-13,all rights reserved by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NetCommerce</a:t>
            </a:r>
            <a:r>
              <a:rPr lang="en-US" altLang="ja-JP" sz="800" dirty="0" smtClean="0">
                <a:solidFill>
                  <a:schemeClr val="bg1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0831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615063" y="6583363"/>
            <a:ext cx="2552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NetCommerce</a:t>
            </a:r>
            <a:r>
              <a:rPr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   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32976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latin typeface="+mn-lt"/>
                <a:ea typeface="+mn-ea"/>
              </a:rPr>
              <a:t>© 2009-14, all rights reserved by </a:t>
            </a:r>
            <a:r>
              <a:rPr lang="en-US" altLang="ja-JP" sz="800" dirty="0" err="1" smtClean="0">
                <a:latin typeface="+mn-lt"/>
                <a:ea typeface="+mn-ea"/>
              </a:rPr>
              <a:t>NetCommerce</a:t>
            </a:r>
            <a:r>
              <a:rPr lang="en-US" altLang="ja-JP" sz="800" dirty="0" smtClean="0">
                <a:latin typeface="+mn-lt"/>
                <a:ea typeface="+mn-ea"/>
              </a:rPr>
              <a:t>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59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アップデート</a:t>
            </a:r>
          </a:p>
        </p:txBody>
      </p:sp>
    </p:spTree>
    <p:extLst>
      <p:ext uri="{BB962C8B-B14F-4D97-AF65-F5344CB8AC3E}">
        <p14:creationId xmlns:p14="http://schemas.microsoft.com/office/powerpoint/2010/main" val="35546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Amazon</a:t>
            </a:r>
            <a:r>
              <a:rPr kumimoji="1" lang="ja-JP" altLang="en-US" dirty="0" smtClean="0"/>
              <a:t>の物流ロボット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17079"/>
            <a:ext cx="5012507" cy="539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572744" y="637065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900" dirty="0"/>
              <a:t>http://jp.wsj.com/article/SB10001424052702304468904579246763367904406.html</a:t>
            </a:r>
            <a:endParaRPr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1343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Amazon</a:t>
            </a:r>
            <a:r>
              <a:rPr kumimoji="1" lang="ja-JP" altLang="en-US" dirty="0" smtClean="0"/>
              <a:t>のドローン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5246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7056784" cy="363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2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バーチャル</a:t>
            </a:r>
            <a:r>
              <a:rPr kumimoji="1" lang="ja-JP" altLang="en-US" dirty="0" smtClean="0"/>
              <a:t>とリアルの接点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145234" y="1484784"/>
            <a:ext cx="1490662" cy="1928812"/>
            <a:chOff x="5580062" y="1916832"/>
            <a:chExt cx="2981325" cy="3857626"/>
          </a:xfrm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580062" y="4604470"/>
              <a:ext cx="2981325" cy="1169988"/>
            </a:xfrm>
            <a:custGeom>
              <a:avLst/>
              <a:gdLst>
                <a:gd name="T0" fmla="*/ 0 w 1878"/>
                <a:gd name="T1" fmla="*/ 737 h 737"/>
                <a:gd name="T2" fmla="*/ 1878 w 1878"/>
                <a:gd name="T3" fmla="*/ 737 h 737"/>
                <a:gd name="T4" fmla="*/ 1878 w 1878"/>
                <a:gd name="T5" fmla="*/ 0 h 737"/>
                <a:gd name="T6" fmla="*/ 0 w 1878"/>
                <a:gd name="T7" fmla="*/ 462 h 737"/>
                <a:gd name="T8" fmla="*/ 0 w 1878"/>
                <a:gd name="T9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8" h="737">
                  <a:moveTo>
                    <a:pt x="0" y="737"/>
                  </a:moveTo>
                  <a:lnTo>
                    <a:pt x="1878" y="737"/>
                  </a:lnTo>
                  <a:lnTo>
                    <a:pt x="1878" y="0"/>
                  </a:lnTo>
                  <a:lnTo>
                    <a:pt x="0" y="462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6075362" y="1916832"/>
              <a:ext cx="1908175" cy="3857625"/>
            </a:xfrm>
            <a:custGeom>
              <a:avLst/>
              <a:gdLst>
                <a:gd name="T0" fmla="*/ 147 w 1202"/>
                <a:gd name="T1" fmla="*/ 1232 h 2430"/>
                <a:gd name="T2" fmla="*/ 147 w 1202"/>
                <a:gd name="T3" fmla="*/ 1453 h 2430"/>
                <a:gd name="T4" fmla="*/ 109 w 1202"/>
                <a:gd name="T5" fmla="*/ 1735 h 2430"/>
                <a:gd name="T6" fmla="*/ 133 w 1202"/>
                <a:gd name="T7" fmla="*/ 2074 h 2430"/>
                <a:gd name="T8" fmla="*/ 96 w 1202"/>
                <a:gd name="T9" fmla="*/ 2430 h 2430"/>
                <a:gd name="T10" fmla="*/ 461 w 1202"/>
                <a:gd name="T11" fmla="*/ 2185 h 2430"/>
                <a:gd name="T12" fmla="*/ 495 w 1202"/>
                <a:gd name="T13" fmla="*/ 2359 h 2430"/>
                <a:gd name="T14" fmla="*/ 829 w 1202"/>
                <a:gd name="T15" fmla="*/ 2196 h 2430"/>
                <a:gd name="T16" fmla="*/ 906 w 1202"/>
                <a:gd name="T17" fmla="*/ 1879 h 2430"/>
                <a:gd name="T18" fmla="*/ 873 w 1202"/>
                <a:gd name="T19" fmla="*/ 1457 h 2430"/>
                <a:gd name="T20" fmla="*/ 870 w 1202"/>
                <a:gd name="T21" fmla="*/ 1308 h 2430"/>
                <a:gd name="T22" fmla="*/ 1011 w 1202"/>
                <a:gd name="T23" fmla="*/ 1066 h 2430"/>
                <a:gd name="T24" fmla="*/ 1063 w 1202"/>
                <a:gd name="T25" fmla="*/ 1013 h 2430"/>
                <a:gd name="T26" fmla="*/ 1093 w 1202"/>
                <a:gd name="T27" fmla="*/ 870 h 2430"/>
                <a:gd name="T28" fmla="*/ 1124 w 1202"/>
                <a:gd name="T29" fmla="*/ 809 h 2430"/>
                <a:gd name="T30" fmla="*/ 1166 w 1202"/>
                <a:gd name="T31" fmla="*/ 736 h 2430"/>
                <a:gd name="T32" fmla="*/ 1193 w 1202"/>
                <a:gd name="T33" fmla="*/ 584 h 2430"/>
                <a:gd name="T34" fmla="*/ 1173 w 1202"/>
                <a:gd name="T35" fmla="*/ 494 h 2430"/>
                <a:gd name="T36" fmla="*/ 1188 w 1202"/>
                <a:gd name="T37" fmla="*/ 421 h 2430"/>
                <a:gd name="T38" fmla="*/ 1143 w 1202"/>
                <a:gd name="T39" fmla="*/ 474 h 2430"/>
                <a:gd name="T40" fmla="*/ 1092 w 1202"/>
                <a:gd name="T41" fmla="*/ 516 h 2430"/>
                <a:gd name="T42" fmla="*/ 1047 w 1202"/>
                <a:gd name="T43" fmla="*/ 565 h 2430"/>
                <a:gd name="T44" fmla="*/ 974 w 1202"/>
                <a:gd name="T45" fmla="*/ 577 h 2430"/>
                <a:gd name="T46" fmla="*/ 903 w 1202"/>
                <a:gd name="T47" fmla="*/ 602 h 2430"/>
                <a:gd name="T48" fmla="*/ 870 w 1202"/>
                <a:gd name="T49" fmla="*/ 666 h 2430"/>
                <a:gd name="T50" fmla="*/ 835 w 1202"/>
                <a:gd name="T51" fmla="*/ 639 h 2430"/>
                <a:gd name="T52" fmla="*/ 724 w 1202"/>
                <a:gd name="T53" fmla="*/ 584 h 2430"/>
                <a:gd name="T54" fmla="*/ 622 w 1202"/>
                <a:gd name="T55" fmla="*/ 505 h 2430"/>
                <a:gd name="T56" fmla="*/ 617 w 1202"/>
                <a:gd name="T57" fmla="*/ 495 h 2430"/>
                <a:gd name="T58" fmla="*/ 737 w 1202"/>
                <a:gd name="T59" fmla="*/ 392 h 2430"/>
                <a:gd name="T60" fmla="*/ 806 w 1202"/>
                <a:gd name="T61" fmla="*/ 203 h 2430"/>
                <a:gd name="T62" fmla="*/ 819 w 1202"/>
                <a:gd name="T63" fmla="*/ 128 h 2430"/>
                <a:gd name="T64" fmla="*/ 751 w 1202"/>
                <a:gd name="T65" fmla="*/ 37 h 2430"/>
                <a:gd name="T66" fmla="*/ 566 w 1202"/>
                <a:gd name="T67" fmla="*/ 0 h 2430"/>
                <a:gd name="T68" fmla="*/ 436 w 1202"/>
                <a:gd name="T69" fmla="*/ 58 h 2430"/>
                <a:gd name="T70" fmla="*/ 391 w 1202"/>
                <a:gd name="T71" fmla="*/ 226 h 2430"/>
                <a:gd name="T72" fmla="*/ 400 w 1202"/>
                <a:gd name="T73" fmla="*/ 392 h 2430"/>
                <a:gd name="T74" fmla="*/ 346 w 1202"/>
                <a:gd name="T75" fmla="*/ 432 h 2430"/>
                <a:gd name="T76" fmla="*/ 278 w 1202"/>
                <a:gd name="T77" fmla="*/ 492 h 2430"/>
                <a:gd name="T78" fmla="*/ 156 w 1202"/>
                <a:gd name="T79" fmla="*/ 550 h 2430"/>
                <a:gd name="T80" fmla="*/ 62 w 1202"/>
                <a:gd name="T81" fmla="*/ 625 h 2430"/>
                <a:gd name="T82" fmla="*/ 13 w 1202"/>
                <a:gd name="T83" fmla="*/ 884 h 2430"/>
                <a:gd name="T84" fmla="*/ 100 w 1202"/>
                <a:gd name="T85" fmla="*/ 1002 h 2430"/>
                <a:gd name="T86" fmla="*/ 1151 w 1202"/>
                <a:gd name="T87" fmla="*/ 550 h 2430"/>
                <a:gd name="T88" fmla="*/ 1162 w 1202"/>
                <a:gd name="T89" fmla="*/ 599 h 2430"/>
                <a:gd name="T90" fmla="*/ 1148 w 1202"/>
                <a:gd name="T91" fmla="*/ 573 h 2430"/>
                <a:gd name="T92" fmla="*/ 1151 w 1202"/>
                <a:gd name="T93" fmla="*/ 548 h 2430"/>
                <a:gd name="T94" fmla="*/ 1004 w 1202"/>
                <a:gd name="T95" fmla="*/ 653 h 2430"/>
                <a:gd name="T96" fmla="*/ 1011 w 1202"/>
                <a:gd name="T97" fmla="*/ 655 h 2430"/>
                <a:gd name="T98" fmla="*/ 976 w 1202"/>
                <a:gd name="T99" fmla="*/ 658 h 2430"/>
                <a:gd name="T100" fmla="*/ 991 w 1202"/>
                <a:gd name="T101" fmla="*/ 729 h 2430"/>
                <a:gd name="T102" fmla="*/ 1043 w 1202"/>
                <a:gd name="T103" fmla="*/ 669 h 2430"/>
                <a:gd name="T104" fmla="*/ 1048 w 1202"/>
                <a:gd name="T105" fmla="*/ 750 h 2430"/>
                <a:gd name="T106" fmla="*/ 1015 w 1202"/>
                <a:gd name="T107" fmla="*/ 817 h 2430"/>
                <a:gd name="T108" fmla="*/ 972 w 1202"/>
                <a:gd name="T109" fmla="*/ 851 h 2430"/>
                <a:gd name="T110" fmla="*/ 902 w 1202"/>
                <a:gd name="T111" fmla="*/ 872 h 2430"/>
                <a:gd name="T112" fmla="*/ 904 w 1202"/>
                <a:gd name="T113" fmla="*/ 803 h 2430"/>
                <a:gd name="T114" fmla="*/ 970 w 1202"/>
                <a:gd name="T115" fmla="*/ 746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2" h="2430">
                  <a:moveTo>
                    <a:pt x="114" y="1035"/>
                  </a:moveTo>
                  <a:lnTo>
                    <a:pt x="119" y="1056"/>
                  </a:lnTo>
                  <a:lnTo>
                    <a:pt x="126" y="1091"/>
                  </a:lnTo>
                  <a:lnTo>
                    <a:pt x="133" y="1135"/>
                  </a:lnTo>
                  <a:lnTo>
                    <a:pt x="140" y="1184"/>
                  </a:lnTo>
                  <a:lnTo>
                    <a:pt x="147" y="1232"/>
                  </a:lnTo>
                  <a:lnTo>
                    <a:pt x="151" y="1276"/>
                  </a:lnTo>
                  <a:lnTo>
                    <a:pt x="155" y="1312"/>
                  </a:lnTo>
                  <a:lnTo>
                    <a:pt x="156" y="1334"/>
                  </a:lnTo>
                  <a:lnTo>
                    <a:pt x="155" y="1372"/>
                  </a:lnTo>
                  <a:lnTo>
                    <a:pt x="151" y="1412"/>
                  </a:lnTo>
                  <a:lnTo>
                    <a:pt x="147" y="1453"/>
                  </a:lnTo>
                  <a:lnTo>
                    <a:pt x="140" y="1495"/>
                  </a:lnTo>
                  <a:lnTo>
                    <a:pt x="133" y="1538"/>
                  </a:lnTo>
                  <a:lnTo>
                    <a:pt x="126" y="1580"/>
                  </a:lnTo>
                  <a:lnTo>
                    <a:pt x="121" y="1620"/>
                  </a:lnTo>
                  <a:lnTo>
                    <a:pt x="115" y="1660"/>
                  </a:lnTo>
                  <a:lnTo>
                    <a:pt x="109" y="1735"/>
                  </a:lnTo>
                  <a:lnTo>
                    <a:pt x="100" y="1802"/>
                  </a:lnTo>
                  <a:lnTo>
                    <a:pt x="89" y="1871"/>
                  </a:lnTo>
                  <a:lnTo>
                    <a:pt x="77" y="1949"/>
                  </a:lnTo>
                  <a:lnTo>
                    <a:pt x="143" y="1954"/>
                  </a:lnTo>
                  <a:lnTo>
                    <a:pt x="139" y="2013"/>
                  </a:lnTo>
                  <a:lnTo>
                    <a:pt x="133" y="2074"/>
                  </a:lnTo>
                  <a:lnTo>
                    <a:pt x="126" y="2133"/>
                  </a:lnTo>
                  <a:lnTo>
                    <a:pt x="119" y="2192"/>
                  </a:lnTo>
                  <a:lnTo>
                    <a:pt x="111" y="2252"/>
                  </a:lnTo>
                  <a:lnTo>
                    <a:pt x="106" y="2311"/>
                  </a:lnTo>
                  <a:lnTo>
                    <a:pt x="100" y="2371"/>
                  </a:lnTo>
                  <a:lnTo>
                    <a:pt x="96" y="2430"/>
                  </a:lnTo>
                  <a:lnTo>
                    <a:pt x="413" y="2430"/>
                  </a:lnTo>
                  <a:lnTo>
                    <a:pt x="424" y="2371"/>
                  </a:lnTo>
                  <a:lnTo>
                    <a:pt x="435" y="2316"/>
                  </a:lnTo>
                  <a:lnTo>
                    <a:pt x="446" y="2266"/>
                  </a:lnTo>
                  <a:lnTo>
                    <a:pt x="454" y="2222"/>
                  </a:lnTo>
                  <a:lnTo>
                    <a:pt x="461" y="2185"/>
                  </a:lnTo>
                  <a:lnTo>
                    <a:pt x="467" y="2157"/>
                  </a:lnTo>
                  <a:lnTo>
                    <a:pt x="470" y="2139"/>
                  </a:lnTo>
                  <a:lnTo>
                    <a:pt x="472" y="2134"/>
                  </a:lnTo>
                  <a:lnTo>
                    <a:pt x="480" y="2212"/>
                  </a:lnTo>
                  <a:lnTo>
                    <a:pt x="488" y="2286"/>
                  </a:lnTo>
                  <a:lnTo>
                    <a:pt x="495" y="2359"/>
                  </a:lnTo>
                  <a:lnTo>
                    <a:pt x="499" y="2430"/>
                  </a:lnTo>
                  <a:lnTo>
                    <a:pt x="804" y="2430"/>
                  </a:lnTo>
                  <a:lnTo>
                    <a:pt x="810" y="2372"/>
                  </a:lnTo>
                  <a:lnTo>
                    <a:pt x="815" y="2314"/>
                  </a:lnTo>
                  <a:lnTo>
                    <a:pt x="822" y="2255"/>
                  </a:lnTo>
                  <a:lnTo>
                    <a:pt x="829" y="2196"/>
                  </a:lnTo>
                  <a:lnTo>
                    <a:pt x="835" y="2138"/>
                  </a:lnTo>
                  <a:lnTo>
                    <a:pt x="840" y="2079"/>
                  </a:lnTo>
                  <a:lnTo>
                    <a:pt x="845" y="2023"/>
                  </a:lnTo>
                  <a:lnTo>
                    <a:pt x="850" y="1965"/>
                  </a:lnTo>
                  <a:lnTo>
                    <a:pt x="902" y="1960"/>
                  </a:lnTo>
                  <a:lnTo>
                    <a:pt x="906" y="1879"/>
                  </a:lnTo>
                  <a:lnTo>
                    <a:pt x="908" y="1796"/>
                  </a:lnTo>
                  <a:lnTo>
                    <a:pt x="907" y="1712"/>
                  </a:lnTo>
                  <a:lnTo>
                    <a:pt x="899" y="1632"/>
                  </a:lnTo>
                  <a:lnTo>
                    <a:pt x="889" y="1552"/>
                  </a:lnTo>
                  <a:lnTo>
                    <a:pt x="881" y="1494"/>
                  </a:lnTo>
                  <a:lnTo>
                    <a:pt x="873" y="1457"/>
                  </a:lnTo>
                  <a:lnTo>
                    <a:pt x="866" y="1438"/>
                  </a:lnTo>
                  <a:lnTo>
                    <a:pt x="854" y="1410"/>
                  </a:lnTo>
                  <a:lnTo>
                    <a:pt x="843" y="1383"/>
                  </a:lnTo>
                  <a:lnTo>
                    <a:pt x="835" y="1356"/>
                  </a:lnTo>
                  <a:lnTo>
                    <a:pt x="826" y="1328"/>
                  </a:lnTo>
                  <a:lnTo>
                    <a:pt x="870" y="1308"/>
                  </a:lnTo>
                  <a:lnTo>
                    <a:pt x="906" y="1279"/>
                  </a:lnTo>
                  <a:lnTo>
                    <a:pt x="933" y="1243"/>
                  </a:lnTo>
                  <a:lnTo>
                    <a:pt x="956" y="1202"/>
                  </a:lnTo>
                  <a:lnTo>
                    <a:pt x="974" y="1158"/>
                  </a:lnTo>
                  <a:lnTo>
                    <a:pt x="992" y="1112"/>
                  </a:lnTo>
                  <a:lnTo>
                    <a:pt x="1011" y="1066"/>
                  </a:lnTo>
                  <a:lnTo>
                    <a:pt x="1032" y="1021"/>
                  </a:lnTo>
                  <a:lnTo>
                    <a:pt x="1040" y="1012"/>
                  </a:lnTo>
                  <a:lnTo>
                    <a:pt x="1047" y="1010"/>
                  </a:lnTo>
                  <a:lnTo>
                    <a:pt x="1054" y="1012"/>
                  </a:lnTo>
                  <a:lnTo>
                    <a:pt x="1059" y="1013"/>
                  </a:lnTo>
                  <a:lnTo>
                    <a:pt x="1063" y="1013"/>
                  </a:lnTo>
                  <a:lnTo>
                    <a:pt x="1065" y="1005"/>
                  </a:lnTo>
                  <a:lnTo>
                    <a:pt x="1063" y="986"/>
                  </a:lnTo>
                  <a:lnTo>
                    <a:pt x="1059" y="953"/>
                  </a:lnTo>
                  <a:lnTo>
                    <a:pt x="1093" y="895"/>
                  </a:lnTo>
                  <a:lnTo>
                    <a:pt x="1087" y="880"/>
                  </a:lnTo>
                  <a:lnTo>
                    <a:pt x="1093" y="870"/>
                  </a:lnTo>
                  <a:lnTo>
                    <a:pt x="1100" y="860"/>
                  </a:lnTo>
                  <a:lnTo>
                    <a:pt x="1106" y="850"/>
                  </a:lnTo>
                  <a:lnTo>
                    <a:pt x="1110" y="840"/>
                  </a:lnTo>
                  <a:lnTo>
                    <a:pt x="1114" y="831"/>
                  </a:lnTo>
                  <a:lnTo>
                    <a:pt x="1119" y="820"/>
                  </a:lnTo>
                  <a:lnTo>
                    <a:pt x="1124" y="809"/>
                  </a:lnTo>
                  <a:lnTo>
                    <a:pt x="1129" y="798"/>
                  </a:lnTo>
                  <a:lnTo>
                    <a:pt x="1135" y="786"/>
                  </a:lnTo>
                  <a:lnTo>
                    <a:pt x="1140" y="775"/>
                  </a:lnTo>
                  <a:lnTo>
                    <a:pt x="1145" y="765"/>
                  </a:lnTo>
                  <a:lnTo>
                    <a:pt x="1152" y="757"/>
                  </a:lnTo>
                  <a:lnTo>
                    <a:pt x="1166" y="736"/>
                  </a:lnTo>
                  <a:lnTo>
                    <a:pt x="1180" y="718"/>
                  </a:lnTo>
                  <a:lnTo>
                    <a:pt x="1189" y="701"/>
                  </a:lnTo>
                  <a:lnTo>
                    <a:pt x="1198" y="680"/>
                  </a:lnTo>
                  <a:lnTo>
                    <a:pt x="1202" y="655"/>
                  </a:lnTo>
                  <a:lnTo>
                    <a:pt x="1200" y="625"/>
                  </a:lnTo>
                  <a:lnTo>
                    <a:pt x="1193" y="584"/>
                  </a:lnTo>
                  <a:lnTo>
                    <a:pt x="1180" y="533"/>
                  </a:lnTo>
                  <a:lnTo>
                    <a:pt x="1176" y="528"/>
                  </a:lnTo>
                  <a:lnTo>
                    <a:pt x="1173" y="522"/>
                  </a:lnTo>
                  <a:lnTo>
                    <a:pt x="1169" y="517"/>
                  </a:lnTo>
                  <a:lnTo>
                    <a:pt x="1166" y="511"/>
                  </a:lnTo>
                  <a:lnTo>
                    <a:pt x="1173" y="494"/>
                  </a:lnTo>
                  <a:lnTo>
                    <a:pt x="1178" y="476"/>
                  </a:lnTo>
                  <a:lnTo>
                    <a:pt x="1182" y="459"/>
                  </a:lnTo>
                  <a:lnTo>
                    <a:pt x="1187" y="447"/>
                  </a:lnTo>
                  <a:lnTo>
                    <a:pt x="1192" y="428"/>
                  </a:lnTo>
                  <a:lnTo>
                    <a:pt x="1191" y="421"/>
                  </a:lnTo>
                  <a:lnTo>
                    <a:pt x="1188" y="421"/>
                  </a:lnTo>
                  <a:lnTo>
                    <a:pt x="1185" y="422"/>
                  </a:lnTo>
                  <a:lnTo>
                    <a:pt x="1169" y="474"/>
                  </a:lnTo>
                  <a:lnTo>
                    <a:pt x="1166" y="474"/>
                  </a:lnTo>
                  <a:lnTo>
                    <a:pt x="1161" y="474"/>
                  </a:lnTo>
                  <a:lnTo>
                    <a:pt x="1152" y="474"/>
                  </a:lnTo>
                  <a:lnTo>
                    <a:pt x="1143" y="474"/>
                  </a:lnTo>
                  <a:lnTo>
                    <a:pt x="1133" y="476"/>
                  </a:lnTo>
                  <a:lnTo>
                    <a:pt x="1124" y="477"/>
                  </a:lnTo>
                  <a:lnTo>
                    <a:pt x="1115" y="479"/>
                  </a:lnTo>
                  <a:lnTo>
                    <a:pt x="1110" y="480"/>
                  </a:lnTo>
                  <a:lnTo>
                    <a:pt x="1102" y="492"/>
                  </a:lnTo>
                  <a:lnTo>
                    <a:pt x="1092" y="516"/>
                  </a:lnTo>
                  <a:lnTo>
                    <a:pt x="1084" y="543"/>
                  </a:lnTo>
                  <a:lnTo>
                    <a:pt x="1078" y="562"/>
                  </a:lnTo>
                  <a:lnTo>
                    <a:pt x="1073" y="561"/>
                  </a:lnTo>
                  <a:lnTo>
                    <a:pt x="1066" y="561"/>
                  </a:lnTo>
                  <a:lnTo>
                    <a:pt x="1058" y="562"/>
                  </a:lnTo>
                  <a:lnTo>
                    <a:pt x="1047" y="565"/>
                  </a:lnTo>
                  <a:lnTo>
                    <a:pt x="1036" y="568"/>
                  </a:lnTo>
                  <a:lnTo>
                    <a:pt x="1026" y="569"/>
                  </a:lnTo>
                  <a:lnTo>
                    <a:pt x="1018" y="570"/>
                  </a:lnTo>
                  <a:lnTo>
                    <a:pt x="1010" y="572"/>
                  </a:lnTo>
                  <a:lnTo>
                    <a:pt x="992" y="574"/>
                  </a:lnTo>
                  <a:lnTo>
                    <a:pt x="974" y="577"/>
                  </a:lnTo>
                  <a:lnTo>
                    <a:pt x="958" y="580"/>
                  </a:lnTo>
                  <a:lnTo>
                    <a:pt x="944" y="583"/>
                  </a:lnTo>
                  <a:lnTo>
                    <a:pt x="932" y="587"/>
                  </a:lnTo>
                  <a:lnTo>
                    <a:pt x="919" y="591"/>
                  </a:lnTo>
                  <a:lnTo>
                    <a:pt x="911" y="595"/>
                  </a:lnTo>
                  <a:lnTo>
                    <a:pt x="903" y="602"/>
                  </a:lnTo>
                  <a:lnTo>
                    <a:pt x="898" y="607"/>
                  </a:lnTo>
                  <a:lnTo>
                    <a:pt x="893" y="617"/>
                  </a:lnTo>
                  <a:lnTo>
                    <a:pt x="888" y="627"/>
                  </a:lnTo>
                  <a:lnTo>
                    <a:pt x="881" y="639"/>
                  </a:lnTo>
                  <a:lnTo>
                    <a:pt x="876" y="653"/>
                  </a:lnTo>
                  <a:lnTo>
                    <a:pt x="870" y="666"/>
                  </a:lnTo>
                  <a:lnTo>
                    <a:pt x="863" y="680"/>
                  </a:lnTo>
                  <a:lnTo>
                    <a:pt x="858" y="694"/>
                  </a:lnTo>
                  <a:lnTo>
                    <a:pt x="854" y="679"/>
                  </a:lnTo>
                  <a:lnTo>
                    <a:pt x="848" y="664"/>
                  </a:lnTo>
                  <a:lnTo>
                    <a:pt x="841" y="651"/>
                  </a:lnTo>
                  <a:lnTo>
                    <a:pt x="835" y="639"/>
                  </a:lnTo>
                  <a:lnTo>
                    <a:pt x="825" y="629"/>
                  </a:lnTo>
                  <a:lnTo>
                    <a:pt x="814" y="620"/>
                  </a:lnTo>
                  <a:lnTo>
                    <a:pt x="802" y="613"/>
                  </a:lnTo>
                  <a:lnTo>
                    <a:pt x="788" y="607"/>
                  </a:lnTo>
                  <a:lnTo>
                    <a:pt x="751" y="595"/>
                  </a:lnTo>
                  <a:lnTo>
                    <a:pt x="724" y="584"/>
                  </a:lnTo>
                  <a:lnTo>
                    <a:pt x="702" y="573"/>
                  </a:lnTo>
                  <a:lnTo>
                    <a:pt x="685" y="564"/>
                  </a:lnTo>
                  <a:lnTo>
                    <a:pt x="672" y="553"/>
                  </a:lnTo>
                  <a:lnTo>
                    <a:pt x="658" y="539"/>
                  </a:lnTo>
                  <a:lnTo>
                    <a:pt x="641" y="524"/>
                  </a:lnTo>
                  <a:lnTo>
                    <a:pt x="622" y="505"/>
                  </a:lnTo>
                  <a:lnTo>
                    <a:pt x="621" y="505"/>
                  </a:lnTo>
                  <a:lnTo>
                    <a:pt x="619" y="505"/>
                  </a:lnTo>
                  <a:lnTo>
                    <a:pt x="617" y="505"/>
                  </a:lnTo>
                  <a:lnTo>
                    <a:pt x="615" y="505"/>
                  </a:lnTo>
                  <a:lnTo>
                    <a:pt x="615" y="499"/>
                  </a:lnTo>
                  <a:lnTo>
                    <a:pt x="617" y="495"/>
                  </a:lnTo>
                  <a:lnTo>
                    <a:pt x="617" y="491"/>
                  </a:lnTo>
                  <a:lnTo>
                    <a:pt x="618" y="487"/>
                  </a:lnTo>
                  <a:lnTo>
                    <a:pt x="659" y="490"/>
                  </a:lnTo>
                  <a:lnTo>
                    <a:pt x="691" y="472"/>
                  </a:lnTo>
                  <a:lnTo>
                    <a:pt x="717" y="437"/>
                  </a:lnTo>
                  <a:lnTo>
                    <a:pt x="737" y="392"/>
                  </a:lnTo>
                  <a:lnTo>
                    <a:pt x="752" y="344"/>
                  </a:lnTo>
                  <a:lnTo>
                    <a:pt x="765" y="295"/>
                  </a:lnTo>
                  <a:lnTo>
                    <a:pt x="773" y="254"/>
                  </a:lnTo>
                  <a:lnTo>
                    <a:pt x="781" y="224"/>
                  </a:lnTo>
                  <a:lnTo>
                    <a:pt x="793" y="213"/>
                  </a:lnTo>
                  <a:lnTo>
                    <a:pt x="806" y="203"/>
                  </a:lnTo>
                  <a:lnTo>
                    <a:pt x="815" y="194"/>
                  </a:lnTo>
                  <a:lnTo>
                    <a:pt x="822" y="184"/>
                  </a:lnTo>
                  <a:lnTo>
                    <a:pt x="826" y="173"/>
                  </a:lnTo>
                  <a:lnTo>
                    <a:pt x="828" y="161"/>
                  </a:lnTo>
                  <a:lnTo>
                    <a:pt x="826" y="146"/>
                  </a:lnTo>
                  <a:lnTo>
                    <a:pt x="819" y="128"/>
                  </a:lnTo>
                  <a:lnTo>
                    <a:pt x="824" y="103"/>
                  </a:lnTo>
                  <a:lnTo>
                    <a:pt x="819" y="83"/>
                  </a:lnTo>
                  <a:lnTo>
                    <a:pt x="808" y="67"/>
                  </a:lnTo>
                  <a:lnTo>
                    <a:pt x="793" y="55"/>
                  </a:lnTo>
                  <a:lnTo>
                    <a:pt x="773" y="46"/>
                  </a:lnTo>
                  <a:lnTo>
                    <a:pt x="751" y="37"/>
                  </a:lnTo>
                  <a:lnTo>
                    <a:pt x="728" y="30"/>
                  </a:lnTo>
                  <a:lnTo>
                    <a:pt x="703" y="24"/>
                  </a:lnTo>
                  <a:lnTo>
                    <a:pt x="665" y="13"/>
                  </a:lnTo>
                  <a:lnTo>
                    <a:pt x="629" y="6"/>
                  </a:lnTo>
                  <a:lnTo>
                    <a:pt x="596" y="0"/>
                  </a:lnTo>
                  <a:lnTo>
                    <a:pt x="566" y="0"/>
                  </a:lnTo>
                  <a:lnTo>
                    <a:pt x="537" y="2"/>
                  </a:lnTo>
                  <a:lnTo>
                    <a:pt x="513" y="7"/>
                  </a:lnTo>
                  <a:lnTo>
                    <a:pt x="491" y="15"/>
                  </a:lnTo>
                  <a:lnTo>
                    <a:pt x="470" y="26"/>
                  </a:lnTo>
                  <a:lnTo>
                    <a:pt x="452" y="40"/>
                  </a:lnTo>
                  <a:lnTo>
                    <a:pt x="436" y="58"/>
                  </a:lnTo>
                  <a:lnTo>
                    <a:pt x="424" y="78"/>
                  </a:lnTo>
                  <a:lnTo>
                    <a:pt x="413" y="102"/>
                  </a:lnTo>
                  <a:lnTo>
                    <a:pt x="404" y="129"/>
                  </a:lnTo>
                  <a:lnTo>
                    <a:pt x="398" y="158"/>
                  </a:lnTo>
                  <a:lnTo>
                    <a:pt x="393" y="191"/>
                  </a:lnTo>
                  <a:lnTo>
                    <a:pt x="391" y="226"/>
                  </a:lnTo>
                  <a:lnTo>
                    <a:pt x="398" y="278"/>
                  </a:lnTo>
                  <a:lnTo>
                    <a:pt x="403" y="317"/>
                  </a:lnTo>
                  <a:lnTo>
                    <a:pt x="407" y="344"/>
                  </a:lnTo>
                  <a:lnTo>
                    <a:pt x="409" y="363"/>
                  </a:lnTo>
                  <a:lnTo>
                    <a:pt x="406" y="379"/>
                  </a:lnTo>
                  <a:lnTo>
                    <a:pt x="400" y="392"/>
                  </a:lnTo>
                  <a:lnTo>
                    <a:pt x="391" y="407"/>
                  </a:lnTo>
                  <a:lnTo>
                    <a:pt x="376" y="428"/>
                  </a:lnTo>
                  <a:lnTo>
                    <a:pt x="374" y="429"/>
                  </a:lnTo>
                  <a:lnTo>
                    <a:pt x="365" y="431"/>
                  </a:lnTo>
                  <a:lnTo>
                    <a:pt x="355" y="431"/>
                  </a:lnTo>
                  <a:lnTo>
                    <a:pt x="346" y="432"/>
                  </a:lnTo>
                  <a:lnTo>
                    <a:pt x="335" y="433"/>
                  </a:lnTo>
                  <a:lnTo>
                    <a:pt x="330" y="446"/>
                  </a:lnTo>
                  <a:lnTo>
                    <a:pt x="322" y="458"/>
                  </a:lnTo>
                  <a:lnTo>
                    <a:pt x="310" y="470"/>
                  </a:lnTo>
                  <a:lnTo>
                    <a:pt x="295" y="481"/>
                  </a:lnTo>
                  <a:lnTo>
                    <a:pt x="278" y="492"/>
                  </a:lnTo>
                  <a:lnTo>
                    <a:pt x="259" y="503"/>
                  </a:lnTo>
                  <a:lnTo>
                    <a:pt x="240" y="513"/>
                  </a:lnTo>
                  <a:lnTo>
                    <a:pt x="218" y="522"/>
                  </a:lnTo>
                  <a:lnTo>
                    <a:pt x="198" y="532"/>
                  </a:lnTo>
                  <a:lnTo>
                    <a:pt x="177" y="540"/>
                  </a:lnTo>
                  <a:lnTo>
                    <a:pt x="156" y="550"/>
                  </a:lnTo>
                  <a:lnTo>
                    <a:pt x="137" y="558"/>
                  </a:lnTo>
                  <a:lnTo>
                    <a:pt x="121" y="566"/>
                  </a:lnTo>
                  <a:lnTo>
                    <a:pt x="106" y="574"/>
                  </a:lnTo>
                  <a:lnTo>
                    <a:pt x="93" y="583"/>
                  </a:lnTo>
                  <a:lnTo>
                    <a:pt x="85" y="591"/>
                  </a:lnTo>
                  <a:lnTo>
                    <a:pt x="62" y="625"/>
                  </a:lnTo>
                  <a:lnTo>
                    <a:pt x="41" y="665"/>
                  </a:lnTo>
                  <a:lnTo>
                    <a:pt x="22" y="707"/>
                  </a:lnTo>
                  <a:lnTo>
                    <a:pt x="9" y="753"/>
                  </a:lnTo>
                  <a:lnTo>
                    <a:pt x="0" y="798"/>
                  </a:lnTo>
                  <a:lnTo>
                    <a:pt x="2" y="843"/>
                  </a:lnTo>
                  <a:lnTo>
                    <a:pt x="13" y="884"/>
                  </a:lnTo>
                  <a:lnTo>
                    <a:pt x="37" y="923"/>
                  </a:lnTo>
                  <a:lnTo>
                    <a:pt x="56" y="946"/>
                  </a:lnTo>
                  <a:lnTo>
                    <a:pt x="73" y="964"/>
                  </a:lnTo>
                  <a:lnTo>
                    <a:pt x="85" y="979"/>
                  </a:lnTo>
                  <a:lnTo>
                    <a:pt x="93" y="991"/>
                  </a:lnTo>
                  <a:lnTo>
                    <a:pt x="100" y="1002"/>
                  </a:lnTo>
                  <a:lnTo>
                    <a:pt x="106" y="1013"/>
                  </a:lnTo>
                  <a:lnTo>
                    <a:pt x="110" y="1024"/>
                  </a:lnTo>
                  <a:lnTo>
                    <a:pt x="114" y="1035"/>
                  </a:lnTo>
                  <a:close/>
                  <a:moveTo>
                    <a:pt x="1151" y="548"/>
                  </a:moveTo>
                  <a:lnTo>
                    <a:pt x="1151" y="550"/>
                  </a:lnTo>
                  <a:lnTo>
                    <a:pt x="1151" y="550"/>
                  </a:lnTo>
                  <a:lnTo>
                    <a:pt x="1151" y="551"/>
                  </a:lnTo>
                  <a:lnTo>
                    <a:pt x="1152" y="553"/>
                  </a:lnTo>
                  <a:lnTo>
                    <a:pt x="1156" y="564"/>
                  </a:lnTo>
                  <a:lnTo>
                    <a:pt x="1159" y="577"/>
                  </a:lnTo>
                  <a:lnTo>
                    <a:pt x="1162" y="591"/>
                  </a:lnTo>
                  <a:lnTo>
                    <a:pt x="1162" y="599"/>
                  </a:lnTo>
                  <a:lnTo>
                    <a:pt x="1159" y="601"/>
                  </a:lnTo>
                  <a:lnTo>
                    <a:pt x="1158" y="598"/>
                  </a:lnTo>
                  <a:lnTo>
                    <a:pt x="1155" y="592"/>
                  </a:lnTo>
                  <a:lnTo>
                    <a:pt x="1152" y="585"/>
                  </a:lnTo>
                  <a:lnTo>
                    <a:pt x="1150" y="580"/>
                  </a:lnTo>
                  <a:lnTo>
                    <a:pt x="1148" y="573"/>
                  </a:lnTo>
                  <a:lnTo>
                    <a:pt x="1145" y="568"/>
                  </a:lnTo>
                  <a:lnTo>
                    <a:pt x="1144" y="562"/>
                  </a:lnTo>
                  <a:lnTo>
                    <a:pt x="1145" y="559"/>
                  </a:lnTo>
                  <a:lnTo>
                    <a:pt x="1148" y="555"/>
                  </a:lnTo>
                  <a:lnTo>
                    <a:pt x="1150" y="553"/>
                  </a:lnTo>
                  <a:lnTo>
                    <a:pt x="1151" y="548"/>
                  </a:lnTo>
                  <a:close/>
                  <a:moveTo>
                    <a:pt x="1006" y="624"/>
                  </a:moveTo>
                  <a:lnTo>
                    <a:pt x="1003" y="631"/>
                  </a:lnTo>
                  <a:lnTo>
                    <a:pt x="1002" y="638"/>
                  </a:lnTo>
                  <a:lnTo>
                    <a:pt x="1002" y="644"/>
                  </a:lnTo>
                  <a:lnTo>
                    <a:pt x="1003" y="651"/>
                  </a:lnTo>
                  <a:lnTo>
                    <a:pt x="1004" y="653"/>
                  </a:lnTo>
                  <a:lnTo>
                    <a:pt x="1006" y="654"/>
                  </a:lnTo>
                  <a:lnTo>
                    <a:pt x="1008" y="654"/>
                  </a:lnTo>
                  <a:lnTo>
                    <a:pt x="1011" y="654"/>
                  </a:lnTo>
                  <a:lnTo>
                    <a:pt x="1011" y="655"/>
                  </a:lnTo>
                  <a:lnTo>
                    <a:pt x="1011" y="655"/>
                  </a:lnTo>
                  <a:lnTo>
                    <a:pt x="1011" y="655"/>
                  </a:lnTo>
                  <a:lnTo>
                    <a:pt x="1010" y="657"/>
                  </a:lnTo>
                  <a:lnTo>
                    <a:pt x="1003" y="664"/>
                  </a:lnTo>
                  <a:lnTo>
                    <a:pt x="996" y="669"/>
                  </a:lnTo>
                  <a:lnTo>
                    <a:pt x="988" y="670"/>
                  </a:lnTo>
                  <a:lnTo>
                    <a:pt x="981" y="669"/>
                  </a:lnTo>
                  <a:lnTo>
                    <a:pt x="976" y="658"/>
                  </a:lnTo>
                  <a:lnTo>
                    <a:pt x="981" y="646"/>
                  </a:lnTo>
                  <a:lnTo>
                    <a:pt x="991" y="635"/>
                  </a:lnTo>
                  <a:lnTo>
                    <a:pt x="1006" y="624"/>
                  </a:lnTo>
                  <a:close/>
                  <a:moveTo>
                    <a:pt x="970" y="746"/>
                  </a:moveTo>
                  <a:lnTo>
                    <a:pt x="981" y="738"/>
                  </a:lnTo>
                  <a:lnTo>
                    <a:pt x="991" y="729"/>
                  </a:lnTo>
                  <a:lnTo>
                    <a:pt x="1000" y="720"/>
                  </a:lnTo>
                  <a:lnTo>
                    <a:pt x="1010" y="710"/>
                  </a:lnTo>
                  <a:lnTo>
                    <a:pt x="1021" y="698"/>
                  </a:lnTo>
                  <a:lnTo>
                    <a:pt x="1029" y="687"/>
                  </a:lnTo>
                  <a:lnTo>
                    <a:pt x="1037" y="677"/>
                  </a:lnTo>
                  <a:lnTo>
                    <a:pt x="1043" y="669"/>
                  </a:lnTo>
                  <a:lnTo>
                    <a:pt x="1041" y="683"/>
                  </a:lnTo>
                  <a:lnTo>
                    <a:pt x="1040" y="696"/>
                  </a:lnTo>
                  <a:lnTo>
                    <a:pt x="1041" y="709"/>
                  </a:lnTo>
                  <a:lnTo>
                    <a:pt x="1045" y="721"/>
                  </a:lnTo>
                  <a:lnTo>
                    <a:pt x="1048" y="735"/>
                  </a:lnTo>
                  <a:lnTo>
                    <a:pt x="1048" y="750"/>
                  </a:lnTo>
                  <a:lnTo>
                    <a:pt x="1047" y="764"/>
                  </a:lnTo>
                  <a:lnTo>
                    <a:pt x="1043" y="776"/>
                  </a:lnTo>
                  <a:lnTo>
                    <a:pt x="1037" y="788"/>
                  </a:lnTo>
                  <a:lnTo>
                    <a:pt x="1030" y="799"/>
                  </a:lnTo>
                  <a:lnTo>
                    <a:pt x="1024" y="809"/>
                  </a:lnTo>
                  <a:lnTo>
                    <a:pt x="1015" y="817"/>
                  </a:lnTo>
                  <a:lnTo>
                    <a:pt x="1003" y="828"/>
                  </a:lnTo>
                  <a:lnTo>
                    <a:pt x="993" y="838"/>
                  </a:lnTo>
                  <a:lnTo>
                    <a:pt x="988" y="844"/>
                  </a:lnTo>
                  <a:lnTo>
                    <a:pt x="982" y="850"/>
                  </a:lnTo>
                  <a:lnTo>
                    <a:pt x="977" y="853"/>
                  </a:lnTo>
                  <a:lnTo>
                    <a:pt x="972" y="851"/>
                  </a:lnTo>
                  <a:lnTo>
                    <a:pt x="965" y="846"/>
                  </a:lnTo>
                  <a:lnTo>
                    <a:pt x="955" y="835"/>
                  </a:lnTo>
                  <a:lnTo>
                    <a:pt x="936" y="855"/>
                  </a:lnTo>
                  <a:lnTo>
                    <a:pt x="922" y="866"/>
                  </a:lnTo>
                  <a:lnTo>
                    <a:pt x="910" y="872"/>
                  </a:lnTo>
                  <a:lnTo>
                    <a:pt x="902" y="872"/>
                  </a:lnTo>
                  <a:lnTo>
                    <a:pt x="895" y="865"/>
                  </a:lnTo>
                  <a:lnTo>
                    <a:pt x="889" y="855"/>
                  </a:lnTo>
                  <a:lnTo>
                    <a:pt x="887" y="840"/>
                  </a:lnTo>
                  <a:lnTo>
                    <a:pt x="884" y="824"/>
                  </a:lnTo>
                  <a:lnTo>
                    <a:pt x="893" y="814"/>
                  </a:lnTo>
                  <a:lnTo>
                    <a:pt x="904" y="803"/>
                  </a:lnTo>
                  <a:lnTo>
                    <a:pt x="915" y="794"/>
                  </a:lnTo>
                  <a:lnTo>
                    <a:pt x="926" y="783"/>
                  </a:lnTo>
                  <a:lnTo>
                    <a:pt x="937" y="772"/>
                  </a:lnTo>
                  <a:lnTo>
                    <a:pt x="950" y="762"/>
                  </a:lnTo>
                  <a:lnTo>
                    <a:pt x="961" y="754"/>
                  </a:lnTo>
                  <a:lnTo>
                    <a:pt x="970" y="7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" name="雲 3"/>
          <p:cNvSpPr/>
          <p:nvPr/>
        </p:nvSpPr>
        <p:spPr bwMode="auto">
          <a:xfrm>
            <a:off x="6444208" y="1448780"/>
            <a:ext cx="2160240" cy="1332148"/>
          </a:xfrm>
          <a:prstGeom prst="cloud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クラウド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2379668" y="2996952"/>
            <a:ext cx="5418875" cy="1584176"/>
            <a:chOff x="2379668" y="2996952"/>
            <a:chExt cx="5418875" cy="1584176"/>
          </a:xfrm>
          <a:solidFill>
            <a:schemeClr val="accent1"/>
          </a:solidFill>
        </p:grpSpPr>
        <p:sp>
          <p:nvSpPr>
            <p:cNvPr id="6" name="上矢印 5"/>
            <p:cNvSpPr/>
            <p:nvPr/>
          </p:nvSpPr>
          <p:spPr bwMode="auto">
            <a:xfrm>
              <a:off x="2379668" y="3602720"/>
              <a:ext cx="752172" cy="978408"/>
            </a:xfrm>
            <a:prstGeom prst="upArrow">
              <a:avLst>
                <a:gd name="adj1" fmla="val 59270"/>
                <a:gd name="adj2" fmla="val 50000"/>
              </a:avLst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2555776" y="4149080"/>
              <a:ext cx="5242767" cy="432048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7314653" y="2996952"/>
              <a:ext cx="483890" cy="1584176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pic>
        <p:nvPicPr>
          <p:cNvPr id="1026" name="Picture 2" descr="http://www.axisjiku.com/_wordpress/wp-content/uploads/2011/05/parrot_AR.Drone_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89338"/>
            <a:ext cx="2000222" cy="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itmedia.co.jp/news/articles/1203/21/yu_ki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1800200" cy="11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3images.coroflot.com/user_files/individual_files/259658_MuSmZrGdRAdmWh8J4qaZfE0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60" y="4984789"/>
            <a:ext cx="1134290" cy="139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矢印コネクタ 11"/>
          <p:cNvCxnSpPr/>
          <p:nvPr/>
        </p:nvCxnSpPr>
        <p:spPr bwMode="auto">
          <a:xfrm>
            <a:off x="3011987" y="1711592"/>
            <a:ext cx="234026" cy="223242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032" name="Picture 8" descr="http://www.blogcdn.com/www.engadget.com/media/2013/06/sw2le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4672"/>
            <a:ext cx="1423767" cy="102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he-gadgeteer.com/wp-content/uploads/2014/01/google-gl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4345"/>
            <a:ext cx="1412864" cy="9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hoji Okoshi\AppData\Local\Microsoft\Windows\Temporary Internet Files\Content.IE5\LL9Y74CK\MC90029093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16" y="3789040"/>
            <a:ext cx="1031634" cy="8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 bwMode="auto">
          <a:xfrm>
            <a:off x="226289" y="5085184"/>
            <a:ext cx="1628112" cy="54636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Wearable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207584" y="5737243"/>
            <a:ext cx="1628112" cy="54636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Robotics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6" name="四角形吹き出し 15"/>
          <p:cNvSpPr/>
          <p:nvPr/>
        </p:nvSpPr>
        <p:spPr bwMode="auto">
          <a:xfrm>
            <a:off x="3491880" y="1196752"/>
            <a:ext cx="2736304" cy="432048"/>
          </a:xfrm>
          <a:prstGeom prst="wedgeRectCallout">
            <a:avLst>
              <a:gd name="adj1" fmla="val -60516"/>
              <a:gd name="adj2" fmla="val 86751"/>
            </a:avLst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ラストワンフィート</a:t>
            </a:r>
          </a:p>
        </p:txBody>
      </p:sp>
      <p:sp>
        <p:nvSpPr>
          <p:cNvPr id="17" name="左右矢印 16"/>
          <p:cNvSpPr/>
          <p:nvPr/>
        </p:nvSpPr>
        <p:spPr bwMode="auto">
          <a:xfrm>
            <a:off x="3491880" y="1736812"/>
            <a:ext cx="2880320" cy="756084"/>
          </a:xfrm>
          <a:prstGeom prst="leftRightArrow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バーチャル</a:t>
            </a:r>
          </a:p>
        </p:txBody>
      </p:sp>
      <p:pic>
        <p:nvPicPr>
          <p:cNvPr id="1040" name="Picture 16" descr="http://i.huffpost.com/gen/1567974/thumbs/o-EN-570.jpg?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412864" cy="9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Project Tango</a:t>
            </a:r>
            <a:endParaRPr kumimoji="1" lang="ja-JP" altLang="en-US" dirty="0"/>
          </a:p>
        </p:txBody>
      </p:sp>
      <p:pic>
        <p:nvPicPr>
          <p:cNvPr id="3074" name="Picture 2" descr="Project Tango 3Dマッピン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0" y="1437610"/>
            <a:ext cx="3750047" cy="21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ject Tango 3Dマッピン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437611"/>
            <a:ext cx="3761205" cy="210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0" y="3675486"/>
            <a:ext cx="3741314" cy="21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418854" y="624126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900" dirty="0"/>
              <a:t>http://appllio.com/20140222-4898-google-project-tango-3d-mapping-movie</a:t>
            </a:r>
            <a:endParaRPr lang="ja-JP" altLang="en-US" sz="9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75485"/>
            <a:ext cx="3752449" cy="21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 bwMode="auto">
          <a:xfrm>
            <a:off x="4067944" y="2146550"/>
            <a:ext cx="936104" cy="2880320"/>
          </a:xfrm>
          <a:prstGeom prst="rightArrow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51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年に</a:t>
            </a:r>
            <a:r>
              <a:rPr kumimoji="1" lang="en-US" altLang="ja-JP" dirty="0" smtClean="0"/>
              <a:t>Android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の</a:t>
            </a:r>
            <a:r>
              <a:rPr lang="en-US" altLang="ja-JP" dirty="0"/>
              <a:t>4</a:t>
            </a:r>
            <a:r>
              <a:rPr kumimoji="1" lang="ja-JP" altLang="en-US" dirty="0" smtClean="0"/>
              <a:t>倍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7758"/>
            <a:ext cx="70008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6768752" cy="503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7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Android</a:t>
            </a:r>
            <a:r>
              <a:rPr kumimoji="1" lang="ja-JP" altLang="en-US" dirty="0" smtClean="0"/>
              <a:t>のコントロールを失う</a:t>
            </a:r>
            <a:r>
              <a:rPr kumimoji="1" lang="en-US" altLang="ja-JP" dirty="0" smtClean="0"/>
              <a:t>Google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2975"/>
            <a:ext cx="69627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6705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4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のフラグメンテーション</a:t>
            </a:r>
          </a:p>
        </p:txBody>
      </p:sp>
      <p:pic>
        <p:nvPicPr>
          <p:cNvPr id="6" name="Picture 2" descr="http://livedoor.blogimg.jp/cartan0216/imgs/c/e/ce8c5a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04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519494" y="5836097"/>
            <a:ext cx="40849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http://blog.livedoor.jp/cartan0216/archives/53894911.html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70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iPhone/</a:t>
            </a:r>
            <a:r>
              <a:rPr kumimoji="1" lang="en-US" altLang="ja-JP" dirty="0" err="1" smtClean="0"/>
              <a:t>iPad</a:t>
            </a:r>
            <a:r>
              <a:rPr kumimoji="1" lang="ja-JP" altLang="en-US" dirty="0" smtClean="0"/>
              <a:t>の画面解像度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737544" y="1556792"/>
            <a:ext cx="540000" cy="7560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467544" y="4407186"/>
            <a:ext cx="1080000" cy="15120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737544" y="2904768"/>
            <a:ext cx="540000" cy="936104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27255" y="4701521"/>
            <a:ext cx="5311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n-lt"/>
                <a:ea typeface="+mn-ea"/>
              </a:rPr>
              <a:t>オリジナル </a:t>
            </a:r>
            <a:r>
              <a:rPr kumimoji="1" lang="en-US" altLang="ja-JP" dirty="0" err="1" smtClean="0">
                <a:latin typeface="+mn-lt"/>
                <a:ea typeface="+mn-ea"/>
              </a:rPr>
              <a:t>iPad</a:t>
            </a:r>
            <a:r>
              <a:rPr kumimoji="1" lang="en-US" altLang="ja-JP" dirty="0" smtClean="0">
                <a:latin typeface="+mn-lt"/>
                <a:ea typeface="+mn-ea"/>
              </a:rPr>
              <a:t> = 1,024x768 9.7 </a:t>
            </a:r>
            <a:r>
              <a:rPr kumimoji="1" lang="ja-JP" altLang="en-US" dirty="0" smtClean="0">
                <a:latin typeface="+mn-lt"/>
                <a:ea typeface="+mn-ea"/>
              </a:rPr>
              <a:t>インチ</a:t>
            </a:r>
            <a:endParaRPr kumimoji="1" lang="en-US" altLang="ja-JP" dirty="0" smtClean="0">
              <a:latin typeface="+mn-lt"/>
              <a:ea typeface="+mn-ea"/>
            </a:endParaRPr>
          </a:p>
          <a:p>
            <a:r>
              <a:rPr lang="en-US" altLang="ja-JP" dirty="0" err="1" smtClean="0">
                <a:latin typeface="+mn-lt"/>
                <a:ea typeface="+mn-ea"/>
              </a:rPr>
              <a:t>iPad</a:t>
            </a:r>
            <a:r>
              <a:rPr lang="en-US" altLang="ja-JP" dirty="0" smtClean="0">
                <a:latin typeface="+mn-lt"/>
                <a:ea typeface="+mn-ea"/>
              </a:rPr>
              <a:t> mini = 1,024x768 7.9 </a:t>
            </a:r>
            <a:r>
              <a:rPr lang="ja-JP" altLang="en-US" dirty="0" smtClean="0">
                <a:latin typeface="+mn-lt"/>
                <a:ea typeface="+mn-ea"/>
              </a:rPr>
              <a:t>インチ</a:t>
            </a:r>
            <a:endParaRPr kumimoji="1" lang="en-US" altLang="ja-JP" dirty="0" smtClean="0">
              <a:latin typeface="+mn-lt"/>
              <a:ea typeface="+mn-ea"/>
            </a:endParaRPr>
          </a:p>
          <a:p>
            <a:r>
              <a:rPr kumimoji="1" lang="en-US" altLang="ja-JP" dirty="0" smtClean="0">
                <a:latin typeface="+mn-lt"/>
                <a:ea typeface="+mn-ea"/>
              </a:rPr>
              <a:t>Retina</a:t>
            </a:r>
            <a:r>
              <a:rPr kumimoji="1" lang="ja-JP" altLang="en-US" dirty="0" smtClean="0">
                <a:latin typeface="+mn-lt"/>
                <a:ea typeface="+mn-ea"/>
              </a:rPr>
              <a:t>モデル </a:t>
            </a:r>
            <a:r>
              <a:rPr lang="en-US" altLang="ja-JP" dirty="0" smtClean="0">
                <a:latin typeface="+mn-lt"/>
                <a:ea typeface="+mn-ea"/>
              </a:rPr>
              <a:t>= </a:t>
            </a:r>
            <a:r>
              <a:rPr kumimoji="1" lang="en-US" altLang="ja-JP" dirty="0" smtClean="0">
                <a:latin typeface="+mn-lt"/>
                <a:ea typeface="+mn-ea"/>
              </a:rPr>
              <a:t>2,048x1,536 </a:t>
            </a:r>
            <a:r>
              <a:rPr kumimoji="1" lang="ja-JP" altLang="en-US" dirty="0" smtClean="0">
                <a:latin typeface="+mn-lt"/>
                <a:ea typeface="+mn-ea"/>
              </a:rPr>
              <a:t>を </a:t>
            </a:r>
            <a:r>
              <a:rPr kumimoji="1" lang="en-US" altLang="ja-JP" dirty="0" smtClean="0">
                <a:latin typeface="+mn-lt"/>
                <a:ea typeface="+mn-ea"/>
              </a:rPr>
              <a:t>1,024x768 </a:t>
            </a:r>
            <a:r>
              <a:rPr kumimoji="1" lang="ja-JP" altLang="en-US" dirty="0" smtClean="0">
                <a:latin typeface="+mn-lt"/>
                <a:ea typeface="+mn-ea"/>
              </a:rPr>
              <a:t>で表示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27253" y="3188154"/>
            <a:ext cx="511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lt"/>
                <a:ea typeface="+mn-ea"/>
              </a:rPr>
              <a:t>iPhone5/5c/5s</a:t>
            </a:r>
            <a:r>
              <a:rPr kumimoji="1" lang="ja-JP" altLang="en-US" dirty="0" smtClean="0">
                <a:latin typeface="+mn-lt"/>
                <a:ea typeface="+mn-ea"/>
              </a:rPr>
              <a:t> </a:t>
            </a:r>
            <a:r>
              <a:rPr lang="en-US" altLang="ja-JP" dirty="0" smtClean="0">
                <a:latin typeface="+mn-lt"/>
                <a:ea typeface="+mn-ea"/>
              </a:rPr>
              <a:t>= 1,136</a:t>
            </a:r>
            <a:r>
              <a:rPr kumimoji="1" lang="en-US" altLang="ja-JP" dirty="0" smtClean="0">
                <a:latin typeface="+mn-lt"/>
                <a:ea typeface="+mn-ea"/>
              </a:rPr>
              <a:t>x640 </a:t>
            </a:r>
            <a:r>
              <a:rPr kumimoji="1" lang="ja-JP" altLang="en-US" dirty="0" smtClean="0">
                <a:latin typeface="+mn-lt"/>
                <a:ea typeface="+mn-ea"/>
              </a:rPr>
              <a:t>を </a:t>
            </a:r>
            <a:r>
              <a:rPr lang="en-US" altLang="ja-JP" dirty="0" smtClean="0">
                <a:latin typeface="+mn-lt"/>
                <a:ea typeface="+mn-ea"/>
              </a:rPr>
              <a:t>568</a:t>
            </a:r>
            <a:r>
              <a:rPr kumimoji="1" lang="en-US" altLang="ja-JP" dirty="0" smtClean="0">
                <a:latin typeface="+mn-lt"/>
                <a:ea typeface="+mn-ea"/>
              </a:rPr>
              <a:t>x320 </a:t>
            </a:r>
            <a:r>
              <a:rPr kumimoji="1" lang="ja-JP" altLang="en-US" dirty="0" smtClean="0">
                <a:latin typeface="+mn-lt"/>
                <a:ea typeface="+mn-ea"/>
              </a:rPr>
              <a:t>で表示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37258" y="1611626"/>
            <a:ext cx="4567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lt"/>
                <a:ea typeface="+mn-ea"/>
              </a:rPr>
              <a:t>iPhone3/3G/3GS</a:t>
            </a:r>
            <a:r>
              <a:rPr kumimoji="1" lang="ja-JP" altLang="en-US" dirty="0" smtClean="0">
                <a:latin typeface="+mn-lt"/>
                <a:ea typeface="+mn-ea"/>
              </a:rPr>
              <a:t> </a:t>
            </a:r>
            <a:r>
              <a:rPr lang="en-US" altLang="ja-JP" dirty="0" smtClean="0">
                <a:latin typeface="+mn-lt"/>
                <a:ea typeface="+mn-ea"/>
              </a:rPr>
              <a:t>= 480x320</a:t>
            </a:r>
          </a:p>
          <a:p>
            <a:r>
              <a:rPr lang="en-US" altLang="ja-JP" dirty="0" smtClean="0">
                <a:latin typeface="+mn-lt"/>
                <a:ea typeface="+mn-ea"/>
              </a:rPr>
              <a:t>iPhone4/4S = 960</a:t>
            </a:r>
            <a:r>
              <a:rPr kumimoji="1" lang="en-US" altLang="ja-JP" dirty="0" smtClean="0">
                <a:latin typeface="+mn-lt"/>
                <a:ea typeface="+mn-ea"/>
              </a:rPr>
              <a:t>x640 </a:t>
            </a:r>
            <a:r>
              <a:rPr kumimoji="1" lang="ja-JP" altLang="en-US" dirty="0" smtClean="0">
                <a:latin typeface="+mn-lt"/>
                <a:ea typeface="+mn-ea"/>
              </a:rPr>
              <a:t>を </a:t>
            </a:r>
            <a:r>
              <a:rPr lang="en-US" altLang="ja-JP" dirty="0" smtClean="0">
                <a:latin typeface="+mn-lt"/>
                <a:ea typeface="+mn-ea"/>
              </a:rPr>
              <a:t>568</a:t>
            </a:r>
            <a:r>
              <a:rPr kumimoji="1" lang="en-US" altLang="ja-JP" dirty="0" smtClean="0">
                <a:latin typeface="+mn-lt"/>
                <a:ea typeface="+mn-ea"/>
              </a:rPr>
              <a:t>x320 </a:t>
            </a:r>
            <a:r>
              <a:rPr kumimoji="1" lang="ja-JP" altLang="en-US" dirty="0" smtClean="0">
                <a:latin typeface="+mn-lt"/>
                <a:ea typeface="+mn-ea"/>
              </a:rPr>
              <a:t>で表示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7524328" y="1556792"/>
            <a:ext cx="1440160" cy="75600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縦横比 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3:2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7524328" y="2994820"/>
            <a:ext cx="1440160" cy="75600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縦横比 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16:9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横幅は同じ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solidFill>
                  <a:schemeClr val="bg1"/>
                </a:solidFill>
                <a:latin typeface="+mn-lt"/>
                <a:ea typeface="+mn-ea"/>
              </a:rPr>
              <a:t>縦</a:t>
            </a:r>
            <a:r>
              <a:rPr kumimoji="0" lang="ja-JP" altLang="en-US" sz="1100" dirty="0" smtClean="0">
                <a:solidFill>
                  <a:schemeClr val="bg1"/>
                </a:solidFill>
                <a:latin typeface="+mn-lt"/>
                <a:ea typeface="+mn-ea"/>
              </a:rPr>
              <a:t>に</a:t>
            </a:r>
            <a:r>
              <a:rPr kumimoji="0" lang="en-US" altLang="ja-JP" sz="1100" dirty="0" smtClean="0">
                <a:solidFill>
                  <a:schemeClr val="bg1"/>
                </a:solidFill>
                <a:latin typeface="+mn-lt"/>
                <a:ea typeface="+mn-ea"/>
              </a:rPr>
              <a:t>128</a:t>
            </a:r>
            <a:r>
              <a:rPr kumimoji="0" lang="ja-JP" altLang="en-US" sz="1100" dirty="0" smtClean="0">
                <a:solidFill>
                  <a:schemeClr val="bg1"/>
                </a:solidFill>
                <a:latin typeface="+mn-lt"/>
                <a:ea typeface="+mn-ea"/>
              </a:rPr>
              <a:t>ドット拡張</a:t>
            </a:r>
            <a:endParaRPr kumimoji="0" lang="en-US" altLang="ja-JP" sz="11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7524328" y="4785186"/>
            <a:ext cx="1440160" cy="75600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縦横比 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4:3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88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Microsoft Build 2014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発表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292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107504" y="4005064"/>
            <a:ext cx="3096344" cy="72008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モバイル</a:t>
            </a:r>
            <a:r>
              <a:rPr kumimoji="0" lang="en-US" altLang="ja-JP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/</a:t>
            </a:r>
            <a:r>
              <a:rPr kumimoji="0" lang="en-US" altLang="ja-JP" sz="3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IoT</a:t>
            </a:r>
            <a:endParaRPr kumimoji="0" lang="ja-JP" altLang="en-US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07504" y="4862289"/>
            <a:ext cx="3096344" cy="72008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マルチデバイス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107504" y="5733256"/>
            <a:ext cx="3096344" cy="72008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オープン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3347864" y="4005064"/>
            <a:ext cx="2943944" cy="72008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IoT</a:t>
            </a: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向け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Windows</a:t>
            </a: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の無償化</a:t>
            </a:r>
            <a:endParaRPr kumimoji="0" lang="en-US" altLang="ja-JP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9”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未満デバイス向け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Windows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の無償化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347864" y="4862289"/>
            <a:ext cx="2943944" cy="72008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ユニバーサル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Windows</a:t>
            </a: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アプリ</a:t>
            </a:r>
            <a:endParaRPr kumimoji="0" lang="en-US" altLang="ja-JP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Xamarin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 (iOS/Android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向け</a:t>
            </a:r>
            <a:r>
              <a:rPr kumimoji="0" lang="ja-JP" altLang="en-US" sz="1200" dirty="0">
                <a:solidFill>
                  <a:schemeClr val="bg1"/>
                </a:solidFill>
                <a:latin typeface="+mn-lt"/>
                <a:ea typeface="+mn-ea"/>
              </a:rPr>
              <a:t>開発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環境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Office for iPad</a:t>
            </a: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の無償提供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347864" y="5733256"/>
            <a:ext cx="2943944" cy="72008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WinJS</a:t>
            </a:r>
            <a:r>
              <a:rPr kumimoji="0" lang="ja-JP" altLang="en-US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、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Roslyn</a:t>
            </a: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のオープンソース化</a:t>
            </a:r>
            <a:endParaRPr kumimoji="0" lang="en-US" altLang="ja-JP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OSS</a:t>
            </a: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との連携</a:t>
            </a:r>
            <a:r>
              <a:rPr kumimoji="0" lang="en-US" altLang="ja-JP" sz="12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(Java</a:t>
            </a:r>
            <a:r>
              <a:rPr kumimoji="0" lang="ja-JP" altLang="en-US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、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Puppet</a:t>
            </a:r>
            <a:r>
              <a:rPr kumimoji="0" lang="ja-JP" altLang="en-US" sz="1200" dirty="0" err="1" smtClean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Chef)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444208" y="4005064"/>
            <a:ext cx="2592288" cy="1152128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ビジネスモデルの転換</a:t>
            </a: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6444208" y="5301208"/>
            <a:ext cx="2592288" cy="1152128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ソフトウェアからサービスへ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84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がロボット企業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社を買収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7624"/>
            <a:ext cx="4104456" cy="501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i.gzn.jp/img/2013/12/16/google-acquire-boston-dynamics/02-0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16" y="3773535"/>
            <a:ext cx="4309887" cy="24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16" y="1187624"/>
            <a:ext cx="3315259" cy="250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が買収した企業のリスト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9162"/>
            <a:ext cx="7471618" cy="402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22" y="1196752"/>
            <a:ext cx="7859760" cy="517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6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は物流を狙っている？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61020"/>
            <a:ext cx="5676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1020"/>
            <a:ext cx="22288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808312" y="6335742"/>
            <a:ext cx="5148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/>
              <a:t>http://blogs.wsj.com/digits/2014/02/11/foxconn-working-with-google-on-robotics/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543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06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8284</TotalTime>
  <Words>191</Words>
  <Application>Microsoft Office PowerPoint</Application>
  <PresentationFormat>画面に合わせる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0905_Juku</vt:lpstr>
      <vt:lpstr>906_Juku</vt:lpstr>
      <vt:lpstr>アップデート</vt:lpstr>
      <vt:lpstr>2015年にAndroidはWindowsの4倍</vt:lpstr>
      <vt:lpstr>Androidのコントロールを失うGoogle</vt:lpstr>
      <vt:lpstr>Androidのフラグメンテーション</vt:lpstr>
      <vt:lpstr>iPhone/iPadの画面解像度</vt:lpstr>
      <vt:lpstr>Microsoft Build 2014での発表</vt:lpstr>
      <vt:lpstr>Googleがロボット企業8社を買収</vt:lpstr>
      <vt:lpstr>Googleが買収した企業のリスト</vt:lpstr>
      <vt:lpstr>Googleは物流を狙っている？</vt:lpstr>
      <vt:lpstr>Amazonの物流ロボット</vt:lpstr>
      <vt:lpstr>Amazonのドローン</vt:lpstr>
      <vt:lpstr>バーチャルとリアルの接点</vt:lpstr>
      <vt:lpstr>Project Tango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Windows ユーザー</cp:lastModifiedBy>
  <cp:revision>1483</cp:revision>
  <dcterms:created xsi:type="dcterms:W3CDTF">2008-07-07T05:29:44Z</dcterms:created>
  <dcterms:modified xsi:type="dcterms:W3CDTF">2014-04-23T04:11:18Z</dcterms:modified>
</cp:coreProperties>
</file>