
<file path=[Content_Types].xml><?xml version="1.0" encoding="utf-8"?>
<Types xmlns="http://schemas.openxmlformats.org/package/2006/content-types">
  <Default Extension="xml" ContentType="application/xml"/>
  <Default Extension="svg" ContentType="image/svg+xml"/>
  <Default Extension="jpeg" ContentType="image/jpeg"/>
  <Default Extension="tiff" ContentType="image/tiff"/>
  <Default Extension="jpg" ContentType="image/jpeg"/>
  <Default Extension="rels" ContentType="application/vnd.openxmlformats-package.relationships+xml"/>
  <Default Extension="gif" ContentType="image/gif"/>
  <Default Extension="wdp" ContentType="image/vnd.ms-photo"/>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221" r:id="rId2"/>
    <p:sldId id="2180" r:id="rId3"/>
    <p:sldId id="2181" r:id="rId4"/>
    <p:sldId id="2182" r:id="rId5"/>
    <p:sldId id="2183" r:id="rId6"/>
    <p:sldId id="2184" r:id="rId7"/>
    <p:sldId id="2185" r:id="rId8"/>
    <p:sldId id="2186" r:id="rId9"/>
    <p:sldId id="2187" r:id="rId10"/>
    <p:sldId id="2188" r:id="rId11"/>
    <p:sldId id="2189" r:id="rId12"/>
    <p:sldId id="2190" r:id="rId13"/>
    <p:sldId id="2191" r:id="rId14"/>
    <p:sldId id="2192" r:id="rId15"/>
    <p:sldId id="2193" r:id="rId16"/>
    <p:sldId id="2194" r:id="rId17"/>
    <p:sldId id="2195" r:id="rId18"/>
    <p:sldId id="2196" r:id="rId19"/>
    <p:sldId id="2197" r:id="rId20"/>
    <p:sldId id="2198" r:id="rId21"/>
    <p:sldId id="2199" r:id="rId22"/>
    <p:sldId id="2200" r:id="rId23"/>
    <p:sldId id="2201" r:id="rId24"/>
    <p:sldId id="2202" r:id="rId25"/>
    <p:sldId id="2203" r:id="rId26"/>
    <p:sldId id="2205" r:id="rId27"/>
    <p:sldId id="2206" r:id="rId28"/>
    <p:sldId id="2207" r:id="rId29"/>
    <p:sldId id="2208" r:id="rId30"/>
    <p:sldId id="715" r:id="rId3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BD2"/>
    <a:srgbClr val="0432FF"/>
    <a:srgbClr val="FF6666"/>
    <a:srgbClr val="009051"/>
    <a:srgbClr val="FFFFFF"/>
    <a:srgbClr val="E46C0A"/>
    <a:srgbClr val="C00000"/>
    <a:srgbClr val="B3A2C7"/>
    <a:srgbClr val="C0504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31"/>
    <p:restoredTop sz="87392" autoAdjust="0"/>
  </p:normalViewPr>
  <p:slideViewPr>
    <p:cSldViewPr snapToGrid="0" snapToObjects="1" showGuides="1">
      <p:cViewPr varScale="1">
        <p:scale>
          <a:sx n="63" d="100"/>
          <a:sy n="63" d="100"/>
        </p:scale>
        <p:origin x="2312" y="168"/>
      </p:cViewPr>
      <p:guideLst>
        <p:guide orient="horz" pos="2682"/>
        <p:guide pos="2880"/>
      </p:guideLst>
    </p:cSldViewPr>
  </p:slideViewPr>
  <p:notesTextViewPr>
    <p:cViewPr>
      <p:scale>
        <a:sx n="100" d="100"/>
        <a:sy n="100" d="100"/>
      </p:scale>
      <p:origin x="0" y="0"/>
    </p:cViewPr>
  </p:notesTextViewPr>
  <p:sorterViewPr>
    <p:cViewPr>
      <p:scale>
        <a:sx n="118" d="100"/>
        <a:sy n="118" d="100"/>
      </p:scale>
      <p:origin x="0" y="9937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2017/12/13</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2017/12/13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59353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11</a:t>
            </a:fld>
            <a:endParaRPr lang="en-US" altLang="ja-JP"/>
          </a:p>
        </p:txBody>
      </p:sp>
      <p:sp>
        <p:nvSpPr>
          <p:cNvPr id="761858" name="Rectangle 2"/>
          <p:cNvSpPr>
            <a:spLocks noGrp="1" noRot="1" noChangeAspect="1" noChangeArrowheads="1" noTextEdit="1"/>
          </p:cNvSpPr>
          <p:nvPr>
            <p:ph type="sldImg"/>
          </p:nvPr>
        </p:nvSpPr>
        <p:spPr>
          <a:xfrm>
            <a:off x="938213" y="750888"/>
            <a:ext cx="5013325" cy="3759200"/>
          </a:xfrm>
          <a:ln/>
        </p:spPr>
      </p:sp>
      <p:sp>
        <p:nvSpPr>
          <p:cNvPr id="761859" name="Rectangle 3"/>
          <p:cNvSpPr>
            <a:spLocks noGrp="1" noChangeArrowheads="1"/>
          </p:cNvSpPr>
          <p:nvPr>
            <p:ph type="body" idx="1"/>
          </p:nvPr>
        </p:nvSpPr>
        <p:spPr>
          <a:xfrm>
            <a:off x="687692" y="4759683"/>
            <a:ext cx="5512780" cy="4510015"/>
          </a:xfrm>
        </p:spPr>
        <p:txBody>
          <a:bodyPr/>
          <a:lstStyle/>
          <a:p>
            <a:endParaRPr lang="ja-JP" altLang="en-US"/>
          </a:p>
        </p:txBody>
      </p:sp>
    </p:spTree>
    <p:extLst>
      <p:ext uri="{BB962C8B-B14F-4D97-AF65-F5344CB8AC3E}">
        <p14:creationId xmlns:p14="http://schemas.microsoft.com/office/powerpoint/2010/main" val="67623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12</a:t>
            </a:fld>
            <a:endParaRPr lang="en-US" altLang="ja-JP"/>
          </a:p>
        </p:txBody>
      </p:sp>
      <p:sp>
        <p:nvSpPr>
          <p:cNvPr id="761858" name="Rectangle 2"/>
          <p:cNvSpPr>
            <a:spLocks noGrp="1" noRot="1" noChangeAspect="1" noChangeArrowheads="1" noTextEdit="1"/>
          </p:cNvSpPr>
          <p:nvPr>
            <p:ph type="sldImg"/>
          </p:nvPr>
        </p:nvSpPr>
        <p:spPr>
          <a:xfrm>
            <a:off x="938213" y="750888"/>
            <a:ext cx="5013325" cy="3759200"/>
          </a:xfrm>
          <a:ln/>
        </p:spPr>
      </p:sp>
      <p:sp>
        <p:nvSpPr>
          <p:cNvPr id="761859" name="Rectangle 3"/>
          <p:cNvSpPr>
            <a:spLocks noGrp="1" noChangeArrowheads="1"/>
          </p:cNvSpPr>
          <p:nvPr>
            <p:ph type="body" idx="1"/>
          </p:nvPr>
        </p:nvSpPr>
        <p:spPr>
          <a:xfrm>
            <a:off x="687692" y="4759683"/>
            <a:ext cx="5512780" cy="4510015"/>
          </a:xfrm>
        </p:spPr>
        <p:txBody>
          <a:bodyPr/>
          <a:lstStyle/>
          <a:p>
            <a:endParaRPr lang="ja-JP" altLang="en-US"/>
          </a:p>
        </p:txBody>
      </p:sp>
    </p:spTree>
    <p:extLst>
      <p:ext uri="{BB962C8B-B14F-4D97-AF65-F5344CB8AC3E}">
        <p14:creationId xmlns:p14="http://schemas.microsoft.com/office/powerpoint/2010/main" val="1909764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13</a:t>
            </a:fld>
            <a:endParaRPr lang="en-US" altLang="ja-JP"/>
          </a:p>
        </p:txBody>
      </p:sp>
      <p:sp>
        <p:nvSpPr>
          <p:cNvPr id="761858" name="Rectangle 2"/>
          <p:cNvSpPr>
            <a:spLocks noGrp="1" noRot="1" noChangeAspect="1" noChangeArrowheads="1" noTextEdit="1"/>
          </p:cNvSpPr>
          <p:nvPr>
            <p:ph type="sldImg"/>
          </p:nvPr>
        </p:nvSpPr>
        <p:spPr>
          <a:xfrm>
            <a:off x="938213" y="750888"/>
            <a:ext cx="5013325" cy="3759200"/>
          </a:xfrm>
          <a:ln/>
        </p:spPr>
      </p:sp>
      <p:sp>
        <p:nvSpPr>
          <p:cNvPr id="761859" name="Rectangle 3"/>
          <p:cNvSpPr>
            <a:spLocks noGrp="1" noChangeArrowheads="1"/>
          </p:cNvSpPr>
          <p:nvPr>
            <p:ph type="body" idx="1"/>
          </p:nvPr>
        </p:nvSpPr>
        <p:spPr>
          <a:xfrm>
            <a:off x="687692" y="4759683"/>
            <a:ext cx="5512780" cy="4510015"/>
          </a:xfrm>
        </p:spPr>
        <p:txBody>
          <a:bodyPr/>
          <a:lstStyle/>
          <a:p>
            <a:endParaRPr lang="ja-JP" altLang="en-US"/>
          </a:p>
        </p:txBody>
      </p:sp>
    </p:spTree>
    <p:extLst>
      <p:ext uri="{BB962C8B-B14F-4D97-AF65-F5344CB8AC3E}">
        <p14:creationId xmlns:p14="http://schemas.microsoft.com/office/powerpoint/2010/main" val="2038882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14</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61984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15</a:t>
            </a:fld>
            <a:endParaRPr lang="en-US" altLang="ja-JP"/>
          </a:p>
        </p:txBody>
      </p:sp>
      <p:sp>
        <p:nvSpPr>
          <p:cNvPr id="761858" name="Rectangle 2"/>
          <p:cNvSpPr>
            <a:spLocks noGrp="1" noRot="1" noChangeAspect="1" noChangeArrowheads="1" noTextEdit="1"/>
          </p:cNvSpPr>
          <p:nvPr>
            <p:ph type="sldImg"/>
          </p:nvPr>
        </p:nvSpPr>
        <p:spPr>
          <a:xfrm>
            <a:off x="938213" y="750888"/>
            <a:ext cx="5013325" cy="3759200"/>
          </a:xfrm>
          <a:ln/>
        </p:spPr>
      </p:sp>
      <p:sp>
        <p:nvSpPr>
          <p:cNvPr id="761859" name="Rectangle 3"/>
          <p:cNvSpPr>
            <a:spLocks noGrp="1" noChangeArrowheads="1"/>
          </p:cNvSpPr>
          <p:nvPr>
            <p:ph type="body" idx="1"/>
          </p:nvPr>
        </p:nvSpPr>
        <p:spPr>
          <a:xfrm>
            <a:off x="687692" y="4759683"/>
            <a:ext cx="5512780" cy="4510015"/>
          </a:xfrm>
        </p:spPr>
        <p:txBody>
          <a:bodyPr/>
          <a:lstStyle/>
          <a:p>
            <a:endParaRPr lang="ja-JP" altLang="en-US"/>
          </a:p>
        </p:txBody>
      </p:sp>
    </p:spTree>
    <p:extLst>
      <p:ext uri="{BB962C8B-B14F-4D97-AF65-F5344CB8AC3E}">
        <p14:creationId xmlns:p14="http://schemas.microsoft.com/office/powerpoint/2010/main" val="260608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16</a:t>
            </a:fld>
            <a:endParaRPr lang="en-US" altLang="ja-JP"/>
          </a:p>
        </p:txBody>
      </p:sp>
      <p:sp>
        <p:nvSpPr>
          <p:cNvPr id="761858" name="Rectangle 2"/>
          <p:cNvSpPr>
            <a:spLocks noGrp="1" noRot="1" noChangeAspect="1" noChangeArrowheads="1" noTextEdit="1"/>
          </p:cNvSpPr>
          <p:nvPr>
            <p:ph type="sldImg"/>
          </p:nvPr>
        </p:nvSpPr>
        <p:spPr>
          <a:xfrm>
            <a:off x="938213" y="750888"/>
            <a:ext cx="5013325" cy="3759200"/>
          </a:xfrm>
          <a:ln/>
        </p:spPr>
      </p:sp>
      <p:sp>
        <p:nvSpPr>
          <p:cNvPr id="761859" name="Rectangle 3"/>
          <p:cNvSpPr>
            <a:spLocks noGrp="1" noChangeArrowheads="1"/>
          </p:cNvSpPr>
          <p:nvPr>
            <p:ph type="body" idx="1"/>
          </p:nvPr>
        </p:nvSpPr>
        <p:spPr>
          <a:xfrm>
            <a:off x="687692" y="4759683"/>
            <a:ext cx="5512780" cy="4510015"/>
          </a:xfrm>
        </p:spPr>
        <p:txBody>
          <a:bodyPr/>
          <a:lstStyle/>
          <a:p>
            <a:endParaRPr lang="ja-JP" altLang="en-US"/>
          </a:p>
        </p:txBody>
      </p:sp>
    </p:spTree>
    <p:extLst>
      <p:ext uri="{BB962C8B-B14F-4D97-AF65-F5344CB8AC3E}">
        <p14:creationId xmlns:p14="http://schemas.microsoft.com/office/powerpoint/2010/main" val="1286938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17</a:t>
            </a:fld>
            <a:endParaRPr lang="en-US" altLang="ja-JP"/>
          </a:p>
        </p:txBody>
      </p:sp>
      <p:sp>
        <p:nvSpPr>
          <p:cNvPr id="761858" name="Rectangle 2"/>
          <p:cNvSpPr>
            <a:spLocks noGrp="1" noRot="1" noChangeAspect="1" noChangeArrowheads="1" noTextEdit="1"/>
          </p:cNvSpPr>
          <p:nvPr>
            <p:ph type="sldImg"/>
          </p:nvPr>
        </p:nvSpPr>
        <p:spPr>
          <a:xfrm>
            <a:off x="938213" y="750888"/>
            <a:ext cx="5013325" cy="3759200"/>
          </a:xfrm>
          <a:ln/>
        </p:spPr>
      </p:sp>
      <p:sp>
        <p:nvSpPr>
          <p:cNvPr id="761859" name="Rectangle 3"/>
          <p:cNvSpPr>
            <a:spLocks noGrp="1" noChangeArrowheads="1"/>
          </p:cNvSpPr>
          <p:nvPr>
            <p:ph type="body" idx="1"/>
          </p:nvPr>
        </p:nvSpPr>
        <p:spPr>
          <a:xfrm>
            <a:off x="687692" y="4759683"/>
            <a:ext cx="5512780" cy="4510015"/>
          </a:xfrm>
        </p:spPr>
        <p:txBody>
          <a:bodyPr/>
          <a:lstStyle/>
          <a:p>
            <a:endParaRPr lang="ja-JP" altLang="en-US"/>
          </a:p>
        </p:txBody>
      </p:sp>
    </p:spTree>
    <p:extLst>
      <p:ext uri="{BB962C8B-B14F-4D97-AF65-F5344CB8AC3E}">
        <p14:creationId xmlns:p14="http://schemas.microsoft.com/office/powerpoint/2010/main" val="859354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18</a:t>
            </a:fld>
            <a:endParaRPr lang="en-US" altLang="ja-JP" dirty="0"/>
          </a:p>
        </p:txBody>
      </p:sp>
      <p:sp>
        <p:nvSpPr>
          <p:cNvPr id="761858" name="Rectangle 2"/>
          <p:cNvSpPr>
            <a:spLocks noGrp="1" noRot="1" noChangeAspect="1" noChangeArrowheads="1" noTextEdit="1"/>
          </p:cNvSpPr>
          <p:nvPr>
            <p:ph type="sldImg"/>
          </p:nvPr>
        </p:nvSpPr>
        <p:spPr>
          <a:xfrm>
            <a:off x="938213" y="750888"/>
            <a:ext cx="5013325" cy="3759200"/>
          </a:xfrm>
          <a:ln/>
        </p:spPr>
      </p:sp>
      <p:sp>
        <p:nvSpPr>
          <p:cNvPr id="761859" name="Rectangle 3"/>
          <p:cNvSpPr>
            <a:spLocks noGrp="1" noChangeArrowheads="1"/>
          </p:cNvSpPr>
          <p:nvPr>
            <p:ph type="body" idx="1"/>
          </p:nvPr>
        </p:nvSpPr>
        <p:spPr>
          <a:xfrm>
            <a:off x="687692" y="4759683"/>
            <a:ext cx="5512780" cy="4510015"/>
          </a:xfrm>
        </p:spPr>
        <p:txBody>
          <a:bodyPr/>
          <a:lstStyle/>
          <a:p>
            <a:endParaRPr lang="ja-JP" altLang="en-US" dirty="0"/>
          </a:p>
        </p:txBody>
      </p:sp>
    </p:spTree>
    <p:extLst>
      <p:ext uri="{BB962C8B-B14F-4D97-AF65-F5344CB8AC3E}">
        <p14:creationId xmlns:p14="http://schemas.microsoft.com/office/powerpoint/2010/main" val="253314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19</a:t>
            </a:fld>
            <a:endParaRPr lang="en-US" altLang="ja-JP" dirty="0"/>
          </a:p>
        </p:txBody>
      </p:sp>
      <p:sp>
        <p:nvSpPr>
          <p:cNvPr id="761858" name="Rectangle 2"/>
          <p:cNvSpPr>
            <a:spLocks noGrp="1" noRot="1" noChangeAspect="1" noChangeArrowheads="1" noTextEdit="1"/>
          </p:cNvSpPr>
          <p:nvPr>
            <p:ph type="sldImg"/>
          </p:nvPr>
        </p:nvSpPr>
        <p:spPr>
          <a:xfrm>
            <a:off x="938213" y="750888"/>
            <a:ext cx="5013325" cy="3759200"/>
          </a:xfrm>
          <a:ln/>
        </p:spPr>
      </p:sp>
      <p:sp>
        <p:nvSpPr>
          <p:cNvPr id="761859" name="Rectangle 3"/>
          <p:cNvSpPr>
            <a:spLocks noGrp="1" noChangeArrowheads="1"/>
          </p:cNvSpPr>
          <p:nvPr>
            <p:ph type="body" idx="1"/>
          </p:nvPr>
        </p:nvSpPr>
        <p:spPr>
          <a:xfrm>
            <a:off x="687692" y="4759683"/>
            <a:ext cx="5512780" cy="4510015"/>
          </a:xfrm>
        </p:spPr>
        <p:txBody>
          <a:bodyPr/>
          <a:lstStyle/>
          <a:p>
            <a:endParaRPr lang="ja-JP" altLang="en-US" dirty="0"/>
          </a:p>
        </p:txBody>
      </p:sp>
    </p:spTree>
    <p:extLst>
      <p:ext uri="{BB962C8B-B14F-4D97-AF65-F5344CB8AC3E}">
        <p14:creationId xmlns:p14="http://schemas.microsoft.com/office/powerpoint/2010/main" val="1186653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20</a:t>
            </a:fld>
            <a:endParaRPr lang="en-US" altLang="ja-JP" dirty="0"/>
          </a:p>
        </p:txBody>
      </p:sp>
      <p:sp>
        <p:nvSpPr>
          <p:cNvPr id="761858" name="Rectangle 2"/>
          <p:cNvSpPr>
            <a:spLocks noGrp="1" noRot="1" noChangeAspect="1" noChangeArrowheads="1" noTextEdit="1"/>
          </p:cNvSpPr>
          <p:nvPr>
            <p:ph type="sldImg"/>
          </p:nvPr>
        </p:nvSpPr>
        <p:spPr>
          <a:xfrm>
            <a:off x="938213" y="750888"/>
            <a:ext cx="5013325" cy="3759200"/>
          </a:xfrm>
          <a:ln/>
        </p:spPr>
      </p:sp>
      <p:sp>
        <p:nvSpPr>
          <p:cNvPr id="761859" name="Rectangle 3"/>
          <p:cNvSpPr>
            <a:spLocks noGrp="1" noChangeArrowheads="1"/>
          </p:cNvSpPr>
          <p:nvPr>
            <p:ph type="body" idx="1"/>
          </p:nvPr>
        </p:nvSpPr>
        <p:spPr>
          <a:xfrm>
            <a:off x="687692" y="4759683"/>
            <a:ext cx="5512780" cy="4510015"/>
          </a:xfrm>
        </p:spPr>
        <p:txBody>
          <a:bodyPr/>
          <a:lstStyle/>
          <a:p>
            <a:endParaRPr lang="ja-JP" altLang="en-US" dirty="0"/>
          </a:p>
        </p:txBody>
      </p:sp>
    </p:spTree>
    <p:extLst>
      <p:ext uri="{BB962C8B-B14F-4D97-AF65-F5344CB8AC3E}">
        <p14:creationId xmlns:p14="http://schemas.microsoft.com/office/powerpoint/2010/main" val="886942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3</a:t>
            </a:fld>
            <a:endParaRPr lang="en-US" altLang="ja-JP" dirty="0"/>
          </a:p>
        </p:txBody>
      </p:sp>
      <p:sp>
        <p:nvSpPr>
          <p:cNvPr id="761858" name="Rectangle 2"/>
          <p:cNvSpPr>
            <a:spLocks noGrp="1" noRot="1" noChangeAspect="1" noChangeArrowheads="1" noTextEdit="1"/>
          </p:cNvSpPr>
          <p:nvPr>
            <p:ph type="sldImg"/>
          </p:nvPr>
        </p:nvSpPr>
        <p:spPr>
          <a:xfrm>
            <a:off x="938213" y="750888"/>
            <a:ext cx="5013325" cy="3759200"/>
          </a:xfrm>
          <a:ln/>
        </p:spPr>
      </p:sp>
      <p:sp>
        <p:nvSpPr>
          <p:cNvPr id="761859" name="Rectangle 3"/>
          <p:cNvSpPr>
            <a:spLocks noGrp="1" noChangeArrowheads="1"/>
          </p:cNvSpPr>
          <p:nvPr>
            <p:ph type="body" idx="1"/>
          </p:nvPr>
        </p:nvSpPr>
        <p:spPr>
          <a:xfrm>
            <a:off x="687692" y="4759683"/>
            <a:ext cx="5512780" cy="4510015"/>
          </a:xfrm>
        </p:spPr>
        <p:txBody>
          <a:bodyPr/>
          <a:lstStyle/>
          <a:p>
            <a:endParaRPr lang="ja-JP" altLang="en-US" dirty="0"/>
          </a:p>
        </p:txBody>
      </p:sp>
    </p:spTree>
    <p:extLst>
      <p:ext uri="{BB962C8B-B14F-4D97-AF65-F5344CB8AC3E}">
        <p14:creationId xmlns:p14="http://schemas.microsoft.com/office/powerpoint/2010/main" val="873664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282591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4</a:t>
            </a:fld>
            <a:endParaRPr lang="en-US" altLang="ja-JP" dirty="0"/>
          </a:p>
        </p:txBody>
      </p:sp>
      <p:sp>
        <p:nvSpPr>
          <p:cNvPr id="761858" name="Rectangle 2"/>
          <p:cNvSpPr>
            <a:spLocks noGrp="1" noRot="1" noChangeAspect="1" noChangeArrowheads="1" noTextEdit="1"/>
          </p:cNvSpPr>
          <p:nvPr>
            <p:ph type="sldImg"/>
          </p:nvPr>
        </p:nvSpPr>
        <p:spPr>
          <a:xfrm>
            <a:off x="938213" y="750888"/>
            <a:ext cx="5013325" cy="3759200"/>
          </a:xfrm>
          <a:ln/>
        </p:spPr>
      </p:sp>
      <p:sp>
        <p:nvSpPr>
          <p:cNvPr id="761859" name="Rectangle 3"/>
          <p:cNvSpPr>
            <a:spLocks noGrp="1" noChangeArrowheads="1"/>
          </p:cNvSpPr>
          <p:nvPr>
            <p:ph type="body" idx="1"/>
          </p:nvPr>
        </p:nvSpPr>
        <p:spPr>
          <a:xfrm>
            <a:off x="687692" y="4759683"/>
            <a:ext cx="5512780" cy="4510015"/>
          </a:xfrm>
        </p:spPr>
        <p:txBody>
          <a:bodyPr/>
          <a:lstStyle/>
          <a:p>
            <a:endParaRPr lang="ja-JP" altLang="en-US" dirty="0"/>
          </a:p>
        </p:txBody>
      </p:sp>
    </p:spTree>
    <p:extLst>
      <p:ext uri="{BB962C8B-B14F-4D97-AF65-F5344CB8AC3E}">
        <p14:creationId xmlns:p14="http://schemas.microsoft.com/office/powerpoint/2010/main" val="1366660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5</a:t>
            </a:fld>
            <a:endParaRPr lang="en-US" altLang="ja-JP"/>
          </a:p>
        </p:txBody>
      </p:sp>
      <p:sp>
        <p:nvSpPr>
          <p:cNvPr id="761858" name="Rectangle 2"/>
          <p:cNvSpPr>
            <a:spLocks noGrp="1" noRot="1" noChangeAspect="1" noChangeArrowheads="1" noTextEdit="1"/>
          </p:cNvSpPr>
          <p:nvPr>
            <p:ph type="sldImg"/>
          </p:nvPr>
        </p:nvSpPr>
        <p:spPr>
          <a:xfrm>
            <a:off x="938213" y="750888"/>
            <a:ext cx="5013325" cy="3759200"/>
          </a:xfrm>
          <a:ln/>
        </p:spPr>
      </p:sp>
      <p:sp>
        <p:nvSpPr>
          <p:cNvPr id="761859" name="Rectangle 3"/>
          <p:cNvSpPr>
            <a:spLocks noGrp="1" noChangeArrowheads="1"/>
          </p:cNvSpPr>
          <p:nvPr>
            <p:ph type="body" idx="1"/>
          </p:nvPr>
        </p:nvSpPr>
        <p:spPr>
          <a:xfrm>
            <a:off x="687692" y="4759683"/>
            <a:ext cx="5512780" cy="4510015"/>
          </a:xfrm>
        </p:spPr>
        <p:txBody>
          <a:bodyPr/>
          <a:lstStyle/>
          <a:p>
            <a:endParaRPr lang="ja-JP" altLang="en-US"/>
          </a:p>
        </p:txBody>
      </p:sp>
    </p:spTree>
    <p:extLst>
      <p:ext uri="{BB962C8B-B14F-4D97-AF65-F5344CB8AC3E}">
        <p14:creationId xmlns:p14="http://schemas.microsoft.com/office/powerpoint/2010/main" val="920263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6</a:t>
            </a:fld>
            <a:endParaRPr lang="en-US" altLang="ja-JP"/>
          </a:p>
        </p:txBody>
      </p:sp>
      <p:sp>
        <p:nvSpPr>
          <p:cNvPr id="761858" name="Rectangle 2"/>
          <p:cNvSpPr>
            <a:spLocks noGrp="1" noRot="1" noChangeAspect="1" noChangeArrowheads="1" noTextEdit="1"/>
          </p:cNvSpPr>
          <p:nvPr>
            <p:ph type="sldImg"/>
          </p:nvPr>
        </p:nvSpPr>
        <p:spPr>
          <a:xfrm>
            <a:off x="938213" y="750888"/>
            <a:ext cx="5013325" cy="3759200"/>
          </a:xfrm>
          <a:ln/>
        </p:spPr>
      </p:sp>
      <p:sp>
        <p:nvSpPr>
          <p:cNvPr id="761859" name="Rectangle 3"/>
          <p:cNvSpPr>
            <a:spLocks noGrp="1" noChangeArrowheads="1"/>
          </p:cNvSpPr>
          <p:nvPr>
            <p:ph type="body" idx="1"/>
          </p:nvPr>
        </p:nvSpPr>
        <p:spPr>
          <a:xfrm>
            <a:off x="687692" y="4759683"/>
            <a:ext cx="5512780" cy="4510015"/>
          </a:xfrm>
        </p:spPr>
        <p:txBody>
          <a:bodyPr/>
          <a:lstStyle/>
          <a:p>
            <a:endParaRPr lang="ja-JP" altLang="en-US"/>
          </a:p>
        </p:txBody>
      </p:sp>
    </p:spTree>
    <p:extLst>
      <p:ext uri="{BB962C8B-B14F-4D97-AF65-F5344CB8AC3E}">
        <p14:creationId xmlns:p14="http://schemas.microsoft.com/office/powerpoint/2010/main" val="784405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7</a:t>
            </a:fld>
            <a:endParaRPr lang="en-US" altLang="ja-JP"/>
          </a:p>
        </p:txBody>
      </p:sp>
      <p:sp>
        <p:nvSpPr>
          <p:cNvPr id="761858" name="Rectangle 2"/>
          <p:cNvSpPr>
            <a:spLocks noGrp="1" noRot="1" noChangeAspect="1" noChangeArrowheads="1" noTextEdit="1"/>
          </p:cNvSpPr>
          <p:nvPr>
            <p:ph type="sldImg"/>
          </p:nvPr>
        </p:nvSpPr>
        <p:spPr>
          <a:xfrm>
            <a:off x="938213" y="750888"/>
            <a:ext cx="5013325" cy="3759200"/>
          </a:xfrm>
          <a:ln/>
        </p:spPr>
      </p:sp>
      <p:sp>
        <p:nvSpPr>
          <p:cNvPr id="761859" name="Rectangle 3"/>
          <p:cNvSpPr>
            <a:spLocks noGrp="1" noChangeArrowheads="1"/>
          </p:cNvSpPr>
          <p:nvPr>
            <p:ph type="body" idx="1"/>
          </p:nvPr>
        </p:nvSpPr>
        <p:spPr>
          <a:xfrm>
            <a:off x="687692" y="4759683"/>
            <a:ext cx="5512780" cy="4510015"/>
          </a:xfrm>
        </p:spPr>
        <p:txBody>
          <a:bodyPr/>
          <a:lstStyle/>
          <a:p>
            <a:endParaRPr lang="ja-JP" altLang="en-US"/>
          </a:p>
        </p:txBody>
      </p:sp>
    </p:spTree>
    <p:extLst>
      <p:ext uri="{BB962C8B-B14F-4D97-AF65-F5344CB8AC3E}">
        <p14:creationId xmlns:p14="http://schemas.microsoft.com/office/powerpoint/2010/main" val="1052677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8</a:t>
            </a:fld>
            <a:endParaRPr lang="en-US" altLang="ja-JP"/>
          </a:p>
        </p:txBody>
      </p:sp>
      <p:sp>
        <p:nvSpPr>
          <p:cNvPr id="761858" name="Rectangle 2"/>
          <p:cNvSpPr>
            <a:spLocks noGrp="1" noRot="1" noChangeAspect="1" noChangeArrowheads="1" noTextEdit="1"/>
          </p:cNvSpPr>
          <p:nvPr>
            <p:ph type="sldImg"/>
          </p:nvPr>
        </p:nvSpPr>
        <p:spPr>
          <a:xfrm>
            <a:off x="938213" y="750888"/>
            <a:ext cx="5013325" cy="3759200"/>
          </a:xfrm>
          <a:ln/>
        </p:spPr>
      </p:sp>
      <p:sp>
        <p:nvSpPr>
          <p:cNvPr id="761859" name="Rectangle 3"/>
          <p:cNvSpPr>
            <a:spLocks noGrp="1" noChangeArrowheads="1"/>
          </p:cNvSpPr>
          <p:nvPr>
            <p:ph type="body" idx="1"/>
          </p:nvPr>
        </p:nvSpPr>
        <p:spPr>
          <a:xfrm>
            <a:off x="687692" y="4759683"/>
            <a:ext cx="5512780" cy="4510015"/>
          </a:xfrm>
        </p:spPr>
        <p:txBody>
          <a:bodyPr/>
          <a:lstStyle/>
          <a:p>
            <a:endParaRPr lang="ja-JP" altLang="en-US"/>
          </a:p>
        </p:txBody>
      </p:sp>
    </p:spTree>
    <p:extLst>
      <p:ext uri="{BB962C8B-B14F-4D97-AF65-F5344CB8AC3E}">
        <p14:creationId xmlns:p14="http://schemas.microsoft.com/office/powerpoint/2010/main" val="75317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9</a:t>
            </a:fld>
            <a:endParaRPr lang="en-US" altLang="ja-JP"/>
          </a:p>
        </p:txBody>
      </p:sp>
      <p:sp>
        <p:nvSpPr>
          <p:cNvPr id="761858" name="Rectangle 2"/>
          <p:cNvSpPr>
            <a:spLocks noGrp="1" noRot="1" noChangeAspect="1" noChangeArrowheads="1" noTextEdit="1"/>
          </p:cNvSpPr>
          <p:nvPr>
            <p:ph type="sldImg"/>
          </p:nvPr>
        </p:nvSpPr>
        <p:spPr>
          <a:xfrm>
            <a:off x="938213" y="750888"/>
            <a:ext cx="5013325" cy="3759200"/>
          </a:xfrm>
          <a:ln/>
        </p:spPr>
      </p:sp>
      <p:sp>
        <p:nvSpPr>
          <p:cNvPr id="761859" name="Rectangle 3"/>
          <p:cNvSpPr>
            <a:spLocks noGrp="1" noChangeArrowheads="1"/>
          </p:cNvSpPr>
          <p:nvPr>
            <p:ph type="body" idx="1"/>
          </p:nvPr>
        </p:nvSpPr>
        <p:spPr>
          <a:xfrm>
            <a:off x="687692" y="4759683"/>
            <a:ext cx="5512780" cy="4510015"/>
          </a:xfrm>
        </p:spPr>
        <p:txBody>
          <a:bodyPr/>
          <a:lstStyle/>
          <a:p>
            <a:endParaRPr lang="ja-JP" altLang="en-US"/>
          </a:p>
        </p:txBody>
      </p:sp>
    </p:spTree>
    <p:extLst>
      <p:ext uri="{BB962C8B-B14F-4D97-AF65-F5344CB8AC3E}">
        <p14:creationId xmlns:p14="http://schemas.microsoft.com/office/powerpoint/2010/main" val="1354917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10</a:t>
            </a:fld>
            <a:endParaRPr lang="en-US" altLang="ja-JP"/>
          </a:p>
        </p:txBody>
      </p:sp>
      <p:sp>
        <p:nvSpPr>
          <p:cNvPr id="761858" name="Rectangle 2"/>
          <p:cNvSpPr>
            <a:spLocks noGrp="1" noRot="1" noChangeAspect="1" noChangeArrowheads="1" noTextEdit="1"/>
          </p:cNvSpPr>
          <p:nvPr>
            <p:ph type="sldImg"/>
          </p:nvPr>
        </p:nvSpPr>
        <p:spPr>
          <a:xfrm>
            <a:off x="938213" y="750888"/>
            <a:ext cx="5013325" cy="3759200"/>
          </a:xfrm>
          <a:ln/>
        </p:spPr>
      </p:sp>
      <p:sp>
        <p:nvSpPr>
          <p:cNvPr id="761859" name="Rectangle 3"/>
          <p:cNvSpPr>
            <a:spLocks noGrp="1" noChangeArrowheads="1"/>
          </p:cNvSpPr>
          <p:nvPr>
            <p:ph type="body" idx="1"/>
          </p:nvPr>
        </p:nvSpPr>
        <p:spPr>
          <a:xfrm>
            <a:off x="687692" y="4759683"/>
            <a:ext cx="5512780" cy="4510015"/>
          </a:xfrm>
        </p:spPr>
        <p:txBody>
          <a:bodyPr/>
          <a:lstStyle/>
          <a:p>
            <a:endParaRPr lang="ja-JP" altLang="en-US"/>
          </a:p>
        </p:txBody>
      </p:sp>
    </p:spTree>
    <p:extLst>
      <p:ext uri="{BB962C8B-B14F-4D97-AF65-F5344CB8AC3E}">
        <p14:creationId xmlns:p14="http://schemas.microsoft.com/office/powerpoint/2010/main" val="1409210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image" Target="../media/image51.jpeg"/><Relationship Id="rId12" Type="http://schemas.openxmlformats.org/officeDocument/2006/relationships/image" Target="../media/image52.jpeg"/><Relationship Id="rId13" Type="http://schemas.openxmlformats.org/officeDocument/2006/relationships/image" Target="../media/image53.jpeg"/><Relationship Id="rId14" Type="http://schemas.openxmlformats.org/officeDocument/2006/relationships/image" Target="../media/image11.wmf"/><Relationship Id="rId15" Type="http://schemas.openxmlformats.org/officeDocument/2006/relationships/image" Target="../media/image54.jpeg"/><Relationship Id="rId16" Type="http://schemas.openxmlformats.org/officeDocument/2006/relationships/image" Target="../media/image55.jpeg"/><Relationship Id="rId17" Type="http://schemas.openxmlformats.org/officeDocument/2006/relationships/image" Target="../media/image20.tiff"/><Relationship Id="rId18" Type="http://schemas.openxmlformats.org/officeDocument/2006/relationships/image" Target="../media/image22.tiff"/><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1.jpeg"/><Relationship Id="rId4" Type="http://schemas.openxmlformats.org/officeDocument/2006/relationships/image" Target="../media/image45.jpeg"/><Relationship Id="rId5" Type="http://schemas.openxmlformats.org/officeDocument/2006/relationships/image" Target="../media/image46.jpeg"/><Relationship Id="rId6" Type="http://schemas.openxmlformats.org/officeDocument/2006/relationships/image" Target="../media/image47.jpeg"/><Relationship Id="rId7" Type="http://schemas.openxmlformats.org/officeDocument/2006/relationships/image" Target="../media/image48.jpeg"/><Relationship Id="rId8" Type="http://schemas.openxmlformats.org/officeDocument/2006/relationships/image" Target="../media/image49.jpeg"/><Relationship Id="rId9" Type="http://schemas.openxmlformats.org/officeDocument/2006/relationships/image" Target="../media/image39.jpeg"/><Relationship Id="rId10" Type="http://schemas.openxmlformats.org/officeDocument/2006/relationships/image" Target="../media/image50.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6.tiff"/><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5" Type="http://schemas.openxmlformats.org/officeDocument/2006/relationships/image" Target="../media/image59.jpe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0.tiff"/><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wmf"/><Relationship Id="rId5" Type="http://schemas.openxmlformats.org/officeDocument/2006/relationships/image" Target="../media/image63.wmf"/><Relationship Id="rId6" Type="http://schemas.openxmlformats.org/officeDocument/2006/relationships/image" Target="../media/image4.png"/><Relationship Id="rId7" Type="http://schemas.openxmlformats.org/officeDocument/2006/relationships/image" Target="../media/image60.tiff"/><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65.jpeg"/><Relationship Id="rId5" Type="http://schemas.openxmlformats.org/officeDocument/2006/relationships/image" Target="../media/image66.jpeg"/><Relationship Id="rId6" Type="http://schemas.openxmlformats.org/officeDocument/2006/relationships/image" Target="../media/image4.png"/><Relationship Id="rId7" Type="http://schemas.openxmlformats.org/officeDocument/2006/relationships/image" Target="../media/image67.tiff"/><Relationship Id="rId8" Type="http://schemas.openxmlformats.org/officeDocument/2006/relationships/image" Target="../media/image60.tiff"/><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jpeg"/><Relationship Id="rId5" Type="http://schemas.openxmlformats.org/officeDocument/2006/relationships/image" Target="../media/image70.jpeg"/><Relationship Id="rId6" Type="http://schemas.openxmlformats.org/officeDocument/2006/relationships/image" Target="../media/image71.png"/><Relationship Id="rId7" Type="http://schemas.openxmlformats.org/officeDocument/2006/relationships/image" Target="../media/image4.png"/><Relationship Id="rId8" Type="http://schemas.openxmlformats.org/officeDocument/2006/relationships/image" Target="../media/image60.tiff"/><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7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image" Target="../media/image76.png"/><Relationship Id="rId1" Type="http://schemas.openxmlformats.org/officeDocument/2006/relationships/slideLayout" Target="../slideLayouts/slideLayout6.xml"/><Relationship Id="rId2" Type="http://schemas.openxmlformats.org/officeDocument/2006/relationships/image" Target="../media/image7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hyperlink" Target="http://www.netcommerce.co.jp/" TargetMode="External"/></Relationships>
</file>

<file path=ppt/slides/_rels/slide4.xml.rels><?xml version="1.0" encoding="UTF-8" standalone="yes"?>
<Relationships xmlns="http://schemas.openxmlformats.org/package/2006/relationships"><Relationship Id="rId9" Type="http://schemas.openxmlformats.org/officeDocument/2006/relationships/image" Target="../media/image11.wmf"/><Relationship Id="rId20" Type="http://schemas.openxmlformats.org/officeDocument/2006/relationships/image" Target="../media/image21.jpeg"/><Relationship Id="rId21" Type="http://schemas.openxmlformats.org/officeDocument/2006/relationships/image" Target="../media/image22.tiff"/><Relationship Id="rId10" Type="http://schemas.openxmlformats.org/officeDocument/2006/relationships/image" Target="../media/image12.jpeg"/><Relationship Id="rId11" Type="http://schemas.openxmlformats.org/officeDocument/2006/relationships/image" Target="../media/image13.jpeg"/><Relationship Id="rId12" Type="http://schemas.openxmlformats.org/officeDocument/2006/relationships/image" Target="../media/image14.jpeg"/><Relationship Id="rId13" Type="http://schemas.openxmlformats.org/officeDocument/2006/relationships/image" Target="../media/image15.png"/><Relationship Id="rId14" Type="http://schemas.openxmlformats.org/officeDocument/2006/relationships/image" Target="../media/image16.gif"/><Relationship Id="rId15" Type="http://schemas.openxmlformats.org/officeDocument/2006/relationships/image" Target="../media/image4.png"/><Relationship Id="rId16" Type="http://schemas.openxmlformats.org/officeDocument/2006/relationships/image" Target="../media/image17.jpeg"/><Relationship Id="rId17" Type="http://schemas.openxmlformats.org/officeDocument/2006/relationships/image" Target="../media/image18.jpeg"/><Relationship Id="rId18" Type="http://schemas.openxmlformats.org/officeDocument/2006/relationships/image" Target="../media/image19.jpeg"/><Relationship Id="rId19" Type="http://schemas.openxmlformats.org/officeDocument/2006/relationships/image" Target="../media/image20.tiff"/><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png"/><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image" Target="../media/image21.jpeg"/><Relationship Id="rId9" Type="http://schemas.openxmlformats.org/officeDocument/2006/relationships/image" Target="../media/image22.tiff"/><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9" Type="http://schemas.openxmlformats.org/officeDocument/2006/relationships/image" Target="../media/image29.jpeg"/><Relationship Id="rId20" Type="http://schemas.openxmlformats.org/officeDocument/2006/relationships/image" Target="../media/image38.png"/><Relationship Id="rId21" Type="http://schemas.microsoft.com/office/2007/relationships/hdphoto" Target="../media/hdphoto1.wdp"/><Relationship Id="rId22" Type="http://schemas.openxmlformats.org/officeDocument/2006/relationships/image" Target="../media/image39.jpeg"/><Relationship Id="rId23" Type="http://schemas.openxmlformats.org/officeDocument/2006/relationships/image" Target="../media/image11.wmf"/><Relationship Id="rId24" Type="http://schemas.openxmlformats.org/officeDocument/2006/relationships/image" Target="../media/image40.png"/><Relationship Id="rId25" Type="http://schemas.openxmlformats.org/officeDocument/2006/relationships/image" Target="../media/image6.jpeg"/><Relationship Id="rId26" Type="http://schemas.openxmlformats.org/officeDocument/2006/relationships/image" Target="../media/image14.jpeg"/><Relationship Id="rId27" Type="http://schemas.openxmlformats.org/officeDocument/2006/relationships/image" Target="../media/image21.jpeg"/><Relationship Id="rId28" Type="http://schemas.openxmlformats.org/officeDocument/2006/relationships/image" Target="../media/image22.tiff"/><Relationship Id="rId10" Type="http://schemas.openxmlformats.org/officeDocument/2006/relationships/image" Target="../media/image30.jpeg"/><Relationship Id="rId11" Type="http://schemas.openxmlformats.org/officeDocument/2006/relationships/image" Target="../media/image31.jpeg"/><Relationship Id="rId12" Type="http://schemas.openxmlformats.org/officeDocument/2006/relationships/image" Target="../media/image32.jpeg"/><Relationship Id="rId13" Type="http://schemas.openxmlformats.org/officeDocument/2006/relationships/image" Target="../media/image33.jpe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6.png"/><Relationship Id="rId17" Type="http://schemas.openxmlformats.org/officeDocument/2006/relationships/image" Target="../media/image37.png"/><Relationship Id="rId18" Type="http://schemas.openxmlformats.org/officeDocument/2006/relationships/image" Target="../media/image12.jpeg"/><Relationship Id="rId19"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png"/><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1.jpeg"/><Relationship Id="rId6" Type="http://schemas.openxmlformats.org/officeDocument/2006/relationships/image" Target="../media/image25.png"/><Relationship Id="rId7" Type="http://schemas.openxmlformats.org/officeDocument/2006/relationships/image" Target="../media/image26.jpeg"/><Relationship Id="rId8" Type="http://schemas.openxmlformats.org/officeDocument/2006/relationships/image" Target="../media/image27.jpeg"/><Relationship Id="rId9" Type="http://schemas.openxmlformats.org/officeDocument/2006/relationships/image" Target="../media/image22.tiff"/><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16.gif"/><Relationship Id="rId5" Type="http://schemas.openxmlformats.org/officeDocument/2006/relationships/image" Target="../media/image42.jpeg"/><Relationship Id="rId6" Type="http://schemas.openxmlformats.org/officeDocument/2006/relationships/image" Target="../media/image17.jpeg"/><Relationship Id="rId7" Type="http://schemas.openxmlformats.org/officeDocument/2006/relationships/image" Target="../media/image18.jpeg"/><Relationship Id="rId8" Type="http://schemas.openxmlformats.org/officeDocument/2006/relationships/image" Target="../media/image43.jpe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5.png"/><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image" Target="../media/image20.tiff"/><Relationship Id="rId8" Type="http://schemas.openxmlformats.org/officeDocument/2006/relationships/image" Target="../media/image22.tiff"/><Relationship Id="rId9" Type="http://schemas.openxmlformats.org/officeDocument/2006/relationships/image" Target="../media/image44.png"/><Relationship Id="rId10" Type="http://schemas.openxmlformats.org/officeDocument/2006/relationships/image" Target="../media/image3.sv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algn="ctr"/>
            <a:r>
              <a:rPr lang="ja-JP" altLang="en-US" sz="2400" dirty="0">
                <a:solidFill>
                  <a:srgbClr val="FFFFFF"/>
                </a:solidFill>
                <a:latin typeface="Arial"/>
                <a:ea typeface="HGP創英角ｺﾞｼｯｸUB" pitchFamily="50" charset="-128"/>
                <a:cs typeface="Arial"/>
              </a:rPr>
              <a:t>最新の</a:t>
            </a:r>
            <a:r>
              <a:rPr lang="en-US" altLang="ja-JP" sz="2400" dirty="0">
                <a:solidFill>
                  <a:srgbClr val="FFFFFF"/>
                </a:solidFill>
                <a:latin typeface="Arial"/>
                <a:ea typeface="HGP創英角ｺﾞｼｯｸUB" pitchFamily="50" charset="-128"/>
                <a:cs typeface="Arial"/>
              </a:rPr>
              <a:t>IT</a:t>
            </a:r>
            <a:r>
              <a:rPr lang="ja-JP" altLang="en-US" sz="2400" dirty="0">
                <a:solidFill>
                  <a:srgbClr val="FFFFFF"/>
                </a:solidFill>
                <a:latin typeface="Arial"/>
                <a:ea typeface="HGP創英角ｺﾞｼｯｸUB" pitchFamily="50" charset="-128"/>
                <a:cs typeface="Arial"/>
              </a:rPr>
              <a:t>トレンドを理解するため</a:t>
            </a:r>
            <a:r>
              <a:rPr lang="ja-JP" altLang="en-US" sz="2400" dirty="0" smtClean="0">
                <a:solidFill>
                  <a:srgbClr val="FFFFFF"/>
                </a:solidFill>
                <a:latin typeface="Arial"/>
                <a:ea typeface="HGP創英角ｺﾞｼｯｸUB" pitchFamily="50" charset="-128"/>
                <a:cs typeface="Arial"/>
              </a:rPr>
              <a:t>に</a:t>
            </a:r>
            <a:r>
              <a:rPr lang="en-US" altLang="ja-JP" sz="2400" dirty="0" smtClean="0">
                <a:solidFill>
                  <a:srgbClr val="FFFFFF"/>
                </a:solidFill>
                <a:latin typeface="Arial"/>
                <a:ea typeface="HGP創英角ｺﾞｼｯｸUB" pitchFamily="50" charset="-128"/>
                <a:cs typeface="Arial"/>
              </a:rPr>
              <a:t/>
            </a:r>
            <a:br>
              <a:rPr lang="en-US" altLang="ja-JP" sz="2400" dirty="0" smtClean="0">
                <a:solidFill>
                  <a:srgbClr val="FFFFFF"/>
                </a:solidFill>
                <a:latin typeface="Arial"/>
                <a:ea typeface="HGP創英角ｺﾞｼｯｸUB" pitchFamily="50" charset="-128"/>
                <a:cs typeface="Arial"/>
              </a:rPr>
            </a:br>
            <a:r>
              <a:rPr lang="ja-JP" altLang="en-US" sz="2400" dirty="0" smtClean="0">
                <a:solidFill>
                  <a:srgbClr val="FFFFFF"/>
                </a:solidFill>
                <a:latin typeface="Arial"/>
                <a:ea typeface="HGP創英角ｺﾞｼｯｸUB" pitchFamily="50" charset="-128"/>
                <a:cs typeface="Arial"/>
              </a:rPr>
              <a:t>知って</a:t>
            </a:r>
            <a:r>
              <a:rPr lang="ja-JP" altLang="en-US" sz="2400" dirty="0">
                <a:solidFill>
                  <a:srgbClr val="FFFFFF"/>
                </a:solidFill>
                <a:latin typeface="Arial"/>
                <a:ea typeface="HGP創英角ｺﾞｼｯｸUB" pitchFamily="50" charset="-128"/>
                <a:cs typeface="Arial"/>
              </a:rPr>
              <a:t>おくべき基礎知識</a:t>
            </a:r>
            <a:endParaRPr lang="en-US" altLang="ja-JP" sz="2400" dirty="0">
              <a:solidFill>
                <a:srgbClr val="FFFFFF"/>
              </a:solidFill>
              <a:latin typeface="Arial"/>
              <a:ea typeface="HGP創英角ｺﾞｼｯｸUB" pitchFamily="50" charset="-128"/>
              <a:cs typeface="Arial"/>
            </a:endParaRPr>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endParaRPr kumimoji="1" lang="en-US" altLang="ja-JP" dirty="0" smtClean="0">
              <a:latin typeface="Meiryo" charset="-128"/>
              <a:ea typeface="Meiryo" charset="-128"/>
              <a:cs typeface="Meiryo" charset="-128"/>
            </a:endParaRPr>
          </a:p>
          <a:p>
            <a:endParaRPr kumimoji="1" lang="en-US" altLang="ja-JP" dirty="0" smtClean="0">
              <a:latin typeface="Meiryo" charset="-128"/>
              <a:ea typeface="Meiryo" charset="-128"/>
              <a:cs typeface="Meiryo" charset="-128"/>
            </a:endParaRPr>
          </a:p>
          <a:p>
            <a:r>
              <a:rPr kumimoji="1" lang="en-US" altLang="ja-JP" dirty="0" smtClean="0">
                <a:latin typeface="Meiryo" charset="-128"/>
                <a:ea typeface="Meiryo" charset="-128"/>
                <a:cs typeface="Meiryo" charset="-128"/>
              </a:rPr>
              <a:t>2017</a:t>
            </a:r>
            <a:r>
              <a:rPr kumimoji="1" lang="ja-JP" altLang="en-US" dirty="0" smtClean="0">
                <a:latin typeface="Meiryo" charset="-128"/>
                <a:ea typeface="Meiryo" charset="-128"/>
                <a:cs typeface="Meiryo" charset="-128"/>
              </a:rPr>
              <a:t>年</a:t>
            </a:r>
            <a:r>
              <a:rPr kumimoji="1" lang="en-US" altLang="ja-JP" dirty="0" smtClean="0">
                <a:latin typeface="Meiryo" charset="-128"/>
                <a:ea typeface="Meiryo" charset="-128"/>
                <a:cs typeface="Meiryo" charset="-128"/>
              </a:rPr>
              <a:t>12</a:t>
            </a:r>
            <a:r>
              <a:rPr kumimoji="1" lang="ja-JP" altLang="en-US" dirty="0" smtClean="0">
                <a:latin typeface="Meiryo" charset="-128"/>
                <a:ea typeface="Meiryo" charset="-128"/>
                <a:cs typeface="Meiryo" charset="-128"/>
              </a:rPr>
              <a:t>月</a:t>
            </a:r>
            <a:r>
              <a:rPr lang="en-US" altLang="ja-JP" dirty="0" smtClean="0">
                <a:latin typeface="Meiryo" charset="-128"/>
                <a:ea typeface="Meiryo" charset="-128"/>
                <a:cs typeface="Meiryo" charset="-128"/>
              </a:rPr>
              <a:t>13</a:t>
            </a:r>
            <a:r>
              <a:rPr kumimoji="1" lang="ja-JP" altLang="en-US" dirty="0" smtClean="0">
                <a:latin typeface="Meiryo" charset="-128"/>
                <a:ea typeface="Meiryo" charset="-128"/>
                <a:cs typeface="Meiryo" charset="-128"/>
              </a:rPr>
              <a:t>日</a:t>
            </a:r>
            <a:endParaRPr kumimoji="1" lang="ja-JP" altLang="en-US" dirty="0">
              <a:latin typeface="Meiryo" charset="-128"/>
              <a:ea typeface="Meiryo" charset="-128"/>
              <a:cs typeface="Meiryo" charset="-128"/>
            </a:endParaRPr>
          </a:p>
        </p:txBody>
      </p:sp>
    </p:spTree>
    <p:extLst>
      <p:ext uri="{BB962C8B-B14F-4D97-AF65-F5344CB8AC3E}">
        <p14:creationId xmlns:p14="http://schemas.microsoft.com/office/powerpoint/2010/main" val="1745452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a:xfrm>
            <a:off x="152400" y="152400"/>
            <a:ext cx="8991600" cy="533400"/>
          </a:xfrm>
        </p:spPr>
        <p:txBody>
          <a:bodyPr/>
          <a:lstStyle/>
          <a:p>
            <a:r>
              <a:rPr lang="ja-JP" altLang="en-US" sz="2800" dirty="0" smtClean="0">
                <a:ea typeface="ＭＳ Ｐゴシック" pitchFamily="50" charset="-128"/>
              </a:rPr>
              <a:t>コンピューターの形態と構成</a:t>
            </a:r>
            <a:endParaRPr lang="ja-JP" altLang="en-US" sz="2800" dirty="0">
              <a:ea typeface="ＭＳ Ｐゴシック" pitchFamily="50" charset="-128"/>
            </a:endParaRPr>
          </a:p>
        </p:txBody>
      </p:sp>
      <p:sp>
        <p:nvSpPr>
          <p:cNvPr id="55" name="角丸四角形 54"/>
          <p:cNvSpPr/>
          <p:nvPr/>
        </p:nvSpPr>
        <p:spPr bwMode="auto">
          <a:xfrm>
            <a:off x="3505200" y="1175883"/>
            <a:ext cx="2133600"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Meiryo" charset="-128"/>
                <a:ea typeface="Meiryo" charset="-128"/>
                <a:cs typeface="Meiryo" charset="-128"/>
              </a:rPr>
              <a:t>コンピューター</a:t>
            </a:r>
          </a:p>
        </p:txBody>
      </p:sp>
      <p:sp>
        <p:nvSpPr>
          <p:cNvPr id="86" name="角丸四角形 85"/>
          <p:cNvSpPr/>
          <p:nvPr/>
        </p:nvSpPr>
        <p:spPr bwMode="auto">
          <a:xfrm>
            <a:off x="533400" y="2159808"/>
            <a:ext cx="3886200" cy="4293528"/>
          </a:xfrm>
          <a:prstGeom prst="roundRect">
            <a:avLst>
              <a:gd name="adj" fmla="val 0"/>
            </a:avLst>
          </a:prstGeom>
          <a:solidFill>
            <a:schemeClr val="accent6">
              <a:lumMod val="20000"/>
              <a:lumOff val="80000"/>
            </a:schemeClr>
          </a:solidFill>
          <a:ln w="19050" cap="flat" cmpd="sng" algn="ctr">
            <a:solidFill>
              <a:srgbClr val="3366FF"/>
            </a:solidFill>
            <a:prstDash val="sysDot"/>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98" name="角丸四角形 97"/>
          <p:cNvSpPr/>
          <p:nvPr/>
        </p:nvSpPr>
        <p:spPr bwMode="auto">
          <a:xfrm>
            <a:off x="2136168" y="2300859"/>
            <a:ext cx="1744895" cy="3810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200" dirty="0">
                <a:solidFill>
                  <a:schemeClr val="bg1"/>
                </a:solidFill>
                <a:latin typeface="Meiryo" charset="-128"/>
                <a:ea typeface="Meiryo" charset="-128"/>
                <a:cs typeface="Meiryo" charset="-128"/>
              </a:rPr>
              <a:t>サーバー</a:t>
            </a:r>
            <a:endParaRPr kumimoji="0" lang="ja-JP" altLang="en-US"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99" name="角丸四角形 98"/>
          <p:cNvSpPr/>
          <p:nvPr/>
        </p:nvSpPr>
        <p:spPr bwMode="auto">
          <a:xfrm>
            <a:off x="2131887" y="3886884"/>
            <a:ext cx="1744895" cy="3810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クライアント</a:t>
            </a:r>
          </a:p>
        </p:txBody>
      </p:sp>
      <p:sp>
        <p:nvSpPr>
          <p:cNvPr id="100" name="角丸四角形 99"/>
          <p:cNvSpPr/>
          <p:nvPr/>
        </p:nvSpPr>
        <p:spPr bwMode="auto">
          <a:xfrm>
            <a:off x="981181" y="4319736"/>
            <a:ext cx="1828800" cy="289395"/>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900" dirty="0">
                <a:solidFill>
                  <a:schemeClr val="bg1"/>
                </a:solidFill>
                <a:latin typeface="Meiryo" charset="-128"/>
                <a:ea typeface="Meiryo" charset="-128"/>
                <a:cs typeface="Meiryo" charset="-128"/>
              </a:rPr>
              <a:t>デスクトップ・クライアント</a:t>
            </a:r>
          </a:p>
        </p:txBody>
      </p:sp>
      <p:sp>
        <p:nvSpPr>
          <p:cNvPr id="101" name="角丸四角形 100"/>
          <p:cNvSpPr/>
          <p:nvPr/>
        </p:nvSpPr>
        <p:spPr bwMode="auto">
          <a:xfrm>
            <a:off x="990600" y="4997998"/>
            <a:ext cx="1828800" cy="289395"/>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900" dirty="0">
                <a:solidFill>
                  <a:schemeClr val="bg1"/>
                </a:solidFill>
                <a:latin typeface="Meiryo" charset="-128"/>
                <a:ea typeface="Meiryo" charset="-128"/>
                <a:cs typeface="Meiryo" charset="-128"/>
              </a:rPr>
              <a:t>モバイル・クライアント</a:t>
            </a:r>
          </a:p>
        </p:txBody>
      </p:sp>
      <p:sp>
        <p:nvSpPr>
          <p:cNvPr id="102" name="角丸四角形 101"/>
          <p:cNvSpPr/>
          <p:nvPr/>
        </p:nvSpPr>
        <p:spPr bwMode="auto">
          <a:xfrm>
            <a:off x="1965126" y="5318204"/>
            <a:ext cx="854274" cy="260972"/>
          </a:xfrm>
          <a:prstGeom prst="roundRect">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600" dirty="0" smtClean="0">
                <a:solidFill>
                  <a:schemeClr val="bg1"/>
                </a:solidFill>
                <a:latin typeface="Meiryo" charset="-128"/>
                <a:ea typeface="Meiryo" charset="-128"/>
                <a:cs typeface="Meiryo" charset="-128"/>
              </a:rPr>
              <a:t>スマート</a:t>
            </a:r>
          </a:p>
          <a:p>
            <a:pPr algn="ctr">
              <a:spcBef>
                <a:spcPts val="0"/>
              </a:spcBef>
            </a:pPr>
            <a:r>
              <a:rPr lang="ja-JP" altLang="en-US" sz="600" dirty="0" smtClean="0">
                <a:solidFill>
                  <a:schemeClr val="bg1"/>
                </a:solidFill>
                <a:latin typeface="Meiryo" charset="-128"/>
                <a:ea typeface="Meiryo" charset="-128"/>
                <a:cs typeface="Meiryo" charset="-128"/>
              </a:rPr>
              <a:t>フォン</a:t>
            </a:r>
            <a:endParaRPr lang="ja-JP" altLang="en-US" sz="600" dirty="0">
              <a:solidFill>
                <a:schemeClr val="bg1"/>
              </a:solidFill>
              <a:latin typeface="Meiryo" charset="-128"/>
              <a:ea typeface="Meiryo" charset="-128"/>
              <a:cs typeface="Meiryo" charset="-128"/>
            </a:endParaRPr>
          </a:p>
        </p:txBody>
      </p:sp>
      <p:sp>
        <p:nvSpPr>
          <p:cNvPr id="103" name="角丸四角形 102"/>
          <p:cNvSpPr/>
          <p:nvPr/>
        </p:nvSpPr>
        <p:spPr bwMode="auto">
          <a:xfrm>
            <a:off x="988888" y="5315365"/>
            <a:ext cx="854274" cy="270132"/>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800" dirty="0" smtClean="0">
                <a:solidFill>
                  <a:schemeClr val="bg1"/>
                </a:solidFill>
                <a:latin typeface="Meiryo" charset="-128"/>
                <a:ea typeface="Meiryo" charset="-128"/>
                <a:cs typeface="Meiryo" charset="-128"/>
              </a:rPr>
              <a:t>タブレット</a:t>
            </a:r>
            <a:endParaRPr lang="ja-JP" altLang="en-US" sz="800" dirty="0">
              <a:solidFill>
                <a:schemeClr val="bg1"/>
              </a:solidFill>
              <a:latin typeface="Meiryo" charset="-128"/>
              <a:ea typeface="Meiryo" charset="-128"/>
              <a:cs typeface="Meiryo" charset="-128"/>
            </a:endParaRPr>
          </a:p>
        </p:txBody>
      </p:sp>
      <p:sp>
        <p:nvSpPr>
          <p:cNvPr id="112" name="角丸四角形 111"/>
          <p:cNvSpPr/>
          <p:nvPr/>
        </p:nvSpPr>
        <p:spPr bwMode="auto">
          <a:xfrm>
            <a:off x="972193" y="4631117"/>
            <a:ext cx="854274" cy="289395"/>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800" dirty="0">
                <a:solidFill>
                  <a:schemeClr val="bg1"/>
                </a:solidFill>
                <a:latin typeface="Meiryo" charset="-128"/>
                <a:ea typeface="Meiryo" charset="-128"/>
                <a:cs typeface="Meiryo" charset="-128"/>
              </a:rPr>
              <a:t>ノートＰＣ</a:t>
            </a:r>
          </a:p>
        </p:txBody>
      </p:sp>
      <p:sp>
        <p:nvSpPr>
          <p:cNvPr id="113" name="角丸四角形 112"/>
          <p:cNvSpPr/>
          <p:nvPr/>
        </p:nvSpPr>
        <p:spPr bwMode="auto">
          <a:xfrm>
            <a:off x="1952712" y="4632403"/>
            <a:ext cx="854274" cy="289395"/>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Meiryo" charset="-128"/>
                <a:ea typeface="Meiryo" charset="-128"/>
                <a:cs typeface="Meiryo" charset="-128"/>
              </a:rPr>
              <a:t>デスクトップ</a:t>
            </a:r>
          </a:p>
          <a:p>
            <a:pPr algn="ctr">
              <a:spcBef>
                <a:spcPts val="0"/>
              </a:spcBef>
            </a:pPr>
            <a:r>
              <a:rPr lang="ja-JP" altLang="en-US" sz="800" dirty="0" smtClean="0">
                <a:solidFill>
                  <a:schemeClr val="bg1"/>
                </a:solidFill>
                <a:latin typeface="Meiryo" charset="-128"/>
                <a:ea typeface="Meiryo" charset="-128"/>
                <a:cs typeface="Meiryo" charset="-128"/>
              </a:rPr>
              <a:t>ＰＣ</a:t>
            </a:r>
            <a:endParaRPr lang="ja-JP" altLang="en-US" sz="800" dirty="0">
              <a:solidFill>
                <a:schemeClr val="bg1"/>
              </a:solidFill>
              <a:latin typeface="Meiryo" charset="-128"/>
              <a:ea typeface="Meiryo" charset="-128"/>
              <a:cs typeface="Meiryo" charset="-128"/>
            </a:endParaRPr>
          </a:p>
        </p:txBody>
      </p:sp>
      <p:sp>
        <p:nvSpPr>
          <p:cNvPr id="115" name="角丸四角形 114"/>
          <p:cNvSpPr/>
          <p:nvPr/>
        </p:nvSpPr>
        <p:spPr bwMode="auto">
          <a:xfrm>
            <a:off x="981181" y="2719536"/>
            <a:ext cx="1828800" cy="289395"/>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800" dirty="0" smtClean="0">
                <a:solidFill>
                  <a:schemeClr val="bg1"/>
                </a:solidFill>
                <a:latin typeface="Meiryo" charset="-128"/>
                <a:ea typeface="Meiryo" charset="-128"/>
                <a:cs typeface="Meiryo" charset="-128"/>
              </a:rPr>
              <a:t>ラックマウント型</a:t>
            </a:r>
            <a:endParaRPr lang="ja-JP" altLang="en-US" sz="800" dirty="0">
              <a:solidFill>
                <a:schemeClr val="bg1"/>
              </a:solidFill>
              <a:latin typeface="Meiryo" charset="-128"/>
              <a:ea typeface="Meiryo" charset="-128"/>
              <a:cs typeface="Meiryo" charset="-128"/>
            </a:endParaRPr>
          </a:p>
        </p:txBody>
      </p:sp>
      <p:sp>
        <p:nvSpPr>
          <p:cNvPr id="116" name="角丸四角形 115"/>
          <p:cNvSpPr/>
          <p:nvPr/>
        </p:nvSpPr>
        <p:spPr bwMode="auto">
          <a:xfrm>
            <a:off x="979209" y="3422299"/>
            <a:ext cx="1828800" cy="289395"/>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800" dirty="0" smtClean="0">
                <a:solidFill>
                  <a:schemeClr val="bg1"/>
                </a:solidFill>
                <a:latin typeface="Meiryo" charset="-128"/>
                <a:ea typeface="Meiryo" charset="-128"/>
                <a:cs typeface="Meiryo" charset="-128"/>
              </a:rPr>
              <a:t>タワー型</a:t>
            </a:r>
            <a:endParaRPr lang="ja-JP" altLang="en-US" sz="800" dirty="0">
              <a:solidFill>
                <a:schemeClr val="bg1"/>
              </a:solidFill>
              <a:latin typeface="Meiryo" charset="-128"/>
              <a:ea typeface="Meiryo" charset="-128"/>
              <a:cs typeface="Meiryo" charset="-128"/>
            </a:endParaRPr>
          </a:p>
        </p:txBody>
      </p:sp>
      <p:cxnSp>
        <p:nvCxnSpPr>
          <p:cNvPr id="119" name="カギ線コネクタ 118"/>
          <p:cNvCxnSpPr>
            <a:endCxn id="98" idx="3"/>
          </p:cNvCxnSpPr>
          <p:nvPr/>
        </p:nvCxnSpPr>
        <p:spPr bwMode="auto">
          <a:xfrm rot="5400000">
            <a:off x="3590182" y="1966739"/>
            <a:ext cx="815501" cy="233738"/>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2" name="カギ線コネクタ 121"/>
          <p:cNvCxnSpPr>
            <a:endCxn id="99" idx="3"/>
          </p:cNvCxnSpPr>
          <p:nvPr/>
        </p:nvCxnSpPr>
        <p:spPr bwMode="auto">
          <a:xfrm rot="5400000">
            <a:off x="2795031" y="2757611"/>
            <a:ext cx="2401525" cy="238021"/>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9" name="カギ線コネクタ 128"/>
          <p:cNvCxnSpPr>
            <a:stCxn id="98" idx="2"/>
            <a:endCxn id="115" idx="3"/>
          </p:cNvCxnSpPr>
          <p:nvPr/>
        </p:nvCxnSpPr>
        <p:spPr bwMode="auto">
          <a:xfrm rot="5400000">
            <a:off x="2818112" y="2673729"/>
            <a:ext cx="182375" cy="198635"/>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3" name="カギ線コネクタ 132"/>
          <p:cNvCxnSpPr>
            <a:stCxn id="98" idx="2"/>
            <a:endCxn id="116" idx="3"/>
          </p:cNvCxnSpPr>
          <p:nvPr/>
        </p:nvCxnSpPr>
        <p:spPr bwMode="auto">
          <a:xfrm rot="5400000">
            <a:off x="2465744" y="3024125"/>
            <a:ext cx="885138" cy="200607"/>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6" name="カギ線コネクタ 135"/>
          <p:cNvCxnSpPr>
            <a:stCxn id="99" idx="2"/>
            <a:endCxn id="100" idx="3"/>
          </p:cNvCxnSpPr>
          <p:nvPr/>
        </p:nvCxnSpPr>
        <p:spPr bwMode="auto">
          <a:xfrm rot="5400000">
            <a:off x="2808883" y="4268982"/>
            <a:ext cx="196550" cy="194354"/>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9" name="カギ線コネクタ 138"/>
          <p:cNvCxnSpPr>
            <a:stCxn id="99" idx="2"/>
            <a:endCxn id="101" idx="3"/>
          </p:cNvCxnSpPr>
          <p:nvPr/>
        </p:nvCxnSpPr>
        <p:spPr bwMode="auto">
          <a:xfrm rot="5400000">
            <a:off x="2474462" y="4612823"/>
            <a:ext cx="874812" cy="184935"/>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44" name="テキスト ボックス 143"/>
          <p:cNvSpPr txBox="1"/>
          <p:nvPr/>
        </p:nvSpPr>
        <p:spPr>
          <a:xfrm>
            <a:off x="915641" y="2256919"/>
            <a:ext cx="954107" cy="400110"/>
          </a:xfrm>
          <a:prstGeom prst="rect">
            <a:avLst/>
          </a:prstGeom>
          <a:noFill/>
        </p:spPr>
        <p:txBody>
          <a:bodyPr wrap="none" rtlCol="0">
            <a:spAutoFit/>
          </a:bodyPr>
          <a:lstStyle/>
          <a:p>
            <a:pPr algn="ctr"/>
            <a:r>
              <a:rPr kumimoji="1" lang="ja-JP" altLang="en-US" sz="2000" dirty="0" smtClean="0">
                <a:solidFill>
                  <a:srgbClr val="3366FF"/>
                </a:solidFill>
                <a:latin typeface="Meiryo" charset="-128"/>
                <a:ea typeface="Meiryo" charset="-128"/>
                <a:cs typeface="Meiryo" charset="-128"/>
              </a:rPr>
              <a:t>形　態</a:t>
            </a:r>
            <a:endParaRPr kumimoji="1" lang="ja-JP" altLang="en-US" sz="2000" dirty="0">
              <a:solidFill>
                <a:srgbClr val="3366FF"/>
              </a:solidFill>
              <a:latin typeface="Meiryo" charset="-128"/>
              <a:ea typeface="Meiryo" charset="-128"/>
              <a:cs typeface="Meiryo" charset="-128"/>
            </a:endParaRPr>
          </a:p>
        </p:txBody>
      </p:sp>
      <p:pic>
        <p:nvPicPr>
          <p:cNvPr id="150" name="Picture 30" descr="http://t2.gstatic.com/images?q=tbn:ANd9GcQHyRcgmMjvwN4f1pk9BnOYv7-HveCneQ1IJc6CGP7ojLosC9E&amp;t=1&amp;usg=__9_LW8ZCuSHKlch04l5-Qqo6q7T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8340" y="4491165"/>
            <a:ext cx="600429" cy="501205"/>
          </a:xfrm>
          <a:prstGeom prst="rect">
            <a:avLst/>
          </a:prstGeom>
          <a:noFill/>
          <a:extLst>
            <a:ext uri="{909E8E84-426E-40dd-AFC4-6F175D3DCCD1}">
              <a14:hiddenFill xmlns="" xmlns:a14="http://schemas.microsoft.com/office/drawing/2010/main">
                <a:solidFill>
                  <a:srgbClr val="FFFFFF"/>
                </a:solidFill>
              </a14:hiddenFill>
            </a:ext>
          </a:extLst>
        </p:spPr>
      </p:pic>
      <p:pic>
        <p:nvPicPr>
          <p:cNvPr id="151"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9356" y="2799923"/>
            <a:ext cx="486572" cy="8379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2" name="Picture 28" descr="http://t0.gstatic.com/images?q=tbn:ANd9GcQLxdQWn1K3NNsgbNnYnven8WwTIZAKj3PUvc0za7ItbGXNACw&amp;t=1&amp;usg=__3wufWuRUgxRwk2G_awMy1BgOvaY="/>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2997" y="5001641"/>
            <a:ext cx="615585" cy="461095"/>
          </a:xfrm>
          <a:prstGeom prst="rect">
            <a:avLst/>
          </a:prstGeom>
          <a:noFill/>
          <a:extLst>
            <a:ext uri="{909E8E84-426E-40dd-AFC4-6F175D3DCCD1}">
              <a14:hiddenFill xmlns="" xmlns:a14="http://schemas.microsoft.com/office/drawing/2010/main">
                <a:solidFill>
                  <a:srgbClr val="FFFFFF"/>
                </a:solidFill>
              </a14:hiddenFill>
            </a:ext>
          </a:extLst>
        </p:spPr>
      </p:pic>
      <p:sp>
        <p:nvSpPr>
          <p:cNvPr id="167" name="角丸四角形 166"/>
          <p:cNvSpPr/>
          <p:nvPr/>
        </p:nvSpPr>
        <p:spPr bwMode="auto">
          <a:xfrm>
            <a:off x="990601" y="5703795"/>
            <a:ext cx="1828800" cy="289395"/>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900" dirty="0" smtClean="0">
                <a:solidFill>
                  <a:schemeClr val="bg1"/>
                </a:solidFill>
                <a:latin typeface="Meiryo" charset="-128"/>
                <a:ea typeface="Meiryo" charset="-128"/>
                <a:cs typeface="Meiryo" charset="-128"/>
              </a:rPr>
              <a:t>業務用端末</a:t>
            </a:r>
            <a:endParaRPr lang="ja-JP" altLang="en-US" sz="900" dirty="0">
              <a:solidFill>
                <a:schemeClr val="bg1"/>
              </a:solidFill>
              <a:latin typeface="Meiryo" charset="-128"/>
              <a:ea typeface="Meiryo" charset="-128"/>
              <a:cs typeface="Meiryo" charset="-128"/>
            </a:endParaRPr>
          </a:p>
        </p:txBody>
      </p:sp>
      <p:sp>
        <p:nvSpPr>
          <p:cNvPr id="168" name="角丸四角形 167"/>
          <p:cNvSpPr/>
          <p:nvPr/>
        </p:nvSpPr>
        <p:spPr bwMode="auto">
          <a:xfrm>
            <a:off x="1965127" y="6022457"/>
            <a:ext cx="854274" cy="289395"/>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800" dirty="0" smtClean="0">
                <a:solidFill>
                  <a:schemeClr val="bg1"/>
                </a:solidFill>
                <a:latin typeface="Meiryo" charset="-128"/>
                <a:ea typeface="Meiryo" charset="-128"/>
                <a:cs typeface="Meiryo" charset="-128"/>
              </a:rPr>
              <a:t>POS</a:t>
            </a:r>
            <a:r>
              <a:rPr lang="ja-JP" altLang="en-US" sz="800" dirty="0" smtClean="0">
                <a:solidFill>
                  <a:schemeClr val="bg1"/>
                </a:solidFill>
                <a:latin typeface="Meiryo" charset="-128"/>
                <a:ea typeface="Meiryo" charset="-128"/>
                <a:cs typeface="Meiryo" charset="-128"/>
              </a:rPr>
              <a:t>端末</a:t>
            </a:r>
            <a:endParaRPr lang="en-US" altLang="ja-JP" sz="800" dirty="0" smtClean="0">
              <a:solidFill>
                <a:schemeClr val="bg1"/>
              </a:solidFill>
              <a:latin typeface="Meiryo" charset="-128"/>
              <a:ea typeface="Meiryo" charset="-128"/>
              <a:cs typeface="Meiryo" charset="-128"/>
            </a:endParaRPr>
          </a:p>
        </p:txBody>
      </p:sp>
      <p:sp>
        <p:nvSpPr>
          <p:cNvPr id="169" name="角丸四角形 168"/>
          <p:cNvSpPr/>
          <p:nvPr/>
        </p:nvSpPr>
        <p:spPr bwMode="auto">
          <a:xfrm>
            <a:off x="988889" y="6030804"/>
            <a:ext cx="854274" cy="270132"/>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800" dirty="0" smtClean="0">
                <a:solidFill>
                  <a:schemeClr val="bg1"/>
                </a:solidFill>
                <a:latin typeface="Meiryo" charset="-128"/>
                <a:ea typeface="Meiryo" charset="-128"/>
                <a:cs typeface="Meiryo" charset="-128"/>
              </a:rPr>
              <a:t>ＡＴＭ</a:t>
            </a:r>
            <a:endParaRPr lang="en-US" altLang="ja-JP" sz="800" dirty="0" smtClean="0">
              <a:solidFill>
                <a:schemeClr val="bg1"/>
              </a:solidFill>
              <a:latin typeface="Meiryo" charset="-128"/>
              <a:ea typeface="Meiryo" charset="-128"/>
              <a:cs typeface="Meiryo" charset="-128"/>
            </a:endParaRPr>
          </a:p>
          <a:p>
            <a:pPr algn="ctr"/>
            <a:r>
              <a:rPr lang="ja-JP" altLang="en-US" sz="800" dirty="0" smtClean="0">
                <a:solidFill>
                  <a:schemeClr val="bg1"/>
                </a:solidFill>
                <a:latin typeface="Meiryo" charset="-128"/>
                <a:ea typeface="Meiryo" charset="-128"/>
                <a:cs typeface="Meiryo" charset="-128"/>
              </a:rPr>
              <a:t>キオスク端末</a:t>
            </a:r>
            <a:endParaRPr lang="ja-JP" altLang="en-US" sz="800" dirty="0">
              <a:solidFill>
                <a:schemeClr val="bg1"/>
              </a:solidFill>
              <a:latin typeface="Meiryo" charset="-128"/>
              <a:ea typeface="Meiryo" charset="-128"/>
              <a:cs typeface="Meiryo" charset="-128"/>
            </a:endParaRPr>
          </a:p>
        </p:txBody>
      </p:sp>
      <p:cxnSp>
        <p:nvCxnSpPr>
          <p:cNvPr id="170" name="カギ線コネクタ 169"/>
          <p:cNvCxnSpPr>
            <a:stCxn id="99" idx="2"/>
            <a:endCxn id="167" idx="3"/>
          </p:cNvCxnSpPr>
          <p:nvPr/>
        </p:nvCxnSpPr>
        <p:spPr bwMode="auto">
          <a:xfrm rot="5400000">
            <a:off x="2121564" y="4965721"/>
            <a:ext cx="1580609" cy="184934"/>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174" name="Picture 6" descr="http://netvolante.jp/download/tools/icons/jpeg/pos_register.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4998" y="5827391"/>
            <a:ext cx="407402" cy="543203"/>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t0.gstatic.com/images?q=tbn:ANd9GcQBYIzn_Ydq_Y1f4CsunkKlSTp7XrjEXTkP511Bj2gord9Qqds&amp;t=1&amp;usg=__Qn0UngFeIRNh1a5Ion0P02FmFe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11494" y="897167"/>
            <a:ext cx="926906" cy="453347"/>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t1.gstatic.com/images?q=tbn:ANd9GcTm2Ogcz19w_EDONpoAg_bzkzvjsssBWfu7Lp9fXJ1LMpHRqgQ&amp;t=1&amp;usg=__MOT-o9aGWBWC_iUQRvzSpze8KzU="/>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2797" y="1252724"/>
            <a:ext cx="1015603" cy="760723"/>
          </a:xfrm>
          <a:prstGeom prst="rect">
            <a:avLst/>
          </a:prstGeom>
          <a:noFill/>
          <a:extLst>
            <a:ext uri="{909E8E84-426E-40dd-AFC4-6F175D3DCCD1}">
              <a14:hiddenFill xmlns="" xmlns:a14="http://schemas.microsoft.com/office/drawing/2010/main">
                <a:solidFill>
                  <a:srgbClr val="FFFFFF"/>
                </a:solidFill>
              </a14:hiddenFill>
            </a:ext>
          </a:extLst>
        </p:spPr>
      </p:pic>
      <p:pic>
        <p:nvPicPr>
          <p:cNvPr id="67" name="Picture 21" descr="http://www.b2net.co.uk/i/ibm_fastt700_storag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34091" y="873636"/>
            <a:ext cx="518709" cy="953757"/>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jpabc.net/new/uploads/201003/12700071910MDjBAig.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991" y="873636"/>
            <a:ext cx="494529" cy="69164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3" name="直線矢印コネクタ 2"/>
          <p:cNvCxnSpPr>
            <a:endCxn id="1028" idx="1"/>
          </p:cNvCxnSpPr>
          <p:nvPr/>
        </p:nvCxnSpPr>
        <p:spPr bwMode="auto">
          <a:xfrm>
            <a:off x="1162520" y="1123840"/>
            <a:ext cx="348974" cy="1"/>
          </a:xfrm>
          <a:prstGeom prst="straightConnector1">
            <a:avLst/>
          </a:prstGeom>
          <a:solidFill>
            <a:schemeClr val="bg1"/>
          </a:solidFill>
          <a:ln w="9525" cap="flat" cmpd="sng" algn="ctr">
            <a:solidFill>
              <a:srgbClr val="FF99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0" name="直線矢印コネクタ 69"/>
          <p:cNvCxnSpPr/>
          <p:nvPr/>
        </p:nvCxnSpPr>
        <p:spPr bwMode="auto">
          <a:xfrm>
            <a:off x="2454413" y="1123839"/>
            <a:ext cx="348974" cy="1"/>
          </a:xfrm>
          <a:prstGeom prst="straightConnector1">
            <a:avLst/>
          </a:prstGeom>
          <a:solidFill>
            <a:schemeClr val="bg1"/>
          </a:solidFill>
          <a:ln w="9525" cap="flat" cmpd="sng" algn="ctr">
            <a:solidFill>
              <a:srgbClr val="FF99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1" name="直線矢印コネクタ 70"/>
          <p:cNvCxnSpPr/>
          <p:nvPr/>
        </p:nvCxnSpPr>
        <p:spPr bwMode="auto">
          <a:xfrm>
            <a:off x="2432326" y="1633083"/>
            <a:ext cx="348974" cy="1"/>
          </a:xfrm>
          <a:prstGeom prst="straightConnector1">
            <a:avLst/>
          </a:prstGeom>
          <a:solidFill>
            <a:schemeClr val="bg1"/>
          </a:solidFill>
          <a:ln w="9525" cap="flat" cmpd="sng" algn="ctr">
            <a:solidFill>
              <a:srgbClr val="FF99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5" name="テキスト ボックス 4"/>
          <p:cNvSpPr txBox="1"/>
          <p:nvPr/>
        </p:nvSpPr>
        <p:spPr>
          <a:xfrm>
            <a:off x="381000" y="1541293"/>
            <a:ext cx="1338828" cy="246221"/>
          </a:xfrm>
          <a:prstGeom prst="rect">
            <a:avLst/>
          </a:prstGeom>
          <a:noFill/>
        </p:spPr>
        <p:txBody>
          <a:bodyPr wrap="none" rtlCol="0">
            <a:spAutoFit/>
          </a:bodyPr>
          <a:lstStyle/>
          <a:p>
            <a:r>
              <a:rPr kumimoji="1" lang="ja-JP" altLang="en-US" sz="1000" dirty="0" smtClean="0">
                <a:solidFill>
                  <a:srgbClr val="0000CC"/>
                </a:solidFill>
                <a:latin typeface="Meiryo" charset="-128"/>
                <a:ea typeface="Meiryo" charset="-128"/>
                <a:cs typeface="Meiryo" charset="-128"/>
              </a:rPr>
              <a:t>ブレード・サーバー</a:t>
            </a:r>
            <a:endParaRPr kumimoji="1" lang="ja-JP" altLang="en-US" sz="1000" dirty="0">
              <a:solidFill>
                <a:srgbClr val="0000CC"/>
              </a:solidFill>
              <a:latin typeface="Meiryo" charset="-128"/>
              <a:ea typeface="Meiryo" charset="-128"/>
              <a:cs typeface="Meiryo" charset="-128"/>
            </a:endParaRPr>
          </a:p>
        </p:txBody>
      </p:sp>
      <p:sp>
        <p:nvSpPr>
          <p:cNvPr id="73" name="テキスト ボックス 72"/>
          <p:cNvSpPr txBox="1"/>
          <p:nvPr/>
        </p:nvSpPr>
        <p:spPr>
          <a:xfrm>
            <a:off x="1106098" y="1787515"/>
            <a:ext cx="1723549" cy="246221"/>
          </a:xfrm>
          <a:prstGeom prst="rect">
            <a:avLst/>
          </a:prstGeom>
          <a:noFill/>
        </p:spPr>
        <p:txBody>
          <a:bodyPr wrap="none" rtlCol="0">
            <a:spAutoFit/>
          </a:bodyPr>
          <a:lstStyle/>
          <a:p>
            <a:r>
              <a:rPr kumimoji="1" lang="ja-JP" altLang="en-US" sz="1000" dirty="0" smtClean="0">
                <a:solidFill>
                  <a:srgbClr val="0000CC"/>
                </a:solidFill>
                <a:latin typeface="Meiryo" charset="-128"/>
                <a:ea typeface="Meiryo" charset="-128"/>
                <a:cs typeface="Meiryo" charset="-128"/>
              </a:rPr>
              <a:t>ラックマウント型サーバー</a:t>
            </a:r>
            <a:endParaRPr kumimoji="1" lang="ja-JP" altLang="en-US" sz="1000" dirty="0">
              <a:solidFill>
                <a:srgbClr val="0000CC"/>
              </a:solidFill>
              <a:latin typeface="Meiryo" charset="-128"/>
              <a:ea typeface="Meiryo" charset="-128"/>
              <a:cs typeface="Meiryo" charset="-128"/>
            </a:endParaRPr>
          </a:p>
        </p:txBody>
      </p:sp>
      <p:sp>
        <p:nvSpPr>
          <p:cNvPr id="79" name="角丸四角形 78"/>
          <p:cNvSpPr/>
          <p:nvPr/>
        </p:nvSpPr>
        <p:spPr bwMode="auto">
          <a:xfrm>
            <a:off x="972193" y="3069220"/>
            <a:ext cx="1828800" cy="289395"/>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800" dirty="0" smtClean="0">
                <a:solidFill>
                  <a:schemeClr val="bg1"/>
                </a:solidFill>
                <a:latin typeface="Meiryo" charset="-128"/>
                <a:ea typeface="Meiryo" charset="-128"/>
                <a:cs typeface="Meiryo" charset="-128"/>
              </a:rPr>
              <a:t>ブレード型</a:t>
            </a:r>
            <a:endParaRPr lang="ja-JP" altLang="en-US" sz="800" dirty="0">
              <a:solidFill>
                <a:schemeClr val="bg1"/>
              </a:solidFill>
              <a:latin typeface="Meiryo" charset="-128"/>
              <a:ea typeface="Meiryo" charset="-128"/>
              <a:cs typeface="Meiryo" charset="-128"/>
            </a:endParaRPr>
          </a:p>
        </p:txBody>
      </p:sp>
      <p:cxnSp>
        <p:nvCxnSpPr>
          <p:cNvPr id="80" name="カギ線コネクタ 79"/>
          <p:cNvCxnSpPr>
            <a:stCxn id="98" idx="2"/>
            <a:endCxn id="79" idx="3"/>
          </p:cNvCxnSpPr>
          <p:nvPr/>
        </p:nvCxnSpPr>
        <p:spPr bwMode="auto">
          <a:xfrm rot="5400000">
            <a:off x="2638776" y="2844077"/>
            <a:ext cx="532059" cy="207623"/>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5" name="テキスト ボックス 84"/>
          <p:cNvSpPr txBox="1"/>
          <p:nvPr/>
        </p:nvSpPr>
        <p:spPr>
          <a:xfrm>
            <a:off x="2546389" y="1787514"/>
            <a:ext cx="1210588" cy="246221"/>
          </a:xfrm>
          <a:prstGeom prst="rect">
            <a:avLst/>
          </a:prstGeom>
          <a:noFill/>
        </p:spPr>
        <p:txBody>
          <a:bodyPr wrap="none" rtlCol="0">
            <a:spAutoFit/>
          </a:bodyPr>
          <a:lstStyle/>
          <a:p>
            <a:r>
              <a:rPr kumimoji="1" lang="ja-JP" altLang="en-US" sz="1000" dirty="0" smtClean="0">
                <a:solidFill>
                  <a:srgbClr val="0000CC"/>
                </a:solidFill>
                <a:latin typeface="Meiryo" charset="-128"/>
                <a:ea typeface="Meiryo" charset="-128"/>
                <a:cs typeface="Meiryo" charset="-128"/>
              </a:rPr>
              <a:t>サーバー・ラック</a:t>
            </a:r>
            <a:endParaRPr kumimoji="1" lang="ja-JP" altLang="en-US" sz="1000" dirty="0">
              <a:solidFill>
                <a:srgbClr val="0000CC"/>
              </a:solidFill>
              <a:latin typeface="Meiryo" charset="-128"/>
              <a:ea typeface="Meiryo" charset="-128"/>
              <a:cs typeface="Meiryo" charset="-128"/>
            </a:endParaRPr>
          </a:p>
        </p:txBody>
      </p:sp>
      <p:sp>
        <p:nvSpPr>
          <p:cNvPr id="148" name="角丸四角形 147"/>
          <p:cNvSpPr/>
          <p:nvPr/>
        </p:nvSpPr>
        <p:spPr bwMode="auto">
          <a:xfrm>
            <a:off x="4724400" y="2159807"/>
            <a:ext cx="3886200" cy="4293528"/>
          </a:xfrm>
          <a:prstGeom prst="roundRect">
            <a:avLst>
              <a:gd name="adj" fmla="val 0"/>
            </a:avLst>
          </a:prstGeom>
          <a:solidFill>
            <a:schemeClr val="accent3">
              <a:lumMod val="20000"/>
              <a:lumOff val="80000"/>
            </a:schemeClr>
          </a:solidFill>
          <a:ln w="19050" cap="flat" cmpd="sng" algn="ctr">
            <a:solidFill>
              <a:srgbClr val="3366FF"/>
            </a:solidFill>
            <a:prstDash val="sysDot"/>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56" name="角丸四角形 55"/>
          <p:cNvSpPr/>
          <p:nvPr/>
        </p:nvSpPr>
        <p:spPr bwMode="auto">
          <a:xfrm>
            <a:off x="5213185" y="4020443"/>
            <a:ext cx="1744895" cy="388388"/>
          </a:xfrm>
          <a:prstGeom prst="roundRect">
            <a:avLst>
              <a:gd name="adj" fmla="val 0"/>
            </a:avLst>
          </a:prstGeom>
          <a:solidFill>
            <a:srgbClr val="00B0F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入出力装置</a:t>
            </a:r>
          </a:p>
        </p:txBody>
      </p:sp>
      <p:sp>
        <p:nvSpPr>
          <p:cNvPr id="57" name="角丸四角形 56"/>
          <p:cNvSpPr/>
          <p:nvPr/>
        </p:nvSpPr>
        <p:spPr bwMode="auto">
          <a:xfrm>
            <a:off x="6385387" y="4489257"/>
            <a:ext cx="1836506" cy="287679"/>
          </a:xfrm>
          <a:prstGeom prst="roundRect">
            <a:avLst>
              <a:gd name="adj" fmla="val 0"/>
            </a:avLst>
          </a:prstGeom>
          <a:solidFill>
            <a:srgbClr val="00B0F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補助記憶装置</a:t>
            </a:r>
          </a:p>
        </p:txBody>
      </p:sp>
      <p:sp>
        <p:nvSpPr>
          <p:cNvPr id="58" name="角丸四角形 57"/>
          <p:cNvSpPr/>
          <p:nvPr/>
        </p:nvSpPr>
        <p:spPr bwMode="auto">
          <a:xfrm>
            <a:off x="6385387" y="4794057"/>
            <a:ext cx="1836506" cy="287679"/>
          </a:xfrm>
          <a:prstGeom prst="roundRect">
            <a:avLst>
              <a:gd name="adj" fmla="val 0"/>
            </a:avLst>
          </a:prstGeom>
          <a:solidFill>
            <a:srgbClr val="00B0F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ネットワーク装置</a:t>
            </a:r>
          </a:p>
        </p:txBody>
      </p:sp>
      <p:sp>
        <p:nvSpPr>
          <p:cNvPr id="60" name="角丸四角形 59"/>
          <p:cNvSpPr/>
          <p:nvPr/>
        </p:nvSpPr>
        <p:spPr bwMode="auto">
          <a:xfrm>
            <a:off x="5215845" y="2302575"/>
            <a:ext cx="1744895" cy="381000"/>
          </a:xfrm>
          <a:prstGeom prst="roundRect">
            <a:avLst>
              <a:gd name="adj" fmla="val 0"/>
            </a:avLst>
          </a:prstGeom>
          <a:solidFill>
            <a:schemeClr val="accent4">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中央演算装置</a:t>
            </a:r>
          </a:p>
        </p:txBody>
      </p:sp>
      <p:sp>
        <p:nvSpPr>
          <p:cNvPr id="61" name="角丸四角形 60"/>
          <p:cNvSpPr/>
          <p:nvPr/>
        </p:nvSpPr>
        <p:spPr bwMode="auto">
          <a:xfrm>
            <a:off x="6385387" y="2736657"/>
            <a:ext cx="1836506" cy="287679"/>
          </a:xfrm>
          <a:prstGeom prst="roundRect">
            <a:avLst>
              <a:gd name="adj" fmla="val 0"/>
            </a:avLst>
          </a:prstGeom>
          <a:solidFill>
            <a:srgbClr val="FFC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制御機構</a:t>
            </a:r>
          </a:p>
        </p:txBody>
      </p:sp>
      <p:sp>
        <p:nvSpPr>
          <p:cNvPr id="62" name="角丸四角形 61"/>
          <p:cNvSpPr/>
          <p:nvPr/>
        </p:nvSpPr>
        <p:spPr bwMode="auto">
          <a:xfrm>
            <a:off x="6385387" y="3100536"/>
            <a:ext cx="1836506" cy="287679"/>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演算機構</a:t>
            </a:r>
          </a:p>
        </p:txBody>
      </p:sp>
      <p:sp>
        <p:nvSpPr>
          <p:cNvPr id="63" name="角丸四角形 62"/>
          <p:cNvSpPr/>
          <p:nvPr/>
        </p:nvSpPr>
        <p:spPr bwMode="auto">
          <a:xfrm>
            <a:off x="6385386" y="5098857"/>
            <a:ext cx="1836506" cy="287679"/>
          </a:xfrm>
          <a:prstGeom prst="roundRect">
            <a:avLst>
              <a:gd name="adj" fmla="val 0"/>
            </a:avLst>
          </a:prstGeom>
          <a:solidFill>
            <a:srgbClr val="00B0F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ディスブレイ</a:t>
            </a:r>
          </a:p>
        </p:txBody>
      </p:sp>
      <p:sp>
        <p:nvSpPr>
          <p:cNvPr id="64" name="角丸四角形 63"/>
          <p:cNvSpPr/>
          <p:nvPr/>
        </p:nvSpPr>
        <p:spPr bwMode="auto">
          <a:xfrm>
            <a:off x="6385385" y="5410766"/>
            <a:ext cx="1836507" cy="287679"/>
          </a:xfrm>
          <a:prstGeom prst="roundRect">
            <a:avLst>
              <a:gd name="adj" fmla="val 0"/>
            </a:avLst>
          </a:prstGeom>
          <a:solidFill>
            <a:srgbClr val="00B0F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800" dirty="0">
                <a:solidFill>
                  <a:schemeClr val="bg1"/>
                </a:solidFill>
                <a:latin typeface="Meiryo" charset="-128"/>
                <a:ea typeface="Meiryo" charset="-128"/>
                <a:cs typeface="Meiryo" charset="-128"/>
              </a:rPr>
              <a:t>キーボード</a:t>
            </a:r>
            <a:endParaRPr kumimoji="0" lang="ja-JP" altLang="en-US" sz="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65" name="角丸四角形 64"/>
          <p:cNvSpPr/>
          <p:nvPr/>
        </p:nvSpPr>
        <p:spPr bwMode="auto">
          <a:xfrm>
            <a:off x="6385386" y="5708457"/>
            <a:ext cx="1836506" cy="287679"/>
          </a:xfrm>
          <a:prstGeom prst="roundRect">
            <a:avLst>
              <a:gd name="adj" fmla="val 0"/>
            </a:avLst>
          </a:prstGeom>
          <a:solidFill>
            <a:srgbClr val="00B0F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マウス</a:t>
            </a:r>
          </a:p>
        </p:txBody>
      </p:sp>
      <p:sp>
        <p:nvSpPr>
          <p:cNvPr id="66" name="角丸四角形 65"/>
          <p:cNvSpPr/>
          <p:nvPr/>
        </p:nvSpPr>
        <p:spPr bwMode="auto">
          <a:xfrm>
            <a:off x="6385386" y="6020890"/>
            <a:ext cx="1836507" cy="287679"/>
          </a:xfrm>
          <a:prstGeom prst="roundRect">
            <a:avLst>
              <a:gd name="adj" fmla="val 0"/>
            </a:avLst>
          </a:prstGeom>
          <a:solidFill>
            <a:srgbClr val="00B0F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その他の入出力装置</a:t>
            </a:r>
          </a:p>
        </p:txBody>
      </p:sp>
      <p:cxnSp>
        <p:nvCxnSpPr>
          <p:cNvPr id="4" name="カギ線コネクタ 3"/>
          <p:cNvCxnSpPr>
            <a:endCxn id="60" idx="1"/>
          </p:cNvCxnSpPr>
          <p:nvPr/>
        </p:nvCxnSpPr>
        <p:spPr bwMode="auto">
          <a:xfrm rot="16200000" flipH="1">
            <a:off x="4708187" y="1985417"/>
            <a:ext cx="828672" cy="186644"/>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9" name="カギ線コネクタ 68"/>
          <p:cNvCxnSpPr>
            <a:endCxn id="56" idx="1"/>
          </p:cNvCxnSpPr>
          <p:nvPr/>
        </p:nvCxnSpPr>
        <p:spPr bwMode="auto">
          <a:xfrm rot="16200000" flipH="1">
            <a:off x="3868517" y="2869969"/>
            <a:ext cx="2505352" cy="183984"/>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2" name="カギ線コネクタ 71"/>
          <p:cNvCxnSpPr>
            <a:stCxn id="60" idx="2"/>
            <a:endCxn id="61" idx="1"/>
          </p:cNvCxnSpPr>
          <p:nvPr/>
        </p:nvCxnSpPr>
        <p:spPr bwMode="auto">
          <a:xfrm rot="16200000" flipH="1">
            <a:off x="6138379" y="2633489"/>
            <a:ext cx="196922" cy="297094"/>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7" name="カギ線コネクタ 76"/>
          <p:cNvCxnSpPr>
            <a:stCxn id="60" idx="2"/>
            <a:endCxn id="62" idx="1"/>
          </p:cNvCxnSpPr>
          <p:nvPr/>
        </p:nvCxnSpPr>
        <p:spPr bwMode="auto">
          <a:xfrm rot="16200000" flipH="1">
            <a:off x="5956440" y="2815428"/>
            <a:ext cx="560801" cy="297094"/>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8" name="カギ線コネクタ 77"/>
          <p:cNvCxnSpPr>
            <a:stCxn id="56" idx="2"/>
            <a:endCxn id="57" idx="1"/>
          </p:cNvCxnSpPr>
          <p:nvPr/>
        </p:nvCxnSpPr>
        <p:spPr bwMode="auto">
          <a:xfrm rot="16200000" flipH="1">
            <a:off x="6123377" y="4371087"/>
            <a:ext cx="224266" cy="299754"/>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1" name="カギ線コネクタ 80"/>
          <p:cNvCxnSpPr>
            <a:stCxn id="56" idx="2"/>
            <a:endCxn id="58" idx="1"/>
          </p:cNvCxnSpPr>
          <p:nvPr/>
        </p:nvCxnSpPr>
        <p:spPr bwMode="auto">
          <a:xfrm rot="16200000" flipH="1">
            <a:off x="5970977" y="4523487"/>
            <a:ext cx="529066" cy="299754"/>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4" name="カギ線コネクタ 83"/>
          <p:cNvCxnSpPr>
            <a:stCxn id="56" idx="2"/>
            <a:endCxn id="63" idx="1"/>
          </p:cNvCxnSpPr>
          <p:nvPr/>
        </p:nvCxnSpPr>
        <p:spPr bwMode="auto">
          <a:xfrm rot="16200000" flipH="1">
            <a:off x="5818576" y="4675887"/>
            <a:ext cx="833866" cy="299753"/>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7" name="カギ線コネクタ 86"/>
          <p:cNvCxnSpPr>
            <a:stCxn id="56" idx="2"/>
            <a:endCxn id="64" idx="1"/>
          </p:cNvCxnSpPr>
          <p:nvPr/>
        </p:nvCxnSpPr>
        <p:spPr bwMode="auto">
          <a:xfrm rot="16200000" flipH="1">
            <a:off x="5662622" y="4831842"/>
            <a:ext cx="1145775" cy="299752"/>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 name="カギ線コネクタ 91"/>
          <p:cNvCxnSpPr>
            <a:stCxn id="56" idx="2"/>
            <a:endCxn id="65" idx="1"/>
          </p:cNvCxnSpPr>
          <p:nvPr/>
        </p:nvCxnSpPr>
        <p:spPr bwMode="auto">
          <a:xfrm rot="16200000" flipH="1">
            <a:off x="5513776" y="4980687"/>
            <a:ext cx="1443466" cy="299753"/>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5" name="カギ線コネクタ 94"/>
          <p:cNvCxnSpPr>
            <a:stCxn id="56" idx="2"/>
            <a:endCxn id="66" idx="1"/>
          </p:cNvCxnSpPr>
          <p:nvPr/>
        </p:nvCxnSpPr>
        <p:spPr bwMode="auto">
          <a:xfrm rot="16200000" flipH="1">
            <a:off x="5357560" y="5136903"/>
            <a:ext cx="1755899" cy="299753"/>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2" name="テキスト ボックス 81"/>
          <p:cNvSpPr txBox="1"/>
          <p:nvPr/>
        </p:nvSpPr>
        <p:spPr>
          <a:xfrm>
            <a:off x="7260360" y="2232090"/>
            <a:ext cx="954107" cy="400110"/>
          </a:xfrm>
          <a:prstGeom prst="rect">
            <a:avLst/>
          </a:prstGeom>
          <a:noFill/>
        </p:spPr>
        <p:txBody>
          <a:bodyPr wrap="none" rtlCol="0">
            <a:spAutoFit/>
          </a:bodyPr>
          <a:lstStyle/>
          <a:p>
            <a:pPr algn="ctr"/>
            <a:r>
              <a:rPr kumimoji="1" lang="ja-JP" altLang="en-US" sz="2000" dirty="0" smtClean="0">
                <a:solidFill>
                  <a:srgbClr val="3366FF"/>
                </a:solidFill>
                <a:latin typeface="Meiryo" charset="-128"/>
                <a:ea typeface="Meiryo" charset="-128"/>
                <a:cs typeface="Meiryo" charset="-128"/>
              </a:rPr>
              <a:t>構　成</a:t>
            </a:r>
            <a:endParaRPr kumimoji="1" lang="ja-JP" altLang="en-US" sz="2000" dirty="0">
              <a:solidFill>
                <a:srgbClr val="3366FF"/>
              </a:solidFill>
              <a:latin typeface="Meiryo" charset="-128"/>
              <a:ea typeface="Meiryo" charset="-128"/>
              <a:cs typeface="Meiryo" charset="-128"/>
            </a:endParaRPr>
          </a:p>
        </p:txBody>
      </p:sp>
      <p:pic>
        <p:nvPicPr>
          <p:cNvPr id="153" name="Picture 11" descr="http://azsurplus.com/images/Compaq_Q-8SD64.jpg"/>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7683" y="3484007"/>
            <a:ext cx="445255" cy="45472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54" name="グループ化 153"/>
          <p:cNvGrpSpPr/>
          <p:nvPr/>
        </p:nvGrpSpPr>
        <p:grpSpPr>
          <a:xfrm>
            <a:off x="5558935" y="2798153"/>
            <a:ext cx="476524" cy="430108"/>
            <a:chOff x="6477000" y="4553112"/>
            <a:chExt cx="764682" cy="723899"/>
          </a:xfrm>
        </p:grpSpPr>
        <p:sp>
          <p:nvSpPr>
            <p:cNvPr id="155" name="角丸四角形 154"/>
            <p:cNvSpPr/>
            <p:nvPr/>
          </p:nvSpPr>
          <p:spPr bwMode="auto">
            <a:xfrm rot="918309">
              <a:off x="6592641" y="4673222"/>
              <a:ext cx="533400" cy="483678"/>
            </a:xfrm>
            <a:prstGeom prst="roundRect">
              <a:avLst/>
            </a:prstGeom>
            <a:solidFill>
              <a:schemeClr val="bg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156" name="Picture 7" descr="http://f12batchimg.auctions.yahoo.co.jp/users/9/2/6/0/new_shop_oraora-imgbatch_1282785141/300x284-2010041500005.jpg"/>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7000" y="4553112"/>
              <a:ext cx="764682" cy="723899"/>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157" name="Picture 16"/>
          <p:cNvPicPr>
            <a:picLocks noChangeAspect="1" noChangeArrowheads="1"/>
          </p:cNvPicPr>
          <p:nvPr/>
        </p:nvPicPr>
        <p:blipFill>
          <a:blip r:embed="rId1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83011" y="6119967"/>
            <a:ext cx="571487" cy="25716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cap="flat" cmpd="sng" algn="ctr">
                <a:solidFill>
                  <a:srgbClr val="4168A7"/>
                </a:solidFill>
                <a:prstDash val="solid"/>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8" name="Picture 21" descr="http://www.b2net.co.uk/i/ibm_fastt700_storag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35789" y="4457308"/>
            <a:ext cx="518709" cy="953757"/>
          </a:xfrm>
          <a:prstGeom prst="rect">
            <a:avLst/>
          </a:prstGeom>
          <a:noFill/>
          <a:extLst>
            <a:ext uri="{909E8E84-426E-40dd-AFC4-6F175D3DCCD1}">
              <a14:hiddenFill xmlns="" xmlns:a14="http://schemas.microsoft.com/office/drawing/2010/main">
                <a:solidFill>
                  <a:srgbClr val="FFFFFF"/>
                </a:solidFill>
              </a14:hiddenFill>
            </a:ext>
          </a:extLst>
        </p:spPr>
      </p:pic>
      <p:pic>
        <p:nvPicPr>
          <p:cNvPr id="159" name="Picture 118" descr="j039843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40311" y="5499138"/>
            <a:ext cx="456886" cy="486571"/>
          </a:xfrm>
          <a:prstGeom prst="rect">
            <a:avLst/>
          </a:prstGeom>
          <a:noFill/>
          <a:extLst>
            <a:ext uri="{909E8E84-426E-40dd-AFC4-6F175D3DCCD1}">
              <a14:hiddenFill xmlns="" xmlns:a14="http://schemas.microsoft.com/office/drawing/2010/main">
                <a:solidFill>
                  <a:srgbClr val="FFFFFF"/>
                </a:solidFill>
              </a14:hiddenFill>
            </a:ext>
          </a:extLst>
        </p:spPr>
      </p:pic>
      <p:pic>
        <p:nvPicPr>
          <p:cNvPr id="74" name="Picture 30" descr="http://t2.gstatic.com/images?q=tbn:ANd9GcQHyRcgmMjvwN4f1pk9BnOYv7-HveCneQ1IJc6CGP7ojLosC9E&amp;t=1&amp;usg=__9_LW8ZCuSHKlch04l5-Qqo6q7T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1335728"/>
            <a:ext cx="692985" cy="578466"/>
          </a:xfrm>
          <a:prstGeom prst="rect">
            <a:avLst/>
          </a:prstGeom>
          <a:noFill/>
          <a:extLst>
            <a:ext uri="{909E8E84-426E-40dd-AFC4-6F175D3DCCD1}">
              <a14:hiddenFill xmlns="" xmlns:a14="http://schemas.microsoft.com/office/drawing/2010/main">
                <a:solidFill>
                  <a:srgbClr val="FFFFFF"/>
                </a:solidFill>
              </a14:hiddenFill>
            </a:ext>
          </a:extLst>
        </p:spPr>
      </p:pic>
      <p:pic>
        <p:nvPicPr>
          <p:cNvPr id="75"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3324" y="875209"/>
            <a:ext cx="588459" cy="10134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6" name="Picture 28" descr="http://t0.gstatic.com/images?q=tbn:ANd9GcQLxdQWn1K3NNsgbNnYnven8WwTIZAKj3PUvc0za7ItbGXNACw&amp;t=1&amp;usg=__3wufWuRUgxRwk2G_awMy1BgOvaY="/>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5850" y="1438022"/>
            <a:ext cx="604461" cy="452762"/>
          </a:xfrm>
          <a:prstGeom prst="rect">
            <a:avLst/>
          </a:prstGeom>
          <a:noFill/>
          <a:extLst>
            <a:ext uri="{909E8E84-426E-40dd-AFC4-6F175D3DCCD1}">
              <a14:hiddenFill xmlns="" xmlns:a14="http://schemas.microsoft.com/office/drawing/2010/main">
                <a:solidFill>
                  <a:srgbClr val="FFFFFF"/>
                </a:solidFill>
              </a14:hiddenFill>
            </a:ext>
          </a:extLst>
        </p:spPr>
      </p:pic>
      <p:pic>
        <p:nvPicPr>
          <p:cNvPr id="83" name="Picture 2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48433" y="1175883"/>
            <a:ext cx="170313" cy="316296"/>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cap="flat" cmpd="sng" algn="ctr">
                <a:solidFill>
                  <a:srgbClr val="4168A7"/>
                </a:solidFill>
                <a:prstDash val="solid"/>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8" name="角丸四角形 87"/>
          <p:cNvSpPr/>
          <p:nvPr/>
        </p:nvSpPr>
        <p:spPr bwMode="auto">
          <a:xfrm>
            <a:off x="5213184" y="3481536"/>
            <a:ext cx="1744895" cy="381000"/>
          </a:xfrm>
          <a:prstGeom prst="roundRect">
            <a:avLst>
              <a:gd name="adj" fmla="val 0"/>
            </a:avLst>
          </a:prstGeom>
          <a:solidFill>
            <a:schemeClr val="accent6">
              <a:lumMod val="5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主記憶装置</a:t>
            </a:r>
          </a:p>
        </p:txBody>
      </p:sp>
      <p:cxnSp>
        <p:nvCxnSpPr>
          <p:cNvPr id="89" name="カギ線コネクタ 88"/>
          <p:cNvCxnSpPr>
            <a:endCxn id="88" idx="1"/>
          </p:cNvCxnSpPr>
          <p:nvPr/>
        </p:nvCxnSpPr>
        <p:spPr bwMode="auto">
          <a:xfrm rot="16200000" flipH="1">
            <a:off x="4140167" y="2599019"/>
            <a:ext cx="1962050" cy="183983"/>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96" name="図 95"/>
          <p:cNvPicPr>
            <a:picLocks noChangeAspect="1"/>
          </p:cNvPicPr>
          <p:nvPr/>
        </p:nvPicPr>
        <p:blipFill>
          <a:blip r:embed="rId17">
            <a:clrChange>
              <a:clrFrom>
                <a:srgbClr val="FFFFFF"/>
              </a:clrFrom>
              <a:clrTo>
                <a:srgbClr val="FFFFFF">
                  <a:alpha val="0"/>
                </a:srgbClr>
              </a:clrTo>
            </a:clrChange>
          </a:blip>
          <a:stretch>
            <a:fillRect/>
          </a:stretch>
        </p:blipFill>
        <p:spPr>
          <a:xfrm>
            <a:off x="3705822" y="4991262"/>
            <a:ext cx="289972" cy="289972"/>
          </a:xfrm>
          <a:prstGeom prst="rect">
            <a:avLst/>
          </a:prstGeom>
        </p:spPr>
      </p:pic>
      <p:pic>
        <p:nvPicPr>
          <p:cNvPr id="97" name="図 96"/>
          <p:cNvPicPr>
            <a:picLocks noChangeAspect="1"/>
          </p:cNvPicPr>
          <p:nvPr/>
        </p:nvPicPr>
        <p:blipFill>
          <a:blip r:embed="rId18">
            <a:clrChange>
              <a:clrFrom>
                <a:srgbClr val="FFFFFF"/>
              </a:clrFrom>
              <a:clrTo>
                <a:srgbClr val="FFFFFF">
                  <a:alpha val="0"/>
                </a:srgbClr>
              </a:clrTo>
            </a:clrChange>
          </a:blip>
          <a:stretch>
            <a:fillRect/>
          </a:stretch>
        </p:blipFill>
        <p:spPr>
          <a:xfrm>
            <a:off x="3027291" y="5515537"/>
            <a:ext cx="701439" cy="701439"/>
          </a:xfrm>
          <a:prstGeom prst="rect">
            <a:avLst/>
          </a:prstGeom>
        </p:spPr>
      </p:pic>
    </p:spTree>
    <p:extLst>
      <p:ext uri="{BB962C8B-B14F-4D97-AF65-F5344CB8AC3E}">
        <p14:creationId xmlns:p14="http://schemas.microsoft.com/office/powerpoint/2010/main" val="18816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フローチャート : 磁気ディスク 98"/>
          <p:cNvSpPr/>
          <p:nvPr/>
        </p:nvSpPr>
        <p:spPr bwMode="auto">
          <a:xfrm>
            <a:off x="6322784" y="5415900"/>
            <a:ext cx="2364016" cy="756300"/>
          </a:xfrm>
          <a:prstGeom prst="flowChartMagneticDisk">
            <a:avLst/>
          </a:prstGeom>
          <a:solidFill>
            <a:schemeClr val="accent5">
              <a:lumMod val="75000"/>
            </a:schemeClr>
          </a:solidFill>
          <a:ln w="12700">
            <a:solidFill>
              <a:schemeClr val="bg1"/>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8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オペレーティング・システム</a:t>
            </a:r>
          </a:p>
        </p:txBody>
      </p:sp>
      <p:sp>
        <p:nvSpPr>
          <p:cNvPr id="760834" name="Rectangle 2"/>
          <p:cNvSpPr>
            <a:spLocks noGrp="1" noChangeArrowheads="1"/>
          </p:cNvSpPr>
          <p:nvPr>
            <p:ph type="title"/>
          </p:nvPr>
        </p:nvSpPr>
        <p:spPr>
          <a:xfrm>
            <a:off x="152399" y="152400"/>
            <a:ext cx="8990013" cy="533400"/>
          </a:xfrm>
        </p:spPr>
        <p:txBody>
          <a:bodyPr/>
          <a:lstStyle/>
          <a:p>
            <a:r>
              <a:rPr lang="ja-JP" altLang="en-US" sz="2800" dirty="0" smtClean="0">
                <a:ea typeface="ＭＳ Ｐゴシック" pitchFamily="50" charset="-128"/>
              </a:rPr>
              <a:t>コンピューターの機能と動作</a:t>
            </a:r>
            <a:endParaRPr lang="ja-JP" altLang="en-US" sz="2800" dirty="0">
              <a:ea typeface="ＭＳ Ｐゴシック" pitchFamily="50" charset="-128"/>
            </a:endParaRPr>
          </a:p>
        </p:txBody>
      </p:sp>
      <p:sp>
        <p:nvSpPr>
          <p:cNvPr id="2" name="角丸四角形 1"/>
          <p:cNvSpPr/>
          <p:nvPr/>
        </p:nvSpPr>
        <p:spPr bwMode="auto">
          <a:xfrm>
            <a:off x="2898777" y="1371600"/>
            <a:ext cx="2587625" cy="4763100"/>
          </a:xfrm>
          <a:prstGeom prst="roundRect">
            <a:avLst>
              <a:gd name="adj" fmla="val 0"/>
            </a:avLst>
          </a:prstGeom>
          <a:solidFill>
            <a:srgbClr val="FFFBD2"/>
          </a:solidFill>
          <a:ln>
            <a:noFill/>
            <a:headEnd type="none" w="med" len="med"/>
            <a:tailEnd type="none" w="med" len="me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4" name="正方形/長方形 3"/>
          <p:cNvSpPr/>
          <p:nvPr/>
        </p:nvSpPr>
        <p:spPr bwMode="auto">
          <a:xfrm>
            <a:off x="3076888" y="2045732"/>
            <a:ext cx="2257111" cy="1371600"/>
          </a:xfrm>
          <a:prstGeom prst="rect">
            <a:avLst/>
          </a:prstGeom>
          <a:solidFill>
            <a:schemeClr val="accent4">
              <a:lumMod val="40000"/>
              <a:lumOff val="6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200"/>
              </a:lnSpc>
              <a:spcBef>
                <a:spcPts val="0"/>
              </a:spcBef>
            </a:pPr>
            <a:r>
              <a:rPr lang="en-US" altLang="ja-JP" sz="1400" dirty="0" smtClean="0">
                <a:solidFill>
                  <a:schemeClr val="bg1"/>
                </a:solidFill>
                <a:latin typeface="Meiryo" charset="-128"/>
                <a:ea typeface="Meiryo" charset="-128"/>
                <a:cs typeface="Meiryo" charset="-128"/>
              </a:rPr>
              <a:t>CPU</a:t>
            </a:r>
            <a:r>
              <a:rPr lang="ja-JP" altLang="en-US" sz="1400" dirty="0" smtClean="0">
                <a:solidFill>
                  <a:schemeClr val="bg1"/>
                </a:solidFill>
                <a:latin typeface="Meiryo" charset="-128"/>
                <a:ea typeface="Meiryo" charset="-128"/>
                <a:cs typeface="Meiryo" charset="-128"/>
              </a:rPr>
              <a:t>（中央演算装置）</a:t>
            </a:r>
            <a:endParaRPr lang="en-US" altLang="ja-JP" sz="1400" dirty="0" smtClean="0">
              <a:solidFill>
                <a:schemeClr val="bg1"/>
              </a:solidFill>
              <a:latin typeface="Meiryo" charset="-128"/>
              <a:ea typeface="Meiryo" charset="-128"/>
              <a:cs typeface="Meiryo" charset="-128"/>
            </a:endParaRPr>
          </a:p>
          <a:p>
            <a:pPr algn="ctr">
              <a:lnSpc>
                <a:spcPts val="1200"/>
              </a:lnSpc>
              <a:spcBef>
                <a:spcPts val="0"/>
              </a:spcBef>
            </a:pPr>
            <a:r>
              <a:rPr lang="en-US" altLang="ja-JP" sz="1050" dirty="0" smtClean="0">
                <a:solidFill>
                  <a:schemeClr val="bg1"/>
                </a:solidFill>
                <a:latin typeface="Meiryo" charset="-128"/>
                <a:ea typeface="Meiryo" charset="-128"/>
                <a:cs typeface="Meiryo" charset="-128"/>
              </a:rPr>
              <a:t>Central Processing Unit</a:t>
            </a:r>
            <a:endParaRPr lang="ja-JP" altLang="en-US" sz="1050" dirty="0" smtClean="0">
              <a:solidFill>
                <a:schemeClr val="bg1"/>
              </a:solidFill>
              <a:latin typeface="Meiryo" charset="-128"/>
              <a:ea typeface="Meiryo" charset="-128"/>
              <a:cs typeface="Meiryo" charset="-128"/>
            </a:endParaRPr>
          </a:p>
          <a:p>
            <a:pPr algn="ctr">
              <a:lnSpc>
                <a:spcPts val="1200"/>
              </a:lnSpc>
              <a:spcBef>
                <a:spcPts val="0"/>
              </a:spcBef>
            </a:pPr>
            <a:endParaRPr lang="ja-JP" altLang="en-US" sz="1050" dirty="0">
              <a:solidFill>
                <a:schemeClr val="bg1"/>
              </a:solidFill>
              <a:latin typeface="Meiryo" charset="-128"/>
              <a:ea typeface="Meiryo" charset="-128"/>
              <a:cs typeface="Meiryo" charset="-128"/>
            </a:endParaRPr>
          </a:p>
          <a:p>
            <a:pPr algn="ctr">
              <a:lnSpc>
                <a:spcPts val="1200"/>
              </a:lnSpc>
              <a:spcBef>
                <a:spcPts val="0"/>
              </a:spcBef>
            </a:pPr>
            <a:endParaRPr lang="ja-JP" altLang="en-US" sz="1050" dirty="0" smtClean="0">
              <a:solidFill>
                <a:schemeClr val="bg1"/>
              </a:solidFill>
              <a:latin typeface="Meiryo" charset="-128"/>
              <a:ea typeface="Meiryo" charset="-128"/>
              <a:cs typeface="Meiryo" charset="-128"/>
            </a:endParaRPr>
          </a:p>
          <a:p>
            <a:pPr algn="ctr">
              <a:lnSpc>
                <a:spcPts val="1200"/>
              </a:lnSpc>
              <a:spcBef>
                <a:spcPts val="0"/>
              </a:spcBef>
            </a:pPr>
            <a:endParaRPr lang="ja-JP" altLang="en-US" sz="1050" dirty="0">
              <a:solidFill>
                <a:schemeClr val="bg1"/>
              </a:solidFill>
              <a:latin typeface="Meiryo" charset="-128"/>
              <a:ea typeface="Meiryo" charset="-128"/>
              <a:cs typeface="Meiryo" charset="-128"/>
            </a:endParaRPr>
          </a:p>
          <a:p>
            <a:pPr algn="ctr">
              <a:lnSpc>
                <a:spcPts val="1200"/>
              </a:lnSpc>
              <a:spcBef>
                <a:spcPts val="0"/>
              </a:spcBef>
            </a:pPr>
            <a:endParaRPr lang="ja-JP" altLang="en-US" sz="1050" dirty="0" smtClean="0">
              <a:solidFill>
                <a:schemeClr val="bg1"/>
              </a:solidFill>
              <a:latin typeface="Meiryo" charset="-128"/>
              <a:ea typeface="Meiryo" charset="-128"/>
              <a:cs typeface="Meiryo" charset="-128"/>
            </a:endParaRPr>
          </a:p>
          <a:p>
            <a:pPr algn="ctr">
              <a:lnSpc>
                <a:spcPts val="1200"/>
              </a:lnSpc>
              <a:spcBef>
                <a:spcPts val="0"/>
              </a:spcBef>
            </a:pPr>
            <a:endParaRPr lang="ja-JP" altLang="en-US" sz="1050" dirty="0">
              <a:solidFill>
                <a:schemeClr val="bg1"/>
              </a:solidFill>
              <a:latin typeface="Meiryo" charset="-128"/>
              <a:ea typeface="Meiryo" charset="-128"/>
              <a:cs typeface="Meiryo" charset="-128"/>
            </a:endParaRPr>
          </a:p>
        </p:txBody>
      </p:sp>
      <p:sp>
        <p:nvSpPr>
          <p:cNvPr id="59" name="正方形/長方形 58"/>
          <p:cNvSpPr/>
          <p:nvPr/>
        </p:nvSpPr>
        <p:spPr bwMode="auto">
          <a:xfrm>
            <a:off x="3076888" y="3493532"/>
            <a:ext cx="2257111" cy="2497375"/>
          </a:xfrm>
          <a:prstGeom prst="rect">
            <a:avLst/>
          </a:prstGeom>
          <a:solidFill>
            <a:schemeClr val="accent6">
              <a:lumMod val="5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200"/>
              </a:lnSpc>
              <a:spcBef>
                <a:spcPts val="0"/>
              </a:spcBef>
            </a:pPr>
            <a:endParaRPr lang="ja-JP" altLang="en-US" sz="1400" dirty="0" smtClean="0">
              <a:solidFill>
                <a:schemeClr val="bg1"/>
              </a:solidFill>
              <a:latin typeface="Meiryo" charset="-128"/>
              <a:ea typeface="Meiryo" charset="-128"/>
              <a:cs typeface="Meiryo" charset="-128"/>
            </a:endParaRPr>
          </a:p>
          <a:p>
            <a:pPr algn="ctr">
              <a:lnSpc>
                <a:spcPts val="1200"/>
              </a:lnSpc>
              <a:spcBef>
                <a:spcPts val="0"/>
              </a:spcBef>
            </a:pPr>
            <a:endParaRPr lang="ja-JP" altLang="en-US" sz="1400" dirty="0">
              <a:solidFill>
                <a:schemeClr val="bg1"/>
              </a:solidFill>
              <a:latin typeface="Meiryo" charset="-128"/>
              <a:ea typeface="Meiryo" charset="-128"/>
              <a:cs typeface="Meiryo" charset="-128"/>
            </a:endParaRPr>
          </a:p>
          <a:p>
            <a:pPr algn="ctr">
              <a:lnSpc>
                <a:spcPts val="1200"/>
              </a:lnSpc>
              <a:spcBef>
                <a:spcPts val="0"/>
              </a:spcBef>
            </a:pPr>
            <a:endParaRPr lang="ja-JP" altLang="en-US" sz="1400" dirty="0" smtClean="0">
              <a:solidFill>
                <a:schemeClr val="bg1"/>
              </a:solidFill>
              <a:latin typeface="Meiryo" charset="-128"/>
              <a:ea typeface="Meiryo" charset="-128"/>
              <a:cs typeface="Meiryo" charset="-128"/>
            </a:endParaRPr>
          </a:p>
          <a:p>
            <a:pPr algn="ctr">
              <a:lnSpc>
                <a:spcPts val="1200"/>
              </a:lnSpc>
              <a:spcBef>
                <a:spcPts val="0"/>
              </a:spcBef>
            </a:pPr>
            <a:endParaRPr lang="ja-JP" altLang="en-US" sz="1400" dirty="0">
              <a:solidFill>
                <a:schemeClr val="bg1"/>
              </a:solidFill>
              <a:latin typeface="Meiryo" charset="-128"/>
              <a:ea typeface="Meiryo" charset="-128"/>
              <a:cs typeface="Meiryo" charset="-128"/>
            </a:endParaRPr>
          </a:p>
          <a:p>
            <a:pPr algn="ctr">
              <a:lnSpc>
                <a:spcPts val="1200"/>
              </a:lnSpc>
              <a:spcBef>
                <a:spcPts val="0"/>
              </a:spcBef>
            </a:pPr>
            <a:endParaRPr lang="ja-JP" altLang="en-US" sz="1400" dirty="0" smtClean="0">
              <a:solidFill>
                <a:schemeClr val="bg1"/>
              </a:solidFill>
              <a:latin typeface="Meiryo" charset="-128"/>
              <a:ea typeface="Meiryo" charset="-128"/>
              <a:cs typeface="Meiryo" charset="-128"/>
            </a:endParaRPr>
          </a:p>
          <a:p>
            <a:pPr algn="ctr">
              <a:lnSpc>
                <a:spcPts val="1200"/>
              </a:lnSpc>
              <a:spcBef>
                <a:spcPts val="0"/>
              </a:spcBef>
            </a:pPr>
            <a:endParaRPr lang="ja-JP" altLang="en-US" sz="1400" dirty="0">
              <a:solidFill>
                <a:schemeClr val="bg1"/>
              </a:solidFill>
              <a:latin typeface="Meiryo" charset="-128"/>
              <a:ea typeface="Meiryo" charset="-128"/>
              <a:cs typeface="Meiryo" charset="-128"/>
            </a:endParaRPr>
          </a:p>
          <a:p>
            <a:pPr algn="ctr">
              <a:lnSpc>
                <a:spcPts val="1200"/>
              </a:lnSpc>
              <a:spcBef>
                <a:spcPts val="0"/>
              </a:spcBef>
            </a:pPr>
            <a:endParaRPr lang="ja-JP" altLang="en-US" sz="1400" dirty="0" smtClean="0">
              <a:solidFill>
                <a:schemeClr val="bg1"/>
              </a:solidFill>
              <a:latin typeface="Meiryo" charset="-128"/>
              <a:ea typeface="Meiryo" charset="-128"/>
              <a:cs typeface="Meiryo" charset="-128"/>
            </a:endParaRPr>
          </a:p>
          <a:p>
            <a:pPr algn="ctr">
              <a:lnSpc>
                <a:spcPts val="1200"/>
              </a:lnSpc>
              <a:spcBef>
                <a:spcPts val="0"/>
              </a:spcBef>
            </a:pPr>
            <a:endParaRPr lang="ja-JP" altLang="en-US" sz="1400" dirty="0">
              <a:solidFill>
                <a:schemeClr val="bg1"/>
              </a:solidFill>
              <a:latin typeface="Meiryo" charset="-128"/>
              <a:ea typeface="Meiryo" charset="-128"/>
              <a:cs typeface="Meiryo" charset="-128"/>
            </a:endParaRPr>
          </a:p>
          <a:p>
            <a:pPr algn="ctr">
              <a:lnSpc>
                <a:spcPts val="1200"/>
              </a:lnSpc>
              <a:spcBef>
                <a:spcPts val="0"/>
              </a:spcBef>
            </a:pPr>
            <a:endParaRPr lang="ja-JP" altLang="en-US" sz="1400" dirty="0" smtClean="0">
              <a:solidFill>
                <a:schemeClr val="bg1"/>
              </a:solidFill>
              <a:latin typeface="Meiryo" charset="-128"/>
              <a:ea typeface="Meiryo" charset="-128"/>
              <a:cs typeface="Meiryo" charset="-128"/>
            </a:endParaRPr>
          </a:p>
          <a:p>
            <a:pPr algn="ctr">
              <a:lnSpc>
                <a:spcPts val="1200"/>
              </a:lnSpc>
              <a:spcBef>
                <a:spcPts val="0"/>
              </a:spcBef>
            </a:pPr>
            <a:endParaRPr lang="ja-JP" altLang="en-US" sz="1400" dirty="0" smtClean="0">
              <a:solidFill>
                <a:schemeClr val="bg1"/>
              </a:solidFill>
              <a:latin typeface="Meiryo" charset="-128"/>
              <a:ea typeface="Meiryo" charset="-128"/>
              <a:cs typeface="Meiryo" charset="-128"/>
            </a:endParaRPr>
          </a:p>
          <a:p>
            <a:pPr algn="ctr">
              <a:lnSpc>
                <a:spcPts val="1200"/>
              </a:lnSpc>
              <a:spcBef>
                <a:spcPts val="0"/>
              </a:spcBef>
            </a:pPr>
            <a:endParaRPr lang="ja-JP" altLang="en-US" sz="1400" dirty="0">
              <a:solidFill>
                <a:schemeClr val="bg1"/>
              </a:solidFill>
              <a:latin typeface="Meiryo" charset="-128"/>
              <a:ea typeface="Meiryo" charset="-128"/>
              <a:cs typeface="Meiryo" charset="-128"/>
            </a:endParaRPr>
          </a:p>
          <a:p>
            <a:pPr algn="ctr">
              <a:lnSpc>
                <a:spcPts val="1200"/>
              </a:lnSpc>
              <a:spcBef>
                <a:spcPts val="0"/>
              </a:spcBef>
            </a:pPr>
            <a:endParaRPr lang="ja-JP" altLang="en-US" sz="1400" dirty="0" smtClean="0">
              <a:solidFill>
                <a:schemeClr val="bg1"/>
              </a:solidFill>
              <a:latin typeface="Meiryo" charset="-128"/>
              <a:ea typeface="Meiryo" charset="-128"/>
              <a:cs typeface="Meiryo" charset="-128"/>
            </a:endParaRPr>
          </a:p>
          <a:p>
            <a:pPr algn="ctr">
              <a:lnSpc>
                <a:spcPts val="1200"/>
              </a:lnSpc>
              <a:spcBef>
                <a:spcPts val="0"/>
              </a:spcBef>
            </a:pPr>
            <a:endParaRPr lang="ja-JP" altLang="en-US" sz="1400" dirty="0">
              <a:solidFill>
                <a:schemeClr val="bg1"/>
              </a:solidFill>
              <a:latin typeface="Meiryo" charset="-128"/>
              <a:ea typeface="Meiryo" charset="-128"/>
              <a:cs typeface="Meiryo" charset="-128"/>
            </a:endParaRPr>
          </a:p>
          <a:p>
            <a:pPr algn="ctr">
              <a:lnSpc>
                <a:spcPts val="1200"/>
              </a:lnSpc>
              <a:spcBef>
                <a:spcPts val="0"/>
              </a:spcBef>
            </a:pPr>
            <a:r>
              <a:rPr lang="ja-JP" altLang="en-US" sz="1400" dirty="0" smtClean="0">
                <a:solidFill>
                  <a:schemeClr val="bg1"/>
                </a:solidFill>
                <a:latin typeface="Meiryo" charset="-128"/>
                <a:ea typeface="Meiryo" charset="-128"/>
                <a:cs typeface="Meiryo" charset="-128"/>
              </a:rPr>
              <a:t>主</a:t>
            </a:r>
            <a:r>
              <a:rPr lang="ja-JP" altLang="en-US" sz="1400" dirty="0">
                <a:solidFill>
                  <a:schemeClr val="bg1"/>
                </a:solidFill>
                <a:latin typeface="Meiryo" charset="-128"/>
                <a:ea typeface="Meiryo" charset="-128"/>
                <a:cs typeface="Meiryo" charset="-128"/>
              </a:rPr>
              <a:t>記憶</a:t>
            </a:r>
            <a:r>
              <a:rPr lang="ja-JP" altLang="en-US" sz="1400" dirty="0" smtClean="0">
                <a:solidFill>
                  <a:schemeClr val="bg1"/>
                </a:solidFill>
                <a:latin typeface="Meiryo" charset="-128"/>
                <a:ea typeface="Meiryo" charset="-128"/>
                <a:cs typeface="Meiryo" charset="-128"/>
              </a:rPr>
              <a:t>装置</a:t>
            </a:r>
            <a:endParaRPr lang="en-US" altLang="ja-JP" sz="1400" dirty="0" smtClean="0">
              <a:solidFill>
                <a:schemeClr val="bg1"/>
              </a:solidFill>
              <a:latin typeface="Meiryo" charset="-128"/>
              <a:ea typeface="Meiryo" charset="-128"/>
              <a:cs typeface="Meiryo" charset="-128"/>
            </a:endParaRPr>
          </a:p>
          <a:p>
            <a:pPr algn="ctr">
              <a:lnSpc>
                <a:spcPts val="1200"/>
              </a:lnSpc>
              <a:spcBef>
                <a:spcPts val="0"/>
              </a:spcBef>
            </a:pPr>
            <a:r>
              <a:rPr lang="en-US" altLang="ja-JP" sz="1050" dirty="0" smtClean="0">
                <a:solidFill>
                  <a:schemeClr val="bg1"/>
                </a:solidFill>
                <a:latin typeface="Meiryo" charset="-128"/>
                <a:ea typeface="Meiryo" charset="-128"/>
                <a:cs typeface="Meiryo" charset="-128"/>
              </a:rPr>
              <a:t>Main Memory</a:t>
            </a:r>
            <a:endParaRPr lang="ja-JP" altLang="en-US" sz="1050" dirty="0" smtClean="0">
              <a:solidFill>
                <a:schemeClr val="bg1"/>
              </a:solidFill>
              <a:latin typeface="Meiryo" charset="-128"/>
              <a:ea typeface="Meiryo" charset="-128"/>
              <a:cs typeface="Meiryo"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テキスト ボックス 59"/>
          <p:cNvSpPr txBox="1"/>
          <p:nvPr/>
        </p:nvSpPr>
        <p:spPr>
          <a:xfrm>
            <a:off x="3368265" y="1531216"/>
            <a:ext cx="1800493" cy="369332"/>
          </a:xfrm>
          <a:prstGeom prst="rect">
            <a:avLst/>
          </a:prstGeom>
          <a:noFill/>
        </p:spPr>
        <p:txBody>
          <a:bodyPr wrap="none" rtlCol="0">
            <a:spAutoFit/>
          </a:bodyPr>
          <a:lstStyle/>
          <a:p>
            <a:r>
              <a:rPr kumimoji="1" lang="ja-JP" altLang="en-US" sz="1800" smtClean="0">
                <a:solidFill>
                  <a:srgbClr val="0432FF"/>
                </a:solidFill>
                <a:latin typeface="Meiryo" charset="-128"/>
                <a:ea typeface="Meiryo" charset="-128"/>
                <a:cs typeface="Meiryo" charset="-128"/>
              </a:rPr>
              <a:t>コンピューター</a:t>
            </a:r>
            <a:endParaRPr kumimoji="1" lang="ja-JP" altLang="en-US" sz="1800" dirty="0">
              <a:solidFill>
                <a:srgbClr val="0432FF"/>
              </a:solidFill>
              <a:latin typeface="Meiryo" charset="-128"/>
              <a:ea typeface="Meiryo" charset="-128"/>
              <a:cs typeface="Meiryo" charset="-128"/>
            </a:endParaRPr>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正方形/長方形 40"/>
          <p:cNvSpPr/>
          <p:nvPr/>
        </p:nvSpPr>
        <p:spPr bwMode="auto">
          <a:xfrm>
            <a:off x="3245321" y="2655332"/>
            <a:ext cx="809311" cy="533400"/>
          </a:xfrm>
          <a:prstGeom prst="rect">
            <a:avLst/>
          </a:prstGeom>
          <a:solidFill>
            <a:schemeClr val="accent6">
              <a:lumMod val="75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200" dirty="0" smtClean="0">
                <a:solidFill>
                  <a:schemeClr val="bg1"/>
                </a:solidFill>
                <a:latin typeface="Meiryo" charset="-128"/>
                <a:ea typeface="Meiryo" charset="-128"/>
                <a:cs typeface="Meiryo" charset="-128"/>
              </a:rPr>
              <a:t>制御機構</a:t>
            </a:r>
            <a:endParaRPr lang="ja-JP" altLang="en-US" sz="1200" dirty="0">
              <a:solidFill>
                <a:schemeClr val="bg1"/>
              </a:solidFill>
              <a:latin typeface="Meiryo" charset="-128"/>
              <a:ea typeface="Meiryo" charset="-128"/>
              <a:cs typeface="Meiryo" charset="-128"/>
            </a:endParaRPr>
          </a:p>
        </p:txBody>
      </p:sp>
      <p:sp>
        <p:nvSpPr>
          <p:cNvPr id="43" name="正方形/長方形 42"/>
          <p:cNvSpPr/>
          <p:nvPr/>
        </p:nvSpPr>
        <p:spPr bwMode="auto">
          <a:xfrm>
            <a:off x="4372289" y="2655332"/>
            <a:ext cx="809311" cy="533400"/>
          </a:xfrm>
          <a:prstGeom prst="rect">
            <a:avLst/>
          </a:prstGeom>
          <a:solidFill>
            <a:srgbClr val="FF6666"/>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200" dirty="0" smtClean="0">
                <a:solidFill>
                  <a:schemeClr val="bg1"/>
                </a:solidFill>
                <a:latin typeface="Meiryo" charset="-128"/>
                <a:ea typeface="Meiryo" charset="-128"/>
                <a:cs typeface="Meiryo" charset="-128"/>
              </a:rPr>
              <a:t>演算機構</a:t>
            </a:r>
            <a:endParaRPr lang="ja-JP" altLang="en-US" sz="1200" dirty="0">
              <a:solidFill>
                <a:schemeClr val="bg1"/>
              </a:solidFill>
              <a:latin typeface="Meiryo" charset="-128"/>
              <a:ea typeface="Meiryo" charset="-128"/>
              <a:cs typeface="Meiryo" charset="-128"/>
            </a:endParaRPr>
          </a:p>
        </p:txBody>
      </p:sp>
      <p:sp>
        <p:nvSpPr>
          <p:cNvPr id="44" name="フローチャート : 磁気ディスク 43"/>
          <p:cNvSpPr/>
          <p:nvPr/>
        </p:nvSpPr>
        <p:spPr bwMode="auto">
          <a:xfrm>
            <a:off x="6322784" y="4803526"/>
            <a:ext cx="2364016" cy="756300"/>
          </a:xfrm>
          <a:prstGeom prst="flowChartMagneticDisk">
            <a:avLst/>
          </a:prstGeom>
          <a:solidFill>
            <a:schemeClr val="accent5">
              <a:lumMod val="75000"/>
            </a:schemeClr>
          </a:solidFill>
          <a:ln w="12700">
            <a:solidFill>
              <a:schemeClr val="bg1"/>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8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ミドルウェア</a:t>
            </a:r>
          </a:p>
        </p:txBody>
      </p:sp>
      <p:sp>
        <p:nvSpPr>
          <p:cNvPr id="46" name="フローチャート : 磁気ディスク 45"/>
          <p:cNvSpPr/>
          <p:nvPr/>
        </p:nvSpPr>
        <p:spPr bwMode="auto">
          <a:xfrm>
            <a:off x="6322784" y="4209088"/>
            <a:ext cx="2364016" cy="756300"/>
          </a:xfrm>
          <a:prstGeom prst="flowChartMagneticDisk">
            <a:avLst/>
          </a:prstGeom>
          <a:solidFill>
            <a:schemeClr val="accent5">
              <a:lumMod val="75000"/>
            </a:schemeClr>
          </a:solidFill>
          <a:ln w="12700">
            <a:solidFill>
              <a:schemeClr val="bg1"/>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8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アプリケーション・</a:t>
            </a:r>
            <a:r>
              <a:rPr lang="ja-JP" altLang="en-US" sz="1200" dirty="0" smtClean="0">
                <a:solidFill>
                  <a:schemeClr val="bg1"/>
                </a:solidFill>
                <a:latin typeface="Meiryo" charset="-128"/>
                <a:ea typeface="Meiryo" charset="-128"/>
                <a:cs typeface="Meiryo" charset="-128"/>
              </a:rPr>
              <a:t>プログラム</a:t>
            </a:r>
            <a:endParaRPr kumimoji="0" lang="ja-JP" altLang="en-US"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47" name="フローチャート : 磁気ディスク 46"/>
          <p:cNvSpPr/>
          <p:nvPr/>
        </p:nvSpPr>
        <p:spPr bwMode="auto">
          <a:xfrm>
            <a:off x="6315078" y="3628484"/>
            <a:ext cx="2364016" cy="756300"/>
          </a:xfrm>
          <a:prstGeom prst="flowChartMagneticDisk">
            <a:avLst/>
          </a:prstGeom>
          <a:solidFill>
            <a:schemeClr val="accent5">
              <a:lumMod val="75000"/>
            </a:schemeClr>
          </a:solidFill>
          <a:ln w="12700">
            <a:solidFill>
              <a:schemeClr val="bg1"/>
            </a:solid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8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データ</a:t>
            </a:r>
          </a:p>
        </p:txBody>
      </p:sp>
      <p:sp>
        <p:nvSpPr>
          <p:cNvPr id="56" name="角丸四角形 55"/>
          <p:cNvSpPr/>
          <p:nvPr/>
        </p:nvSpPr>
        <p:spPr bwMode="auto">
          <a:xfrm>
            <a:off x="3245322" y="3729691"/>
            <a:ext cx="533400" cy="354837"/>
          </a:xfrm>
          <a:prstGeom prst="roundRect">
            <a:avLst>
              <a:gd name="adj" fmla="val 0"/>
            </a:avLst>
          </a:prstGeom>
          <a:solidFill>
            <a:srgbClr val="66CC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900" b="0" i="0" u="none" strike="noStrike" cap="none" normalizeH="0" baseline="0" dirty="0" smtClean="0">
                <a:ln>
                  <a:noFill/>
                </a:ln>
                <a:solidFill>
                  <a:schemeClr val="bg1"/>
                </a:solidFill>
                <a:effectLst/>
                <a:latin typeface="Meiryo" charset="-128"/>
                <a:ea typeface="Meiryo" charset="-128"/>
                <a:cs typeface="Meiryo" charset="-128"/>
              </a:rPr>
              <a:t>データ</a:t>
            </a:r>
            <a:endParaRPr kumimoji="0" lang="en-US" altLang="ja-JP" sz="900" b="0" i="0" u="none" strike="noStrike" cap="none" normalizeH="0" baseline="0" dirty="0" smtClean="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900" b="0" i="0" u="none" strike="noStrike" cap="none" normalizeH="0" baseline="0" dirty="0" smtClean="0">
                <a:ln>
                  <a:noFill/>
                </a:ln>
                <a:solidFill>
                  <a:schemeClr val="bg1"/>
                </a:solidFill>
                <a:effectLst/>
                <a:latin typeface="Meiryo" charset="-128"/>
                <a:ea typeface="Meiryo" charset="-128"/>
                <a:cs typeface="Meiryo" charset="-128"/>
              </a:rPr>
              <a:t>A</a:t>
            </a:r>
            <a:endParaRPr kumimoji="0" lang="ja-JP" altLang="en-US" sz="9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57" name="角丸四角形 56"/>
          <p:cNvSpPr/>
          <p:nvPr/>
        </p:nvSpPr>
        <p:spPr bwMode="auto">
          <a:xfrm>
            <a:off x="3245322" y="4203268"/>
            <a:ext cx="1923436" cy="354837"/>
          </a:xfrm>
          <a:prstGeom prst="roundRect">
            <a:avLst>
              <a:gd name="adj" fmla="val 0"/>
            </a:avLst>
          </a:prstGeom>
          <a:solidFill>
            <a:srgbClr val="00B05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900" b="0" i="0" u="none" strike="noStrike" cap="none" normalizeH="0" baseline="0" dirty="0" smtClean="0">
                <a:ln>
                  <a:noFill/>
                </a:ln>
                <a:solidFill>
                  <a:schemeClr val="bg1"/>
                </a:solidFill>
                <a:effectLst/>
                <a:latin typeface="Meiryo" charset="-128"/>
                <a:ea typeface="Meiryo" charset="-128"/>
                <a:cs typeface="Meiryo" charset="-128"/>
              </a:rPr>
              <a:t>アプリケーション・プログラム</a:t>
            </a:r>
            <a:r>
              <a:rPr kumimoji="0" lang="ja-JP" altLang="en-US" sz="900" b="0" i="0" u="none" strike="noStrike" cap="none" normalizeH="0" dirty="0" smtClean="0">
                <a:ln>
                  <a:noFill/>
                </a:ln>
                <a:solidFill>
                  <a:schemeClr val="bg1"/>
                </a:solidFill>
                <a:effectLst/>
                <a:latin typeface="Meiryo" charset="-128"/>
                <a:ea typeface="Meiryo" charset="-128"/>
                <a:cs typeface="Meiryo" charset="-128"/>
              </a:rPr>
              <a:t> </a:t>
            </a:r>
            <a:r>
              <a:rPr kumimoji="0" lang="en-US" altLang="ja-JP" sz="900" b="0" i="0" u="none" strike="noStrike" cap="none" normalizeH="0" dirty="0" smtClean="0">
                <a:ln>
                  <a:noFill/>
                </a:ln>
                <a:solidFill>
                  <a:schemeClr val="bg1"/>
                </a:solidFill>
                <a:effectLst/>
                <a:latin typeface="Meiryo" charset="-128"/>
                <a:ea typeface="Meiryo" charset="-128"/>
                <a:cs typeface="Meiryo" charset="-128"/>
              </a:rPr>
              <a:t>X</a:t>
            </a:r>
            <a:endParaRPr kumimoji="0" lang="ja-JP" altLang="en-US" sz="9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58" name="角丸四角形 57"/>
          <p:cNvSpPr/>
          <p:nvPr/>
        </p:nvSpPr>
        <p:spPr bwMode="auto">
          <a:xfrm>
            <a:off x="3940340" y="3729690"/>
            <a:ext cx="533400" cy="354837"/>
          </a:xfrm>
          <a:prstGeom prst="roundRect">
            <a:avLst>
              <a:gd name="adj" fmla="val 0"/>
            </a:avLst>
          </a:prstGeom>
          <a:solidFill>
            <a:srgbClr val="66CC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900" b="0" i="0" u="none" strike="noStrike" cap="none" normalizeH="0" baseline="0" dirty="0" smtClean="0">
                <a:ln>
                  <a:noFill/>
                </a:ln>
                <a:solidFill>
                  <a:schemeClr val="bg1"/>
                </a:solidFill>
                <a:effectLst/>
                <a:latin typeface="Meiryo" charset="-128"/>
                <a:ea typeface="Meiryo" charset="-128"/>
                <a:cs typeface="Meiryo" charset="-128"/>
              </a:rPr>
              <a:t>データ</a:t>
            </a:r>
            <a:endParaRPr kumimoji="0" lang="en-US" altLang="ja-JP" sz="900" b="0" i="0" u="none" strike="noStrike" cap="none" normalizeH="0" baseline="0" dirty="0" smtClean="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900" b="0" i="0" u="none" strike="noStrike" cap="none" normalizeH="0" baseline="0" dirty="0" smtClean="0">
                <a:ln>
                  <a:noFill/>
                </a:ln>
                <a:solidFill>
                  <a:schemeClr val="bg1"/>
                </a:solidFill>
                <a:effectLst/>
                <a:latin typeface="Meiryo" charset="-128"/>
                <a:ea typeface="Meiryo" charset="-128"/>
                <a:cs typeface="Meiryo" charset="-128"/>
              </a:rPr>
              <a:t>B</a:t>
            </a:r>
            <a:endParaRPr kumimoji="0" lang="ja-JP" altLang="en-US" sz="9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61" name="角丸四角形 60"/>
          <p:cNvSpPr/>
          <p:nvPr/>
        </p:nvSpPr>
        <p:spPr bwMode="auto">
          <a:xfrm>
            <a:off x="4635358" y="3722132"/>
            <a:ext cx="533400" cy="354837"/>
          </a:xfrm>
          <a:prstGeom prst="roundRect">
            <a:avLst>
              <a:gd name="adj" fmla="val 0"/>
            </a:avLst>
          </a:prstGeom>
          <a:solidFill>
            <a:srgbClr val="66CC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900" b="0" i="0" u="none" strike="noStrike" cap="none" normalizeH="0" baseline="0" dirty="0" smtClean="0">
                <a:ln>
                  <a:noFill/>
                </a:ln>
                <a:solidFill>
                  <a:schemeClr val="bg1"/>
                </a:solidFill>
                <a:effectLst/>
                <a:latin typeface="Meiryo" charset="-128"/>
                <a:ea typeface="Meiryo" charset="-128"/>
                <a:cs typeface="Meiryo" charset="-128"/>
              </a:rPr>
              <a:t>データ</a:t>
            </a:r>
            <a:endParaRPr kumimoji="0" lang="en-US" altLang="ja-JP" sz="900" b="0" i="0" u="none" strike="noStrike" cap="none" normalizeH="0" baseline="0" dirty="0" smtClean="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900" b="0" i="0" u="none" strike="noStrike" cap="none" normalizeH="0" baseline="0" dirty="0" smtClean="0">
                <a:ln>
                  <a:noFill/>
                </a:ln>
                <a:solidFill>
                  <a:schemeClr val="bg1"/>
                </a:solidFill>
                <a:effectLst/>
                <a:latin typeface="Meiryo" charset="-128"/>
                <a:ea typeface="Meiryo" charset="-128"/>
                <a:cs typeface="Meiryo" charset="-128"/>
              </a:rPr>
              <a:t>C</a:t>
            </a:r>
            <a:endParaRPr kumimoji="0" lang="ja-JP" altLang="en-US" sz="9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62" name="角丸四角形 61"/>
          <p:cNvSpPr/>
          <p:nvPr/>
        </p:nvSpPr>
        <p:spPr bwMode="auto">
          <a:xfrm>
            <a:off x="3258164" y="4617255"/>
            <a:ext cx="1923436" cy="354837"/>
          </a:xfrm>
          <a:prstGeom prst="roundRect">
            <a:avLst>
              <a:gd name="adj" fmla="val 0"/>
            </a:avLst>
          </a:prstGeom>
          <a:solidFill>
            <a:srgbClr val="00B05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900" b="0" i="0" u="none" strike="noStrike" cap="none" normalizeH="0" baseline="0" dirty="0" smtClean="0">
                <a:ln>
                  <a:noFill/>
                </a:ln>
                <a:solidFill>
                  <a:schemeClr val="bg1"/>
                </a:solidFill>
                <a:effectLst/>
                <a:latin typeface="Meiryo" charset="-128"/>
                <a:ea typeface="Meiryo" charset="-128"/>
                <a:cs typeface="Meiryo" charset="-128"/>
              </a:rPr>
              <a:t>アプリケーション・プログラム</a:t>
            </a:r>
            <a:r>
              <a:rPr kumimoji="0" lang="ja-JP" altLang="en-US" sz="900" b="0" i="0" u="none" strike="noStrike" cap="none" normalizeH="0" dirty="0" smtClean="0">
                <a:ln>
                  <a:noFill/>
                </a:ln>
                <a:solidFill>
                  <a:schemeClr val="bg1"/>
                </a:solidFill>
                <a:effectLst/>
                <a:latin typeface="Meiryo" charset="-128"/>
                <a:ea typeface="Meiryo" charset="-128"/>
                <a:cs typeface="Meiryo" charset="-128"/>
              </a:rPr>
              <a:t> </a:t>
            </a:r>
            <a:r>
              <a:rPr lang="en-US" altLang="ja-JP" sz="900" dirty="0">
                <a:solidFill>
                  <a:schemeClr val="bg1"/>
                </a:solidFill>
                <a:latin typeface="Meiryo" charset="-128"/>
                <a:ea typeface="Meiryo" charset="-128"/>
                <a:cs typeface="Meiryo" charset="-128"/>
              </a:rPr>
              <a:t>Y</a:t>
            </a:r>
            <a:endParaRPr kumimoji="0" lang="ja-JP" altLang="en-US" sz="9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63" name="角丸四角形 62"/>
          <p:cNvSpPr/>
          <p:nvPr/>
        </p:nvSpPr>
        <p:spPr bwMode="auto">
          <a:xfrm>
            <a:off x="3258164" y="5041468"/>
            <a:ext cx="1923436" cy="354837"/>
          </a:xfrm>
          <a:prstGeom prst="roundRect">
            <a:avLst>
              <a:gd name="adj" fmla="val 0"/>
            </a:avLst>
          </a:prstGeom>
          <a:solidFill>
            <a:srgbClr val="00B05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ja-JP" altLang="en-US" sz="900" dirty="0">
                <a:solidFill>
                  <a:schemeClr val="bg1"/>
                </a:solidFill>
                <a:latin typeface="Meiryo" charset="-128"/>
                <a:ea typeface="Meiryo" charset="-128"/>
                <a:cs typeface="Meiryo" charset="-128"/>
              </a:rPr>
              <a:t>オペレーティング・システム</a:t>
            </a:r>
            <a:endParaRPr kumimoji="0" lang="ja-JP" altLang="en-US" sz="9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3" name="右矢印 2"/>
          <p:cNvSpPr/>
          <p:nvPr/>
        </p:nvSpPr>
        <p:spPr bwMode="auto">
          <a:xfrm>
            <a:off x="4054632" y="2807732"/>
            <a:ext cx="317657" cy="235816"/>
          </a:xfrm>
          <a:prstGeom prst="rightArrow">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5" name="上下矢印 4"/>
          <p:cNvSpPr/>
          <p:nvPr/>
        </p:nvSpPr>
        <p:spPr bwMode="auto">
          <a:xfrm>
            <a:off x="4635358" y="3210632"/>
            <a:ext cx="266700" cy="413400"/>
          </a:xfrm>
          <a:prstGeom prst="upDownArrow">
            <a:avLst>
              <a:gd name="adj1" fmla="val 34591"/>
              <a:gd name="adj2" fmla="val 5000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6" name="下矢印 5"/>
          <p:cNvSpPr/>
          <p:nvPr/>
        </p:nvSpPr>
        <p:spPr bwMode="auto">
          <a:xfrm>
            <a:off x="3531864" y="3217141"/>
            <a:ext cx="236224" cy="413400"/>
          </a:xfrm>
          <a:prstGeom prst="downArrow">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7" name="左右矢印 6"/>
          <p:cNvSpPr/>
          <p:nvPr/>
        </p:nvSpPr>
        <p:spPr bwMode="auto">
          <a:xfrm>
            <a:off x="5553077" y="4592131"/>
            <a:ext cx="685801" cy="520483"/>
          </a:xfrm>
          <a:prstGeom prst="leftRightArrow">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64" name="左右矢印 63"/>
          <p:cNvSpPr/>
          <p:nvPr/>
        </p:nvSpPr>
        <p:spPr bwMode="auto">
          <a:xfrm>
            <a:off x="1720633" y="1826339"/>
            <a:ext cx="1062256" cy="520483"/>
          </a:xfrm>
          <a:prstGeom prst="leftRightArrow">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8" name="左矢印 7"/>
          <p:cNvSpPr/>
          <p:nvPr/>
        </p:nvSpPr>
        <p:spPr bwMode="auto">
          <a:xfrm>
            <a:off x="2217228" y="2741031"/>
            <a:ext cx="571500" cy="478174"/>
          </a:xfrm>
          <a:prstGeom prst="leftArrow">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latin typeface="Meiryo" charset="-128"/>
              <a:ea typeface="Meiryo" charset="-128"/>
              <a:cs typeface="Meiryo" charset="-128"/>
            </a:endParaRPr>
          </a:p>
        </p:txBody>
      </p:sp>
      <p:sp>
        <p:nvSpPr>
          <p:cNvPr id="9" name="四角形吹き出し 8"/>
          <p:cNvSpPr/>
          <p:nvPr/>
        </p:nvSpPr>
        <p:spPr bwMode="auto">
          <a:xfrm>
            <a:off x="5791199" y="1404415"/>
            <a:ext cx="2971799" cy="1479441"/>
          </a:xfrm>
          <a:prstGeom prst="wedgeRectCallout">
            <a:avLst>
              <a:gd name="adj1" fmla="val -66885"/>
              <a:gd name="adj2" fmla="val 26480"/>
            </a:avLst>
          </a:prstGeom>
          <a:solidFill>
            <a:srgbClr val="0070C0"/>
          </a:solidFill>
          <a:ln w="381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bg1"/>
                </a:solidFill>
                <a:effectLst/>
                <a:latin typeface="Meiryo" charset="-128"/>
                <a:ea typeface="Meiryo" charset="-128"/>
                <a:cs typeface="Meiryo" charset="-128"/>
              </a:rPr>
              <a:t>制御機構</a:t>
            </a: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：コンピューター全体の処理の流れ、入出力装置からのデータの読み込みや書き出しを管理し、演算機構に処理を命令する。</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a:p>
            <a:pPr marL="0" marR="0" indent="0" algn="l" defTabSz="914400" rtl="0" eaLnBrk="1" fontAlgn="base" latinLnBrk="0" hangingPunct="1">
              <a:lnSpc>
                <a:spcPct val="100000"/>
              </a:lnSpc>
              <a:spcBef>
                <a:spcPct val="20000"/>
              </a:spcBef>
              <a:spcAft>
                <a:spcPct val="0"/>
              </a:spcAft>
              <a:buClrTx/>
              <a:buSzTx/>
              <a:buFontTx/>
              <a:buNone/>
              <a:tabLst/>
            </a:pPr>
            <a:r>
              <a:rPr lang="ja-JP" altLang="en-US" sz="1200" b="1" dirty="0">
                <a:solidFill>
                  <a:schemeClr val="bg1"/>
                </a:solidFill>
                <a:latin typeface="Meiryo" charset="-128"/>
                <a:ea typeface="Meiryo" charset="-128"/>
                <a:cs typeface="Meiryo" charset="-128"/>
              </a:rPr>
              <a:t>演算</a:t>
            </a:r>
            <a:r>
              <a:rPr lang="ja-JP" altLang="en-US" sz="1200" b="1" dirty="0" smtClean="0">
                <a:solidFill>
                  <a:schemeClr val="bg1"/>
                </a:solidFill>
                <a:latin typeface="Meiryo" charset="-128"/>
                <a:ea typeface="Meiryo" charset="-128"/>
                <a:cs typeface="Meiryo" charset="-128"/>
              </a:rPr>
              <a:t>機構</a:t>
            </a:r>
            <a:r>
              <a:rPr lang="ja-JP" altLang="en-US" sz="1200" dirty="0" smtClean="0">
                <a:solidFill>
                  <a:schemeClr val="bg1"/>
                </a:solidFill>
                <a:latin typeface="Meiryo" charset="-128"/>
                <a:ea typeface="Meiryo" charset="-128"/>
                <a:cs typeface="Meiryo" charset="-128"/>
              </a:rPr>
              <a:t>：制御機構の命令に従い、プログラムを解読し、データ処理を行う。</a:t>
            </a:r>
            <a:endParaRPr kumimoji="0" lang="ja-JP" altLang="en-US"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74" name="四角形吹き出し 73"/>
          <p:cNvSpPr/>
          <p:nvPr/>
        </p:nvSpPr>
        <p:spPr bwMode="auto">
          <a:xfrm>
            <a:off x="533401" y="4076968"/>
            <a:ext cx="2133599" cy="2091967"/>
          </a:xfrm>
          <a:prstGeom prst="wedgeRectCallout">
            <a:avLst>
              <a:gd name="adj1" fmla="val 72828"/>
              <a:gd name="adj2" fmla="val -19420"/>
            </a:avLst>
          </a:prstGeom>
          <a:solidFill>
            <a:srgbClr val="0070C0"/>
          </a:solidFill>
          <a:ln w="381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ct val="20000"/>
              </a:spcBef>
              <a:spcAft>
                <a:spcPct val="0"/>
              </a:spcAft>
              <a:buClrTx/>
              <a:buSzTx/>
              <a:buFont typeface="Wingdings" pitchFamily="2" charset="2"/>
              <a:buChar char="l"/>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ＣＰＵと入出力装置との中間に位置する。</a:t>
            </a:r>
          </a:p>
          <a:p>
            <a:pPr marL="171450" marR="0" indent="-171450" algn="l" defTabSz="914400" rtl="0" eaLnBrk="1" fontAlgn="base" latinLnBrk="0" hangingPunct="1">
              <a:lnSpc>
                <a:spcPct val="100000"/>
              </a:lnSpc>
              <a:spcBef>
                <a:spcPct val="20000"/>
              </a:spcBef>
              <a:spcAft>
                <a:spcPct val="0"/>
              </a:spcAft>
              <a:buClrTx/>
              <a:buSzTx/>
              <a:buFont typeface="Wingdings" pitchFamily="2" charset="2"/>
              <a:buChar char="l"/>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ＣＰＵが、データや</a:t>
            </a:r>
            <a:r>
              <a:rPr lang="ja-JP" altLang="en-US" sz="1200" dirty="0" smtClean="0">
                <a:solidFill>
                  <a:schemeClr val="bg1"/>
                </a:solidFill>
                <a:latin typeface="Meiryo" charset="-128"/>
                <a:ea typeface="Meiryo" charset="-128"/>
                <a:cs typeface="Meiryo" charset="-128"/>
              </a:rPr>
              <a:t>プラグラムを高速で処理するために一時的に保管する。</a:t>
            </a:r>
          </a:p>
          <a:p>
            <a:pPr marL="171450" marR="0" indent="-171450" algn="l" defTabSz="914400" rtl="0" eaLnBrk="1" fontAlgn="base" latinLnBrk="0" hangingPunct="1">
              <a:lnSpc>
                <a:spcPct val="100000"/>
              </a:lnSpc>
              <a:spcBef>
                <a:spcPct val="20000"/>
              </a:spcBef>
              <a:spcAft>
                <a:spcPct val="0"/>
              </a:spcAft>
              <a:buClrTx/>
              <a:buSzTx/>
              <a:buFont typeface="Wingdings" pitchFamily="2" charset="2"/>
              <a:buChar char="l"/>
              <a:tabLst/>
            </a:pPr>
            <a:r>
              <a:rPr lang="ja-JP" altLang="en-US" sz="1200" dirty="0" smtClean="0">
                <a:solidFill>
                  <a:schemeClr val="bg1"/>
                </a:solidFill>
                <a:latin typeface="Meiryo" charset="-128"/>
                <a:ea typeface="Meiryo" charset="-128"/>
                <a:cs typeface="Meiryo" charset="-128"/>
              </a:rPr>
              <a:t>外部記憶装置よりも容量は小さいが、高速でデータやプログラムのやり取りができる。</a:t>
            </a:r>
            <a:endParaRPr kumimoji="0" lang="ja-JP" altLang="en-US"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75" name="テキスト ボックス 74"/>
          <p:cNvSpPr txBox="1"/>
          <p:nvPr/>
        </p:nvSpPr>
        <p:spPr>
          <a:xfrm>
            <a:off x="6120987" y="3247484"/>
            <a:ext cx="2852064" cy="338554"/>
          </a:xfrm>
          <a:prstGeom prst="rect">
            <a:avLst/>
          </a:prstGeom>
          <a:noFill/>
        </p:spPr>
        <p:txBody>
          <a:bodyPr wrap="none" rtlCol="0">
            <a:spAutoFit/>
          </a:bodyPr>
          <a:lstStyle/>
          <a:p>
            <a:pPr algn="ctr"/>
            <a:r>
              <a:rPr kumimoji="1" lang="ja-JP" altLang="en-US" sz="1600" dirty="0" smtClean="0">
                <a:solidFill>
                  <a:srgbClr val="0070C0"/>
                </a:solidFill>
                <a:latin typeface="Meiryo" charset="-128"/>
                <a:ea typeface="Meiryo" charset="-128"/>
                <a:cs typeface="Meiryo" charset="-128"/>
              </a:rPr>
              <a:t>ストレージ（外部記憶装置）</a:t>
            </a:r>
            <a:endParaRPr kumimoji="1" lang="ja-JP" altLang="en-US" sz="1600" dirty="0">
              <a:solidFill>
                <a:srgbClr val="0070C0"/>
              </a:solidFill>
              <a:latin typeface="Meiryo" charset="-128"/>
              <a:ea typeface="Meiryo" charset="-128"/>
              <a:cs typeface="Meiryo" charset="-128"/>
            </a:endParaRPr>
          </a:p>
        </p:txBody>
      </p:sp>
      <p:sp>
        <p:nvSpPr>
          <p:cNvPr id="33" name="テキスト ボックス 32"/>
          <p:cNvSpPr txBox="1"/>
          <p:nvPr/>
        </p:nvSpPr>
        <p:spPr>
          <a:xfrm>
            <a:off x="930497" y="1380683"/>
            <a:ext cx="1210588" cy="338554"/>
          </a:xfrm>
          <a:prstGeom prst="rect">
            <a:avLst/>
          </a:prstGeom>
          <a:noFill/>
        </p:spPr>
        <p:txBody>
          <a:bodyPr wrap="none" rtlCol="0">
            <a:spAutoFit/>
          </a:bodyPr>
          <a:lstStyle/>
          <a:p>
            <a:pPr algn="ctr"/>
            <a:r>
              <a:rPr kumimoji="1" lang="ja-JP" altLang="en-US" sz="1600" dirty="0" smtClean="0">
                <a:solidFill>
                  <a:srgbClr val="00B0F0"/>
                </a:solidFill>
                <a:latin typeface="Meiryo" charset="-128"/>
                <a:ea typeface="Meiryo" charset="-128"/>
                <a:cs typeface="Meiryo" charset="-128"/>
              </a:rPr>
              <a:t>入出力装置</a:t>
            </a:r>
            <a:endParaRPr kumimoji="1" lang="ja-JP" altLang="en-US" sz="1600" dirty="0">
              <a:solidFill>
                <a:srgbClr val="00B0F0"/>
              </a:solidFill>
              <a:latin typeface="Meiryo" charset="-128"/>
              <a:ea typeface="Meiryo" charset="-128"/>
              <a:cs typeface="Meiryo" charset="-128"/>
            </a:endParaRPr>
          </a:p>
        </p:txBody>
      </p:sp>
      <p:grpSp>
        <p:nvGrpSpPr>
          <p:cNvPr id="34" name="図形グループ 33"/>
          <p:cNvGrpSpPr/>
          <p:nvPr/>
        </p:nvGrpSpPr>
        <p:grpSpPr>
          <a:xfrm>
            <a:off x="902233" y="1690366"/>
            <a:ext cx="708350" cy="720970"/>
            <a:chOff x="2667295" y="1059799"/>
            <a:chExt cx="681672" cy="722281"/>
          </a:xfrm>
          <a:effectLst>
            <a:outerShdw blurRad="50800" dist="38100" dir="2700000" algn="tl" rotWithShape="0">
              <a:prstClr val="black">
                <a:alpha val="40000"/>
              </a:prstClr>
            </a:outerShdw>
          </a:effectLst>
        </p:grpSpPr>
        <p:sp>
          <p:nvSpPr>
            <p:cNvPr id="35" name="角丸四角形 3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pic>
          <p:nvPicPr>
            <p:cNvPr id="36" name="図 35"/>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7" name="図形グループ 36"/>
          <p:cNvGrpSpPr/>
          <p:nvPr/>
        </p:nvGrpSpPr>
        <p:grpSpPr>
          <a:xfrm>
            <a:off x="876005" y="1940202"/>
            <a:ext cx="282509" cy="638414"/>
            <a:chOff x="1946324" y="4125162"/>
            <a:chExt cx="969964" cy="2007872"/>
          </a:xfrm>
          <a:effectLst>
            <a:outerShdw blurRad="50800" dist="38100" dir="2700000" algn="tl" rotWithShape="0">
              <a:prstClr val="black">
                <a:alpha val="40000"/>
              </a:prstClr>
            </a:outerShdw>
          </a:effectLst>
        </p:grpSpPr>
        <p:sp>
          <p:nvSpPr>
            <p:cNvPr id="38" name="円/楕円 3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9" name="フローチャート: 論理積ゲート 3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pic>
        <p:nvPicPr>
          <p:cNvPr id="10" name="図 9"/>
          <p:cNvPicPr>
            <a:picLocks noChangeAspect="1"/>
          </p:cNvPicPr>
          <p:nvPr/>
        </p:nvPicPr>
        <p:blipFill>
          <a:blip r:embed="rId4">
            <a:clrChange>
              <a:clrFrom>
                <a:srgbClr val="FFFFFF"/>
              </a:clrFrom>
              <a:clrTo>
                <a:srgbClr val="FFFFFF">
                  <a:alpha val="0"/>
                </a:srgbClr>
              </a:clrTo>
            </a:clrChange>
          </a:blip>
          <a:stretch>
            <a:fillRect/>
          </a:stretch>
        </p:blipFill>
        <p:spPr>
          <a:xfrm>
            <a:off x="1416649" y="2591588"/>
            <a:ext cx="781532" cy="781532"/>
          </a:xfrm>
          <a:prstGeom prst="rect">
            <a:avLst/>
          </a:prstGeom>
        </p:spPr>
      </p:pic>
    </p:spTree>
    <p:extLst>
      <p:ext uri="{BB962C8B-B14F-4D97-AF65-F5344CB8AC3E}">
        <p14:creationId xmlns:p14="http://schemas.microsoft.com/office/powerpoint/2010/main" val="214403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a:xfrm>
            <a:off x="152400" y="152400"/>
            <a:ext cx="8991600" cy="533400"/>
          </a:xfrm>
        </p:spPr>
        <p:txBody>
          <a:bodyPr/>
          <a:lstStyle/>
          <a:p>
            <a:r>
              <a:rPr lang="ja-JP" altLang="en-US" sz="2800" dirty="0" smtClean="0">
                <a:ea typeface="ＭＳ Ｐゴシック" pitchFamily="50" charset="-128"/>
              </a:rPr>
              <a:t>処理形態／データの受け渡し方法による分類</a:t>
            </a:r>
            <a:endParaRPr lang="ja-JP" altLang="en-US" sz="2800" dirty="0">
              <a:ea typeface="ＭＳ Ｐゴシック" pitchFamily="50" charset="-128"/>
            </a:endParaRPr>
          </a:p>
        </p:txBody>
      </p:sp>
      <p:sp>
        <p:nvSpPr>
          <p:cNvPr id="31" name="AutoShape 8"/>
          <p:cNvSpPr>
            <a:spLocks noChangeArrowheads="1"/>
          </p:cNvSpPr>
          <p:nvPr/>
        </p:nvSpPr>
        <p:spPr bwMode="auto">
          <a:xfrm>
            <a:off x="6651565" y="1447799"/>
            <a:ext cx="1730435" cy="4876799"/>
          </a:xfrm>
          <a:prstGeom prst="roundRect">
            <a:avLst>
              <a:gd name="adj" fmla="val 0"/>
            </a:avLst>
          </a:prstGeom>
          <a:solidFill>
            <a:srgbClr val="FFFBD2"/>
          </a:solidFill>
          <a:ln>
            <a:noFill/>
            <a:headEnd/>
            <a:tailE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ja-JP" altLang="en-US">
              <a:latin typeface="Meiryo" charset="-128"/>
              <a:ea typeface="Meiryo" charset="-128"/>
              <a:cs typeface="Meiryo" charset="-128"/>
            </a:endParaRPr>
          </a:p>
        </p:txBody>
      </p:sp>
      <p:sp>
        <p:nvSpPr>
          <p:cNvPr id="32" name="Text Box 12"/>
          <p:cNvSpPr txBox="1">
            <a:spLocks noChangeArrowheads="1"/>
          </p:cNvSpPr>
          <p:nvPr/>
        </p:nvSpPr>
        <p:spPr bwMode="auto">
          <a:xfrm>
            <a:off x="6706303" y="1695391"/>
            <a:ext cx="1620957"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1600" dirty="0" smtClean="0">
                <a:solidFill>
                  <a:srgbClr val="0432FF"/>
                </a:solidFill>
                <a:latin typeface="Meiryo" charset="-128"/>
                <a:ea typeface="Meiryo" charset="-128"/>
                <a:cs typeface="Meiryo" charset="-128"/>
              </a:rPr>
              <a:t>コンピューター</a:t>
            </a:r>
            <a:endParaRPr lang="ja-JP" altLang="en-US" sz="1600" dirty="0">
              <a:solidFill>
                <a:srgbClr val="0432FF"/>
              </a:solidFill>
              <a:latin typeface="Meiryo" charset="-128"/>
              <a:ea typeface="Meiryo" charset="-128"/>
              <a:cs typeface="Meiryo" charset="-128"/>
            </a:endParaRPr>
          </a:p>
        </p:txBody>
      </p:sp>
      <p:sp>
        <p:nvSpPr>
          <p:cNvPr id="35" name="AutoShape 4"/>
          <p:cNvSpPr>
            <a:spLocks noChangeArrowheads="1"/>
          </p:cNvSpPr>
          <p:nvPr/>
        </p:nvSpPr>
        <p:spPr bwMode="auto">
          <a:xfrm>
            <a:off x="838200" y="3429000"/>
            <a:ext cx="838200" cy="838200"/>
          </a:xfrm>
          <a:prstGeom prst="flowChartMagneticTape">
            <a:avLst/>
          </a:prstGeom>
          <a:solidFill>
            <a:srgbClr val="CCFFFF"/>
          </a:solidFill>
          <a:ln>
            <a:noFill/>
          </a:ln>
          <a:effectLst/>
          <a:extLs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36" name="AutoShape 5"/>
          <p:cNvSpPr>
            <a:spLocks noChangeArrowheads="1"/>
          </p:cNvSpPr>
          <p:nvPr/>
        </p:nvSpPr>
        <p:spPr bwMode="auto">
          <a:xfrm>
            <a:off x="762000" y="3352800"/>
            <a:ext cx="838200" cy="838200"/>
          </a:xfrm>
          <a:prstGeom prst="flowChartMagneticTape">
            <a:avLst/>
          </a:prstGeom>
          <a:solidFill>
            <a:srgbClr val="33CCCC"/>
          </a:solidFill>
          <a:ln>
            <a:noFill/>
          </a:ln>
          <a:effectLst/>
          <a:extLs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37" name="AutoShape 13"/>
          <p:cNvSpPr>
            <a:spLocks noChangeArrowheads="1"/>
          </p:cNvSpPr>
          <p:nvPr/>
        </p:nvSpPr>
        <p:spPr bwMode="auto">
          <a:xfrm>
            <a:off x="685800" y="3276600"/>
            <a:ext cx="838200" cy="838200"/>
          </a:xfrm>
          <a:prstGeom prst="flowChartMagneticTape">
            <a:avLst/>
          </a:prstGeom>
          <a:solidFill>
            <a:srgbClr val="0099CC"/>
          </a:solidFill>
          <a:ln>
            <a:noFill/>
          </a:ln>
          <a:effectLst/>
          <a:extLs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charset="-128"/>
              <a:ea typeface="Meiryo" charset="-128"/>
              <a:cs typeface="Meiryo" charset="-128"/>
            </a:endParaRPr>
          </a:p>
        </p:txBody>
      </p:sp>
      <p:sp>
        <p:nvSpPr>
          <p:cNvPr id="38" name="Text Box 17"/>
          <p:cNvSpPr txBox="1">
            <a:spLocks noChangeArrowheads="1"/>
          </p:cNvSpPr>
          <p:nvPr/>
        </p:nvSpPr>
        <p:spPr bwMode="auto">
          <a:xfrm>
            <a:off x="783102" y="3602267"/>
            <a:ext cx="646332" cy="2492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lnSpc>
                <a:spcPct val="80000"/>
              </a:lnSpc>
            </a:pPr>
            <a:r>
              <a:rPr lang="ja-JP" altLang="en-US" dirty="0" smtClean="0">
                <a:solidFill>
                  <a:schemeClr val="bg1"/>
                </a:solidFill>
                <a:latin typeface="Meiryo" charset="-128"/>
                <a:ea typeface="Meiryo" charset="-128"/>
                <a:cs typeface="Meiryo" charset="-128"/>
              </a:rPr>
              <a:t>データ</a:t>
            </a:r>
            <a:endParaRPr lang="ja-JP" altLang="en-US" dirty="0">
              <a:solidFill>
                <a:schemeClr val="bg1"/>
              </a:solidFill>
              <a:latin typeface="Meiryo" charset="-128"/>
              <a:ea typeface="Meiryo" charset="-128"/>
              <a:cs typeface="Meiryo" charset="-128"/>
            </a:endParaRPr>
          </a:p>
        </p:txBody>
      </p:sp>
      <p:sp>
        <p:nvSpPr>
          <p:cNvPr id="76" name="AutoShape 3"/>
          <p:cNvSpPr>
            <a:spLocks noChangeArrowheads="1"/>
          </p:cNvSpPr>
          <p:nvPr/>
        </p:nvSpPr>
        <p:spPr bwMode="auto">
          <a:xfrm>
            <a:off x="1828800" y="1447800"/>
            <a:ext cx="4445086" cy="1981200"/>
          </a:xfrm>
          <a:prstGeom prst="roundRect">
            <a:avLst>
              <a:gd name="adj" fmla="val 0"/>
            </a:avLst>
          </a:prstGeom>
          <a:solidFill>
            <a:schemeClr val="bg1"/>
          </a:solidFill>
          <a:ln w="38100" algn="ctr">
            <a:solidFill>
              <a:srgbClr val="00B050"/>
            </a:solidFill>
            <a:prstDash val="sysDot"/>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charset="-128"/>
              <a:ea typeface="Meiryo" charset="-128"/>
              <a:cs typeface="Meiryo" charset="-128"/>
            </a:endParaRPr>
          </a:p>
        </p:txBody>
      </p:sp>
      <p:sp>
        <p:nvSpPr>
          <p:cNvPr id="4" name="角丸四角形 3"/>
          <p:cNvSpPr/>
          <p:nvPr/>
        </p:nvSpPr>
        <p:spPr bwMode="auto">
          <a:xfrm>
            <a:off x="2590800" y="1981200"/>
            <a:ext cx="2971800" cy="685800"/>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Meiryo" charset="-128"/>
                <a:ea typeface="Meiryo" charset="-128"/>
                <a:cs typeface="Meiryo" charset="-128"/>
              </a:rPr>
              <a:t>通信回線／通信ネットワーク</a:t>
            </a:r>
          </a:p>
        </p:txBody>
      </p:sp>
      <p:cxnSp>
        <p:nvCxnSpPr>
          <p:cNvPr id="6" name="カギ線コネクタ 5"/>
          <p:cNvCxnSpPr>
            <a:stCxn id="37" idx="0"/>
            <a:endCxn id="4" idx="1"/>
          </p:cNvCxnSpPr>
          <p:nvPr/>
        </p:nvCxnSpPr>
        <p:spPr bwMode="auto">
          <a:xfrm rot="5400000" flipH="1" flipV="1">
            <a:off x="1371600" y="2057400"/>
            <a:ext cx="952500" cy="1485900"/>
          </a:xfrm>
          <a:prstGeom prst="bentConnector2">
            <a:avLst/>
          </a:prstGeom>
          <a:solidFill>
            <a:schemeClr val="bg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 name="直線矢印コネクタ 13"/>
          <p:cNvCxnSpPr/>
          <p:nvPr/>
        </p:nvCxnSpPr>
        <p:spPr bwMode="auto">
          <a:xfrm>
            <a:off x="5562600" y="2324100"/>
            <a:ext cx="1088965" cy="0"/>
          </a:xfrm>
          <a:prstGeom prst="straightConnector1">
            <a:avLst/>
          </a:prstGeom>
          <a:solidFill>
            <a:schemeClr val="bg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54" name="テキスト ボックス 53"/>
          <p:cNvSpPr txBox="1"/>
          <p:nvPr/>
        </p:nvSpPr>
        <p:spPr>
          <a:xfrm>
            <a:off x="3086685" y="1467218"/>
            <a:ext cx="1980029" cy="400110"/>
          </a:xfrm>
          <a:prstGeom prst="rect">
            <a:avLst/>
          </a:prstGeom>
          <a:noFill/>
        </p:spPr>
        <p:txBody>
          <a:bodyPr wrap="none" rtlCol="0">
            <a:spAutoFit/>
          </a:bodyPr>
          <a:lstStyle/>
          <a:p>
            <a:pPr algn="ctr"/>
            <a:r>
              <a:rPr kumimoji="1" lang="ja-JP" altLang="en-US" sz="2000" dirty="0" smtClean="0">
                <a:solidFill>
                  <a:srgbClr val="008000"/>
                </a:solidFill>
                <a:latin typeface="Meiryo" charset="-128"/>
                <a:ea typeface="Meiryo" charset="-128"/>
                <a:cs typeface="Meiryo" charset="-128"/>
              </a:rPr>
              <a:t>オンライン方式</a:t>
            </a:r>
            <a:endParaRPr kumimoji="1" lang="ja-JP" altLang="en-US" sz="2000" dirty="0">
              <a:solidFill>
                <a:srgbClr val="008000"/>
              </a:solidFill>
              <a:latin typeface="Meiryo" charset="-128"/>
              <a:ea typeface="Meiryo" charset="-128"/>
              <a:cs typeface="Meiryo" charset="-128"/>
            </a:endParaRPr>
          </a:p>
        </p:txBody>
      </p:sp>
      <p:sp>
        <p:nvSpPr>
          <p:cNvPr id="68" name="テキスト ボックス 67"/>
          <p:cNvSpPr txBox="1"/>
          <p:nvPr/>
        </p:nvSpPr>
        <p:spPr>
          <a:xfrm>
            <a:off x="1924050" y="2744670"/>
            <a:ext cx="4324350" cy="523220"/>
          </a:xfrm>
          <a:prstGeom prst="rect">
            <a:avLst/>
          </a:prstGeom>
          <a:noFill/>
        </p:spPr>
        <p:txBody>
          <a:bodyPr wrap="square" rtlCol="0">
            <a:spAutoFit/>
          </a:bodyPr>
          <a:lstStyle/>
          <a:p>
            <a:r>
              <a:rPr kumimoji="1" lang="ja-JP" altLang="en-US" sz="1400" dirty="0" smtClean="0">
                <a:solidFill>
                  <a:srgbClr val="008000"/>
                </a:solidFill>
                <a:latin typeface="Meiryo" charset="-128"/>
                <a:ea typeface="Meiryo" charset="-128"/>
                <a:cs typeface="Meiryo" charset="-128"/>
              </a:rPr>
              <a:t>データの発生する場所とデータを処理する場所を通信回線でつなぎ、データを受け渡しする方式</a:t>
            </a:r>
            <a:endParaRPr kumimoji="1" lang="ja-JP" altLang="en-US" sz="1400" dirty="0">
              <a:solidFill>
                <a:srgbClr val="008000"/>
              </a:solidFill>
              <a:latin typeface="Meiryo" charset="-128"/>
              <a:ea typeface="Meiryo" charset="-128"/>
              <a:cs typeface="Meiryo" charset="-128"/>
            </a:endParaRPr>
          </a:p>
        </p:txBody>
      </p:sp>
      <p:sp>
        <p:nvSpPr>
          <p:cNvPr id="87" name="AutoShape 3"/>
          <p:cNvSpPr>
            <a:spLocks noChangeArrowheads="1"/>
          </p:cNvSpPr>
          <p:nvPr/>
        </p:nvSpPr>
        <p:spPr bwMode="auto">
          <a:xfrm>
            <a:off x="1828800" y="3610982"/>
            <a:ext cx="4445086" cy="2713617"/>
          </a:xfrm>
          <a:prstGeom prst="roundRect">
            <a:avLst>
              <a:gd name="adj" fmla="val 0"/>
            </a:avLst>
          </a:prstGeom>
          <a:solidFill>
            <a:schemeClr val="bg1"/>
          </a:solidFill>
          <a:ln w="38100" algn="ctr">
            <a:solidFill>
              <a:srgbClr val="0000CC"/>
            </a:solidFill>
            <a:prstDash val="sysDot"/>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charset="-128"/>
              <a:ea typeface="Meiryo" charset="-128"/>
              <a:cs typeface="Meiryo" charset="-128"/>
            </a:endParaRPr>
          </a:p>
        </p:txBody>
      </p:sp>
      <p:cxnSp>
        <p:nvCxnSpPr>
          <p:cNvPr id="46" name="カギ線コネクタ 45"/>
          <p:cNvCxnSpPr>
            <a:stCxn id="37" idx="2"/>
          </p:cNvCxnSpPr>
          <p:nvPr/>
        </p:nvCxnSpPr>
        <p:spPr bwMode="auto">
          <a:xfrm rot="16200000" flipH="1">
            <a:off x="3239159" y="1980540"/>
            <a:ext cx="1278148" cy="5546667"/>
          </a:xfrm>
          <a:prstGeom prst="bentConnector2">
            <a:avLst/>
          </a:prstGeom>
          <a:solidFill>
            <a:schemeClr val="bg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102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5042021"/>
            <a:ext cx="1054694" cy="7018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descr="http://t3.gstatic.com/images?q=tbn:ANd9GcQC-_qARp8OZv5-Sykep6gfV-hDbYZSO6UW_Ms2NolQ6zHt1k0&amp;t=1&amp;usg=__cfoseeBmv3h_cf6QPa5otPZKat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02186" y="5042021"/>
            <a:ext cx="990600" cy="9906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リムーバブル ディスクのデータ リカバリ"/>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0773" y="4601583"/>
            <a:ext cx="1326946" cy="881093"/>
          </a:xfrm>
          <a:prstGeom prst="rect">
            <a:avLst/>
          </a:prstGeom>
          <a:noFill/>
          <a:extLst>
            <a:ext uri="{909E8E84-426E-40dd-AFC4-6F175D3DCCD1}">
              <a14:hiddenFill xmlns="" xmlns:a14="http://schemas.microsoft.com/office/drawing/2010/main">
                <a:solidFill>
                  <a:srgbClr val="FFFFFF"/>
                </a:solidFill>
              </a14:hiddenFill>
            </a:ext>
          </a:extLst>
        </p:spPr>
      </p:pic>
      <p:sp>
        <p:nvSpPr>
          <p:cNvPr id="59" name="テキスト ボックス 58"/>
          <p:cNvSpPr txBox="1"/>
          <p:nvPr/>
        </p:nvSpPr>
        <p:spPr>
          <a:xfrm>
            <a:off x="3086685" y="5801788"/>
            <a:ext cx="1980029" cy="400110"/>
          </a:xfrm>
          <a:prstGeom prst="rect">
            <a:avLst/>
          </a:prstGeom>
          <a:noFill/>
        </p:spPr>
        <p:txBody>
          <a:bodyPr wrap="none" rtlCol="0">
            <a:spAutoFit/>
          </a:bodyPr>
          <a:lstStyle/>
          <a:p>
            <a:pPr algn="ctr"/>
            <a:r>
              <a:rPr kumimoji="1" lang="ja-JP" altLang="en-US" sz="2000" dirty="0" smtClean="0">
                <a:solidFill>
                  <a:srgbClr val="0000CC"/>
                </a:solidFill>
                <a:latin typeface="Meiryo" charset="-128"/>
                <a:ea typeface="Meiryo" charset="-128"/>
                <a:cs typeface="Meiryo" charset="-128"/>
              </a:rPr>
              <a:t>オフライン方式</a:t>
            </a:r>
            <a:endParaRPr kumimoji="1" lang="ja-JP" altLang="en-US" sz="2000" dirty="0">
              <a:solidFill>
                <a:srgbClr val="0000CC"/>
              </a:solidFill>
              <a:latin typeface="Meiryo" charset="-128"/>
              <a:ea typeface="Meiryo" charset="-128"/>
              <a:cs typeface="Meiryo" charset="-128"/>
            </a:endParaRPr>
          </a:p>
        </p:txBody>
      </p:sp>
      <p:sp>
        <p:nvSpPr>
          <p:cNvPr id="75" name="テキスト ボックス 74"/>
          <p:cNvSpPr txBox="1"/>
          <p:nvPr/>
        </p:nvSpPr>
        <p:spPr>
          <a:xfrm>
            <a:off x="1949536" y="3825131"/>
            <a:ext cx="4324350" cy="738664"/>
          </a:xfrm>
          <a:prstGeom prst="rect">
            <a:avLst/>
          </a:prstGeom>
          <a:noFill/>
        </p:spPr>
        <p:txBody>
          <a:bodyPr wrap="square" rtlCol="0">
            <a:spAutoFit/>
          </a:bodyPr>
          <a:lstStyle/>
          <a:p>
            <a:r>
              <a:rPr kumimoji="1" lang="ja-JP" altLang="en-US" sz="1400" dirty="0" smtClean="0">
                <a:solidFill>
                  <a:srgbClr val="0000CC"/>
                </a:solidFill>
                <a:latin typeface="Meiryo" charset="-128"/>
                <a:ea typeface="Meiryo" charset="-128"/>
                <a:cs typeface="Meiryo" charset="-128"/>
              </a:rPr>
              <a:t>データの発生する場所からデータを処理する場所へデータをテープやディスクなどの媒体（リムーバブル・メディア）に格納して運び受け渡しする方式</a:t>
            </a:r>
            <a:endParaRPr kumimoji="1" lang="ja-JP" altLang="en-US" sz="1400" dirty="0">
              <a:solidFill>
                <a:srgbClr val="0000CC"/>
              </a:solidFill>
              <a:latin typeface="Meiryo" charset="-128"/>
              <a:ea typeface="Meiryo" charset="-128"/>
              <a:cs typeface="Meiryo" charset="-128"/>
            </a:endParaRPr>
          </a:p>
        </p:txBody>
      </p:sp>
      <p:sp>
        <p:nvSpPr>
          <p:cNvPr id="84" name="AutoShape 9"/>
          <p:cNvSpPr>
            <a:spLocks noChangeArrowheads="1"/>
          </p:cNvSpPr>
          <p:nvPr/>
        </p:nvSpPr>
        <p:spPr bwMode="auto">
          <a:xfrm>
            <a:off x="6868274" y="4215825"/>
            <a:ext cx="1360470" cy="1575375"/>
          </a:xfrm>
          <a:prstGeom prst="can">
            <a:avLst>
              <a:gd name="adj" fmla="val 32143"/>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dirty="0">
                <a:solidFill>
                  <a:schemeClr val="bg1"/>
                </a:solidFill>
                <a:latin typeface="Meiryo" charset="-128"/>
                <a:ea typeface="Meiryo" charset="-128"/>
                <a:cs typeface="Meiryo" charset="-128"/>
              </a:rPr>
              <a:t>外部</a:t>
            </a:r>
            <a:r>
              <a:rPr lang="ja-JP" altLang="en-US" dirty="0" smtClean="0">
                <a:solidFill>
                  <a:schemeClr val="bg1"/>
                </a:solidFill>
                <a:latin typeface="Meiryo" charset="-128"/>
                <a:ea typeface="Meiryo" charset="-128"/>
                <a:cs typeface="Meiryo" charset="-128"/>
              </a:rPr>
              <a:t>記憶</a:t>
            </a:r>
          </a:p>
          <a:p>
            <a:pPr algn="ctr">
              <a:spcBef>
                <a:spcPts val="0"/>
              </a:spcBef>
            </a:pPr>
            <a:r>
              <a:rPr lang="ja-JP" altLang="en-US" dirty="0" smtClean="0">
                <a:solidFill>
                  <a:schemeClr val="bg1"/>
                </a:solidFill>
                <a:latin typeface="Meiryo" charset="-128"/>
                <a:ea typeface="Meiryo" charset="-128"/>
                <a:cs typeface="Meiryo" charset="-128"/>
              </a:rPr>
              <a:t>装置</a:t>
            </a:r>
            <a:endParaRPr lang="ja-JP" altLang="en-US" dirty="0">
              <a:solidFill>
                <a:schemeClr val="bg1"/>
              </a:solidFill>
              <a:latin typeface="Meiryo" charset="-128"/>
              <a:ea typeface="Meiryo" charset="-128"/>
              <a:cs typeface="Meiryo" charset="-128"/>
            </a:endParaRPr>
          </a:p>
        </p:txBody>
      </p:sp>
      <p:sp>
        <p:nvSpPr>
          <p:cNvPr id="85" name="Rectangle 10"/>
          <p:cNvSpPr>
            <a:spLocks noChangeArrowheads="1"/>
          </p:cNvSpPr>
          <p:nvPr/>
        </p:nvSpPr>
        <p:spPr bwMode="auto">
          <a:xfrm>
            <a:off x="6836546" y="2286685"/>
            <a:ext cx="1360470" cy="838200"/>
          </a:xfrm>
          <a:prstGeom prst="rect">
            <a:avLst/>
          </a:prstGeom>
          <a:solidFill>
            <a:schemeClr val="accent4">
              <a:lumMod val="60000"/>
              <a:lumOff val="4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dirty="0">
                <a:solidFill>
                  <a:schemeClr val="bg1"/>
                </a:solidFill>
                <a:latin typeface="Meiryo" charset="-128"/>
                <a:ea typeface="Meiryo" charset="-128"/>
                <a:cs typeface="Meiryo" charset="-128"/>
              </a:rPr>
              <a:t>中央</a:t>
            </a:r>
            <a:r>
              <a:rPr lang="ja-JP" altLang="en-US" dirty="0" smtClean="0">
                <a:solidFill>
                  <a:schemeClr val="bg1"/>
                </a:solidFill>
                <a:latin typeface="Meiryo" charset="-128"/>
                <a:ea typeface="Meiryo" charset="-128"/>
                <a:cs typeface="Meiryo" charset="-128"/>
              </a:rPr>
              <a:t>演算</a:t>
            </a:r>
          </a:p>
          <a:p>
            <a:pPr algn="ctr">
              <a:spcBef>
                <a:spcPts val="0"/>
              </a:spcBef>
            </a:pPr>
            <a:r>
              <a:rPr lang="ja-JP" altLang="en-US" dirty="0" smtClean="0">
                <a:solidFill>
                  <a:schemeClr val="bg1"/>
                </a:solidFill>
                <a:latin typeface="Meiryo" charset="-128"/>
                <a:ea typeface="Meiryo" charset="-128"/>
                <a:cs typeface="Meiryo" charset="-128"/>
              </a:rPr>
              <a:t>装置</a:t>
            </a:r>
            <a:endParaRPr lang="ja-JP" altLang="en-US" dirty="0">
              <a:solidFill>
                <a:schemeClr val="bg1"/>
              </a:solidFill>
              <a:latin typeface="Meiryo" charset="-128"/>
              <a:ea typeface="Meiryo" charset="-128"/>
              <a:cs typeface="Meiryo" charset="-128"/>
            </a:endParaRPr>
          </a:p>
        </p:txBody>
      </p:sp>
      <p:sp>
        <p:nvSpPr>
          <p:cNvPr id="86" name="Rectangle 11"/>
          <p:cNvSpPr>
            <a:spLocks noChangeArrowheads="1"/>
          </p:cNvSpPr>
          <p:nvPr/>
        </p:nvSpPr>
        <p:spPr bwMode="auto">
          <a:xfrm>
            <a:off x="6836546" y="3183167"/>
            <a:ext cx="1360470" cy="838200"/>
          </a:xfrm>
          <a:prstGeom prst="rect">
            <a:avLst/>
          </a:prstGeom>
          <a:solidFill>
            <a:schemeClr val="accent6">
              <a:lumMod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dirty="0">
                <a:solidFill>
                  <a:schemeClr val="bg1"/>
                </a:solidFill>
                <a:latin typeface="Meiryo" charset="-128"/>
                <a:ea typeface="Meiryo" charset="-128"/>
                <a:cs typeface="Meiryo" charset="-128"/>
              </a:rPr>
              <a:t>主</a:t>
            </a:r>
            <a:r>
              <a:rPr lang="ja-JP" altLang="en-US" dirty="0" smtClean="0">
                <a:solidFill>
                  <a:schemeClr val="bg1"/>
                </a:solidFill>
                <a:latin typeface="Meiryo" charset="-128"/>
                <a:ea typeface="Meiryo" charset="-128"/>
                <a:cs typeface="Meiryo" charset="-128"/>
              </a:rPr>
              <a:t>記憶</a:t>
            </a:r>
          </a:p>
          <a:p>
            <a:pPr algn="ctr">
              <a:spcBef>
                <a:spcPts val="0"/>
              </a:spcBef>
            </a:pPr>
            <a:r>
              <a:rPr lang="ja-JP" altLang="en-US" dirty="0" smtClean="0">
                <a:solidFill>
                  <a:schemeClr val="bg1"/>
                </a:solidFill>
                <a:latin typeface="Meiryo" charset="-128"/>
                <a:ea typeface="Meiryo" charset="-128"/>
                <a:cs typeface="Meiryo" charset="-128"/>
              </a:rPr>
              <a:t>装置</a:t>
            </a:r>
            <a:endParaRPr lang="ja-JP" altLang="en-US"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53612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dirty="0" smtClean="0">
                <a:ea typeface="ＭＳ Ｐゴシック" pitchFamily="50" charset="-128"/>
              </a:rPr>
              <a:t>処理形態／処理のタイミングによる分類</a:t>
            </a:r>
            <a:endParaRPr lang="ja-JP" altLang="en-US" sz="2800" dirty="0">
              <a:ea typeface="ＭＳ Ｐゴシック" pitchFamily="50" charset="-128"/>
            </a:endParaRPr>
          </a:p>
        </p:txBody>
      </p:sp>
      <p:sp>
        <p:nvSpPr>
          <p:cNvPr id="56" name="AutoShape 3"/>
          <p:cNvSpPr>
            <a:spLocks noChangeArrowheads="1"/>
          </p:cNvSpPr>
          <p:nvPr/>
        </p:nvSpPr>
        <p:spPr bwMode="auto">
          <a:xfrm>
            <a:off x="457200" y="1447800"/>
            <a:ext cx="2362200" cy="4648200"/>
          </a:xfrm>
          <a:prstGeom prst="roundRect">
            <a:avLst>
              <a:gd name="adj" fmla="val 0"/>
            </a:avLst>
          </a:prstGeom>
          <a:solidFill>
            <a:schemeClr val="bg1"/>
          </a:solidFill>
          <a:ln w="38100" algn="ctr">
            <a:solidFill>
              <a:srgbClr val="0070C0"/>
            </a:solidFill>
            <a:prstDash val="sysDot"/>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charset="-128"/>
              <a:ea typeface="Meiryo" charset="-128"/>
              <a:cs typeface="Meiryo" charset="-128"/>
            </a:endParaRPr>
          </a:p>
        </p:txBody>
      </p:sp>
      <p:sp>
        <p:nvSpPr>
          <p:cNvPr id="57" name="AutoShape 4"/>
          <p:cNvSpPr>
            <a:spLocks noChangeArrowheads="1"/>
          </p:cNvSpPr>
          <p:nvPr/>
        </p:nvSpPr>
        <p:spPr bwMode="auto">
          <a:xfrm>
            <a:off x="762000" y="2711503"/>
            <a:ext cx="838200" cy="838200"/>
          </a:xfrm>
          <a:prstGeom prst="flowChartMagneticTape">
            <a:avLst/>
          </a:prstGeom>
          <a:solidFill>
            <a:srgbClr val="CCFFFF"/>
          </a:solidFill>
          <a:ln>
            <a:noFill/>
          </a:ln>
          <a:effectLst/>
          <a:extLs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charset="-128"/>
              <a:ea typeface="Meiryo" charset="-128"/>
              <a:cs typeface="Meiryo" charset="-128"/>
            </a:endParaRPr>
          </a:p>
        </p:txBody>
      </p:sp>
      <p:sp>
        <p:nvSpPr>
          <p:cNvPr id="58" name="AutoShape 5"/>
          <p:cNvSpPr>
            <a:spLocks noChangeArrowheads="1"/>
          </p:cNvSpPr>
          <p:nvPr/>
        </p:nvSpPr>
        <p:spPr bwMode="auto">
          <a:xfrm>
            <a:off x="685800" y="2635303"/>
            <a:ext cx="838200" cy="838200"/>
          </a:xfrm>
          <a:prstGeom prst="flowChartMagneticTape">
            <a:avLst/>
          </a:prstGeom>
          <a:solidFill>
            <a:srgbClr val="33CCCC"/>
          </a:solidFill>
          <a:ln>
            <a:noFill/>
          </a:ln>
          <a:effectLst/>
          <a:extLs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charset="-128"/>
              <a:ea typeface="Meiryo" charset="-128"/>
              <a:cs typeface="Meiryo" charset="-128"/>
            </a:endParaRPr>
          </a:p>
        </p:txBody>
      </p:sp>
      <p:sp>
        <p:nvSpPr>
          <p:cNvPr id="60" name="AutoShape 6"/>
          <p:cNvSpPr>
            <a:spLocks noChangeArrowheads="1"/>
          </p:cNvSpPr>
          <p:nvPr/>
        </p:nvSpPr>
        <p:spPr bwMode="auto">
          <a:xfrm>
            <a:off x="762000" y="3854503"/>
            <a:ext cx="838200" cy="685800"/>
          </a:xfrm>
          <a:prstGeom prst="flowChartDocument">
            <a:avLst/>
          </a:prstGeom>
          <a:solidFill>
            <a:srgbClr val="DDDDDD"/>
          </a:solidFill>
          <a:ln>
            <a:noFill/>
          </a:ln>
          <a:effectLst/>
          <a:extLs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ja-JP" altLang="en-US">
              <a:latin typeface="Meiryo" charset="-128"/>
              <a:ea typeface="Meiryo" charset="-128"/>
              <a:cs typeface="Meiryo" charset="-128"/>
            </a:endParaRPr>
          </a:p>
        </p:txBody>
      </p:sp>
      <p:sp>
        <p:nvSpPr>
          <p:cNvPr id="61" name="AutoShape 8"/>
          <p:cNvSpPr>
            <a:spLocks noChangeArrowheads="1"/>
          </p:cNvSpPr>
          <p:nvPr/>
        </p:nvSpPr>
        <p:spPr bwMode="auto">
          <a:xfrm>
            <a:off x="3048856" y="1447800"/>
            <a:ext cx="3048000" cy="4648200"/>
          </a:xfrm>
          <a:prstGeom prst="roundRect">
            <a:avLst>
              <a:gd name="adj" fmla="val 0"/>
            </a:avLst>
          </a:prstGeom>
          <a:solidFill>
            <a:srgbClr val="FFFBD2"/>
          </a:solidFill>
          <a:ln>
            <a:noFill/>
            <a:headEnd/>
            <a:tailE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ja-JP" altLang="en-US">
              <a:latin typeface="Meiryo" charset="-128"/>
              <a:ea typeface="Meiryo" charset="-128"/>
              <a:cs typeface="Meiryo" charset="-128"/>
            </a:endParaRPr>
          </a:p>
        </p:txBody>
      </p:sp>
      <p:sp>
        <p:nvSpPr>
          <p:cNvPr id="62" name="AutoShape 9"/>
          <p:cNvSpPr>
            <a:spLocks noChangeArrowheads="1"/>
          </p:cNvSpPr>
          <p:nvPr/>
        </p:nvSpPr>
        <p:spPr bwMode="auto">
          <a:xfrm>
            <a:off x="3429000" y="4114800"/>
            <a:ext cx="2286000" cy="1575375"/>
          </a:xfrm>
          <a:prstGeom prst="can">
            <a:avLst>
              <a:gd name="adj" fmla="val 32143"/>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r>
              <a:rPr lang="ja-JP" altLang="en-US" sz="2000" dirty="0">
                <a:solidFill>
                  <a:schemeClr val="bg1"/>
                </a:solidFill>
                <a:latin typeface="Meiryo" charset="-128"/>
                <a:ea typeface="Meiryo" charset="-128"/>
                <a:cs typeface="Meiryo" charset="-128"/>
              </a:rPr>
              <a:t>外部</a:t>
            </a:r>
            <a:r>
              <a:rPr lang="ja-JP" altLang="en-US" sz="2000" dirty="0" smtClean="0">
                <a:solidFill>
                  <a:schemeClr val="bg1"/>
                </a:solidFill>
                <a:latin typeface="Meiryo" charset="-128"/>
                <a:ea typeface="Meiryo" charset="-128"/>
                <a:cs typeface="Meiryo" charset="-128"/>
              </a:rPr>
              <a:t>記憶装置</a:t>
            </a:r>
            <a:endParaRPr lang="ja-JP" altLang="en-US" sz="2000" dirty="0">
              <a:solidFill>
                <a:schemeClr val="bg1"/>
              </a:solidFill>
              <a:latin typeface="Meiryo" charset="-128"/>
              <a:ea typeface="Meiryo" charset="-128"/>
              <a:cs typeface="Meiryo" charset="-128"/>
            </a:endParaRPr>
          </a:p>
        </p:txBody>
      </p:sp>
      <p:sp>
        <p:nvSpPr>
          <p:cNvPr id="65" name="Text Box 12"/>
          <p:cNvSpPr txBox="1">
            <a:spLocks noChangeArrowheads="1"/>
          </p:cNvSpPr>
          <p:nvPr/>
        </p:nvSpPr>
        <p:spPr bwMode="auto">
          <a:xfrm>
            <a:off x="3582841" y="1581090"/>
            <a:ext cx="1980030" cy="40011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2000" dirty="0" smtClean="0">
                <a:solidFill>
                  <a:srgbClr val="0432FF"/>
                </a:solidFill>
                <a:latin typeface="Meiryo" charset="-128"/>
                <a:ea typeface="Meiryo" charset="-128"/>
                <a:cs typeface="Meiryo" charset="-128"/>
              </a:rPr>
              <a:t>コンピューター</a:t>
            </a:r>
            <a:endParaRPr lang="ja-JP" altLang="en-US" sz="2000" dirty="0">
              <a:solidFill>
                <a:srgbClr val="0432FF"/>
              </a:solidFill>
              <a:latin typeface="Meiryo" charset="-128"/>
              <a:ea typeface="Meiryo" charset="-128"/>
              <a:cs typeface="Meiryo" charset="-128"/>
            </a:endParaRPr>
          </a:p>
        </p:txBody>
      </p:sp>
      <p:sp>
        <p:nvSpPr>
          <p:cNvPr id="66" name="AutoShape 13"/>
          <p:cNvSpPr>
            <a:spLocks noChangeArrowheads="1"/>
          </p:cNvSpPr>
          <p:nvPr/>
        </p:nvSpPr>
        <p:spPr bwMode="auto">
          <a:xfrm>
            <a:off x="609600" y="2559103"/>
            <a:ext cx="838200" cy="838200"/>
          </a:xfrm>
          <a:prstGeom prst="flowChartMagneticTape">
            <a:avLst/>
          </a:prstGeom>
          <a:solidFill>
            <a:srgbClr val="0099CC"/>
          </a:solidFill>
          <a:ln>
            <a:noFill/>
          </a:ln>
          <a:effectLst/>
          <a:extLs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charset="-128"/>
              <a:ea typeface="Meiryo" charset="-128"/>
              <a:cs typeface="Meiryo" charset="-128"/>
            </a:endParaRPr>
          </a:p>
        </p:txBody>
      </p:sp>
      <p:sp>
        <p:nvSpPr>
          <p:cNvPr id="67" name="AutoShape 14"/>
          <p:cNvSpPr>
            <a:spLocks noChangeArrowheads="1"/>
          </p:cNvSpPr>
          <p:nvPr/>
        </p:nvSpPr>
        <p:spPr bwMode="auto">
          <a:xfrm>
            <a:off x="685800" y="3778303"/>
            <a:ext cx="838200" cy="685800"/>
          </a:xfrm>
          <a:prstGeom prst="flowChartDocument">
            <a:avLst/>
          </a:prstGeom>
          <a:solidFill>
            <a:srgbClr val="B2B2B2"/>
          </a:solidFill>
          <a:ln>
            <a:noFill/>
          </a:ln>
          <a:effectLst/>
          <a:extLs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ja-JP" altLang="en-US">
              <a:latin typeface="Meiryo" charset="-128"/>
              <a:ea typeface="Meiryo" charset="-128"/>
              <a:cs typeface="Meiryo" charset="-128"/>
            </a:endParaRPr>
          </a:p>
        </p:txBody>
      </p:sp>
      <p:sp>
        <p:nvSpPr>
          <p:cNvPr id="69" name="AutoShape 15"/>
          <p:cNvSpPr>
            <a:spLocks noChangeArrowheads="1"/>
          </p:cNvSpPr>
          <p:nvPr/>
        </p:nvSpPr>
        <p:spPr bwMode="auto">
          <a:xfrm>
            <a:off x="609600" y="3702103"/>
            <a:ext cx="838200" cy="685800"/>
          </a:xfrm>
          <a:prstGeom prst="flowChartDocument">
            <a:avLst/>
          </a:prstGeom>
          <a:solidFill>
            <a:schemeClr val="bg2"/>
          </a:solidFill>
          <a:ln>
            <a:noFill/>
          </a:ln>
          <a:effectLst/>
          <a:extLs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ja-JP" altLang="en-US">
              <a:latin typeface="Meiryo" charset="-128"/>
              <a:ea typeface="Meiryo" charset="-128"/>
              <a:cs typeface="Meiryo" charset="-128"/>
            </a:endParaRPr>
          </a:p>
        </p:txBody>
      </p:sp>
      <p:sp>
        <p:nvSpPr>
          <p:cNvPr id="70" name="Text Box 16"/>
          <p:cNvSpPr txBox="1">
            <a:spLocks noChangeArrowheads="1"/>
          </p:cNvSpPr>
          <p:nvPr/>
        </p:nvSpPr>
        <p:spPr bwMode="auto">
          <a:xfrm>
            <a:off x="642191" y="3858230"/>
            <a:ext cx="793750" cy="274638"/>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r>
              <a:rPr lang="ja-JP" altLang="en-US">
                <a:solidFill>
                  <a:schemeClr val="tx1">
                    <a:lumMod val="50000"/>
                    <a:lumOff val="50000"/>
                  </a:schemeClr>
                </a:solidFill>
                <a:latin typeface="Meiryo" charset="-128"/>
                <a:ea typeface="Meiryo" charset="-128"/>
                <a:cs typeface="Meiryo" charset="-128"/>
              </a:rPr>
              <a:t>大量印刷</a:t>
            </a:r>
          </a:p>
        </p:txBody>
      </p:sp>
      <p:sp>
        <p:nvSpPr>
          <p:cNvPr id="71" name="Text Box 17"/>
          <p:cNvSpPr txBox="1">
            <a:spLocks noChangeArrowheads="1"/>
          </p:cNvSpPr>
          <p:nvPr/>
        </p:nvSpPr>
        <p:spPr bwMode="auto">
          <a:xfrm>
            <a:off x="620374" y="2787703"/>
            <a:ext cx="857927" cy="35894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lnSpc>
                <a:spcPct val="80000"/>
              </a:lnSpc>
            </a:pPr>
            <a:r>
              <a:rPr lang="ja-JP" altLang="en-US" sz="1000">
                <a:solidFill>
                  <a:schemeClr val="bg1"/>
                </a:solidFill>
                <a:latin typeface="Meiryo" charset="-128"/>
                <a:ea typeface="Meiryo" charset="-128"/>
                <a:cs typeface="Meiryo" charset="-128"/>
              </a:rPr>
              <a:t>大量データ</a:t>
            </a:r>
          </a:p>
          <a:p>
            <a:pPr algn="ctr" eaLnBrk="1" hangingPunct="1">
              <a:lnSpc>
                <a:spcPct val="80000"/>
              </a:lnSpc>
            </a:pPr>
            <a:r>
              <a:rPr lang="ja-JP" altLang="en-US" sz="1000">
                <a:solidFill>
                  <a:schemeClr val="bg1"/>
                </a:solidFill>
                <a:latin typeface="Meiryo" charset="-128"/>
                <a:ea typeface="Meiryo" charset="-128"/>
                <a:cs typeface="Meiryo" charset="-128"/>
              </a:rPr>
              <a:t>入力</a:t>
            </a:r>
          </a:p>
        </p:txBody>
      </p:sp>
      <p:sp>
        <p:nvSpPr>
          <p:cNvPr id="72" name="Text Box 18"/>
          <p:cNvSpPr txBox="1">
            <a:spLocks noChangeArrowheads="1"/>
          </p:cNvSpPr>
          <p:nvPr/>
        </p:nvSpPr>
        <p:spPr bwMode="auto">
          <a:xfrm>
            <a:off x="1600200" y="3702103"/>
            <a:ext cx="1056700" cy="553998"/>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buFont typeface="Wingdings" pitchFamily="2" charset="2"/>
              <a:buChar char="Ø"/>
            </a:pPr>
            <a:r>
              <a:rPr lang="ja-JP" altLang="en-US" sz="1000" dirty="0">
                <a:latin typeface="Meiryo" charset="-128"/>
                <a:ea typeface="Meiryo" charset="-128"/>
                <a:cs typeface="Meiryo" charset="-128"/>
              </a:rPr>
              <a:t>大量の処理</a:t>
            </a:r>
          </a:p>
          <a:p>
            <a:pPr eaLnBrk="1" hangingPunct="1">
              <a:buFont typeface="Wingdings" pitchFamily="2" charset="2"/>
              <a:buChar char="Ø"/>
            </a:pPr>
            <a:r>
              <a:rPr lang="ja-JP" altLang="en-US" sz="1000" dirty="0">
                <a:latin typeface="Meiryo" charset="-128"/>
                <a:ea typeface="Meiryo" charset="-128"/>
                <a:cs typeface="Meiryo" charset="-128"/>
              </a:rPr>
              <a:t>多重・高速</a:t>
            </a:r>
          </a:p>
          <a:p>
            <a:pPr eaLnBrk="1" hangingPunct="1">
              <a:buFont typeface="Wingdings" pitchFamily="2" charset="2"/>
              <a:buChar char="Ø"/>
            </a:pPr>
            <a:r>
              <a:rPr lang="ja-JP" altLang="en-US" sz="1000" dirty="0">
                <a:latin typeface="Meiryo" charset="-128"/>
                <a:ea typeface="Meiryo" charset="-128"/>
                <a:cs typeface="Meiryo" charset="-128"/>
              </a:rPr>
              <a:t>終了期限設定</a:t>
            </a:r>
          </a:p>
        </p:txBody>
      </p:sp>
      <p:sp>
        <p:nvSpPr>
          <p:cNvPr id="73" name="Text Box 19"/>
          <p:cNvSpPr txBox="1">
            <a:spLocks noChangeArrowheads="1"/>
          </p:cNvSpPr>
          <p:nvPr/>
        </p:nvSpPr>
        <p:spPr bwMode="auto">
          <a:xfrm>
            <a:off x="885791" y="1581090"/>
            <a:ext cx="1467068" cy="40011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r>
              <a:rPr lang="ja-JP" altLang="en-US" sz="2000" dirty="0">
                <a:solidFill>
                  <a:srgbClr val="3366FF"/>
                </a:solidFill>
                <a:latin typeface="Meiryo" charset="-128"/>
                <a:ea typeface="Meiryo" charset="-128"/>
                <a:cs typeface="Meiryo" charset="-128"/>
              </a:rPr>
              <a:t>バッチ処理</a:t>
            </a:r>
          </a:p>
        </p:txBody>
      </p:sp>
      <p:sp>
        <p:nvSpPr>
          <p:cNvPr id="74" name="Text Box 20"/>
          <p:cNvSpPr txBox="1">
            <a:spLocks noChangeArrowheads="1"/>
          </p:cNvSpPr>
          <p:nvPr/>
        </p:nvSpPr>
        <p:spPr bwMode="auto">
          <a:xfrm>
            <a:off x="1600200" y="2711503"/>
            <a:ext cx="926857" cy="553998"/>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buFont typeface="Wingdings" pitchFamily="2" charset="2"/>
              <a:buChar char="ü"/>
            </a:pPr>
            <a:r>
              <a:rPr lang="ja-JP" altLang="en-US" sz="1000" dirty="0">
                <a:latin typeface="Meiryo" charset="-128"/>
                <a:ea typeface="Meiryo" charset="-128"/>
                <a:cs typeface="Meiryo" charset="-128"/>
              </a:rPr>
              <a:t>売上げ計算</a:t>
            </a:r>
          </a:p>
          <a:p>
            <a:pPr eaLnBrk="1" hangingPunct="1">
              <a:buFont typeface="Wingdings" pitchFamily="2" charset="2"/>
              <a:buChar char="ü"/>
            </a:pPr>
            <a:r>
              <a:rPr lang="ja-JP" altLang="en-US" sz="1000" dirty="0">
                <a:latin typeface="Meiryo" charset="-128"/>
                <a:ea typeface="Meiryo" charset="-128"/>
                <a:cs typeface="Meiryo" charset="-128"/>
              </a:rPr>
              <a:t>振込み処理</a:t>
            </a:r>
          </a:p>
          <a:p>
            <a:pPr eaLnBrk="1" hangingPunct="1">
              <a:buFont typeface="Wingdings" pitchFamily="2" charset="2"/>
              <a:buChar char="ü"/>
            </a:pPr>
            <a:r>
              <a:rPr lang="ja-JP" altLang="en-US" sz="1000" dirty="0">
                <a:latin typeface="Meiryo" charset="-128"/>
                <a:ea typeface="Meiryo" charset="-128"/>
                <a:cs typeface="Meiryo" charset="-128"/>
              </a:rPr>
              <a:t>部品表展開</a:t>
            </a:r>
          </a:p>
        </p:txBody>
      </p:sp>
      <p:sp>
        <p:nvSpPr>
          <p:cNvPr id="82" name="AutoShape 26"/>
          <p:cNvSpPr>
            <a:spLocks noChangeArrowheads="1"/>
          </p:cNvSpPr>
          <p:nvPr/>
        </p:nvSpPr>
        <p:spPr bwMode="auto">
          <a:xfrm>
            <a:off x="2743200" y="2514600"/>
            <a:ext cx="457200" cy="762000"/>
          </a:xfrm>
          <a:prstGeom prst="rightArrow">
            <a:avLst>
              <a:gd name="adj1" fmla="val 60417"/>
              <a:gd name="adj2" fmla="val 61458"/>
            </a:avLst>
          </a:prstGeom>
          <a:solidFill>
            <a:schemeClr val="accent6"/>
          </a:solidFill>
          <a:ln>
            <a:noFil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ja-JP" altLang="en-US">
              <a:latin typeface="Meiryo" charset="-128"/>
              <a:ea typeface="Meiryo" charset="-128"/>
              <a:cs typeface="Meiryo" charset="-128"/>
            </a:endParaRPr>
          </a:p>
        </p:txBody>
      </p:sp>
      <p:sp>
        <p:nvSpPr>
          <p:cNvPr id="2" name="テキスト ボックス 1"/>
          <p:cNvSpPr txBox="1"/>
          <p:nvPr/>
        </p:nvSpPr>
        <p:spPr>
          <a:xfrm>
            <a:off x="537167" y="4994592"/>
            <a:ext cx="2064933" cy="738664"/>
          </a:xfrm>
          <a:prstGeom prst="rect">
            <a:avLst/>
          </a:prstGeom>
          <a:noFill/>
        </p:spPr>
        <p:txBody>
          <a:bodyPr wrap="square" rtlCol="0">
            <a:spAutoFit/>
          </a:bodyPr>
          <a:lstStyle/>
          <a:p>
            <a:r>
              <a:rPr kumimoji="1" lang="ja-JP" altLang="en-US" sz="1050" dirty="0" smtClean="0">
                <a:solidFill>
                  <a:srgbClr val="3366FF"/>
                </a:solidFill>
                <a:latin typeface="Meiryo" charset="-128"/>
                <a:ea typeface="Meiryo" charset="-128"/>
                <a:cs typeface="Meiryo" charset="-128"/>
              </a:rPr>
              <a:t>１日間、１週間、１か月間など、一定期間データを蓄積しておき、蓄積されたデータを一括して処理する形態</a:t>
            </a:r>
          </a:p>
        </p:txBody>
      </p:sp>
      <p:sp>
        <p:nvSpPr>
          <p:cNvPr id="55" name="AutoShape 2"/>
          <p:cNvSpPr>
            <a:spLocks noChangeArrowheads="1"/>
          </p:cNvSpPr>
          <p:nvPr/>
        </p:nvSpPr>
        <p:spPr bwMode="auto">
          <a:xfrm>
            <a:off x="6324600" y="1447800"/>
            <a:ext cx="2362200" cy="4648200"/>
          </a:xfrm>
          <a:prstGeom prst="roundRect">
            <a:avLst>
              <a:gd name="adj" fmla="val 0"/>
            </a:avLst>
          </a:prstGeom>
          <a:solidFill>
            <a:schemeClr val="bg1"/>
          </a:solidFill>
          <a:ln w="38100" algn="ctr">
            <a:solidFill>
              <a:srgbClr val="0070C0"/>
            </a:solidFill>
            <a:prstDash val="sysDot"/>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charset="-128"/>
              <a:ea typeface="Meiryo" charset="-128"/>
              <a:cs typeface="Meiryo" charset="-128"/>
            </a:endParaRPr>
          </a:p>
        </p:txBody>
      </p:sp>
      <p:sp>
        <p:nvSpPr>
          <p:cNvPr id="77" name="Text Box 21"/>
          <p:cNvSpPr txBox="1">
            <a:spLocks noChangeArrowheads="1"/>
          </p:cNvSpPr>
          <p:nvPr/>
        </p:nvSpPr>
        <p:spPr bwMode="auto">
          <a:xfrm>
            <a:off x="7315200" y="3702103"/>
            <a:ext cx="928459" cy="553998"/>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buFont typeface="Wingdings" pitchFamily="2" charset="2"/>
              <a:buChar char="Ø"/>
            </a:pPr>
            <a:r>
              <a:rPr lang="ja-JP" altLang="en-US" sz="1000">
                <a:latin typeface="Meiryo" charset="-128"/>
                <a:ea typeface="Meiryo" charset="-128"/>
                <a:cs typeface="Meiryo" charset="-128"/>
              </a:rPr>
              <a:t>高速処理</a:t>
            </a:r>
          </a:p>
          <a:p>
            <a:pPr eaLnBrk="1" hangingPunct="1">
              <a:buFont typeface="Wingdings" pitchFamily="2" charset="2"/>
              <a:buChar char="Ø"/>
            </a:pPr>
            <a:r>
              <a:rPr lang="ja-JP" altLang="en-US" sz="1000">
                <a:latin typeface="Meiryo" charset="-128"/>
                <a:ea typeface="Meiryo" charset="-128"/>
                <a:cs typeface="Meiryo" charset="-128"/>
              </a:rPr>
              <a:t>高速応答</a:t>
            </a:r>
          </a:p>
          <a:p>
            <a:pPr eaLnBrk="1" hangingPunct="1">
              <a:buFont typeface="Wingdings" pitchFamily="2" charset="2"/>
              <a:buChar char="Ø"/>
            </a:pPr>
            <a:r>
              <a:rPr lang="ja-JP" altLang="en-US" sz="1000">
                <a:latin typeface="Meiryo" charset="-128"/>
                <a:ea typeface="Meiryo" charset="-128"/>
                <a:cs typeface="Meiryo" charset="-128"/>
              </a:rPr>
              <a:t>オンライン</a:t>
            </a:r>
          </a:p>
        </p:txBody>
      </p:sp>
      <p:sp>
        <p:nvSpPr>
          <p:cNvPr id="78" name="Text Box 22"/>
          <p:cNvSpPr txBox="1">
            <a:spLocks noChangeArrowheads="1"/>
          </p:cNvSpPr>
          <p:nvPr/>
        </p:nvSpPr>
        <p:spPr bwMode="auto">
          <a:xfrm>
            <a:off x="6383232" y="1600327"/>
            <a:ext cx="2236510" cy="38087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lnSpc>
                <a:spcPts val="2200"/>
              </a:lnSpc>
              <a:spcBef>
                <a:spcPts val="0"/>
              </a:spcBef>
            </a:pPr>
            <a:r>
              <a:rPr lang="ja-JP" altLang="en-US" sz="2000" dirty="0" smtClean="0">
                <a:solidFill>
                  <a:srgbClr val="3366FF"/>
                </a:solidFill>
                <a:latin typeface="Meiryo" charset="-128"/>
                <a:ea typeface="Meiryo" charset="-128"/>
                <a:cs typeface="Meiryo" charset="-128"/>
              </a:rPr>
              <a:t>リアルタイム</a:t>
            </a:r>
            <a:r>
              <a:rPr lang="ja-JP" altLang="en-US" sz="2000" dirty="0">
                <a:solidFill>
                  <a:srgbClr val="3366FF"/>
                </a:solidFill>
                <a:latin typeface="Meiryo" charset="-128"/>
                <a:ea typeface="Meiryo" charset="-128"/>
                <a:cs typeface="Meiryo" charset="-128"/>
              </a:rPr>
              <a:t>処理</a:t>
            </a:r>
          </a:p>
        </p:txBody>
      </p:sp>
      <p:sp>
        <p:nvSpPr>
          <p:cNvPr id="79" name="Text Box 23"/>
          <p:cNvSpPr txBox="1">
            <a:spLocks noChangeArrowheads="1"/>
          </p:cNvSpPr>
          <p:nvPr/>
        </p:nvSpPr>
        <p:spPr bwMode="auto">
          <a:xfrm>
            <a:off x="7315200" y="2635303"/>
            <a:ext cx="1055097" cy="553998"/>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buFont typeface="Wingdings" pitchFamily="2" charset="2"/>
              <a:buChar char="ü"/>
            </a:pPr>
            <a:r>
              <a:rPr lang="ja-JP" altLang="en-US" sz="1000" dirty="0">
                <a:latin typeface="Meiryo" charset="-128"/>
                <a:ea typeface="Meiryo" charset="-128"/>
                <a:cs typeface="Meiryo" charset="-128"/>
              </a:rPr>
              <a:t>預金引き出し</a:t>
            </a:r>
          </a:p>
          <a:p>
            <a:pPr eaLnBrk="1" hangingPunct="1">
              <a:buFont typeface="Wingdings" pitchFamily="2" charset="2"/>
              <a:buChar char="ü"/>
            </a:pPr>
            <a:r>
              <a:rPr lang="ja-JP" altLang="en-US" sz="1000" dirty="0">
                <a:latin typeface="Meiryo" charset="-128"/>
                <a:ea typeface="Meiryo" charset="-128"/>
                <a:cs typeface="Meiryo" charset="-128"/>
              </a:rPr>
              <a:t>座席予約</a:t>
            </a:r>
          </a:p>
          <a:p>
            <a:pPr eaLnBrk="1" hangingPunct="1">
              <a:buFont typeface="Wingdings" pitchFamily="2" charset="2"/>
              <a:buChar char="ü"/>
            </a:pPr>
            <a:r>
              <a:rPr lang="ja-JP" altLang="en-US" sz="1000" dirty="0">
                <a:latin typeface="Meiryo" charset="-128"/>
                <a:ea typeface="Meiryo" charset="-128"/>
                <a:cs typeface="Meiryo" charset="-128"/>
              </a:rPr>
              <a:t>検索・照会</a:t>
            </a:r>
          </a:p>
        </p:txBody>
      </p:sp>
      <p:sp>
        <p:nvSpPr>
          <p:cNvPr id="83" name="AutoShape 27"/>
          <p:cNvSpPr>
            <a:spLocks noChangeArrowheads="1"/>
          </p:cNvSpPr>
          <p:nvPr/>
        </p:nvSpPr>
        <p:spPr bwMode="auto">
          <a:xfrm flipH="1">
            <a:off x="5943600" y="2514600"/>
            <a:ext cx="457200" cy="762000"/>
          </a:xfrm>
          <a:prstGeom prst="rightArrow">
            <a:avLst>
              <a:gd name="adj1" fmla="val 60417"/>
              <a:gd name="adj2" fmla="val 61458"/>
            </a:avLst>
          </a:prstGeom>
          <a:solidFill>
            <a:schemeClr val="accent6"/>
          </a:solidFill>
          <a:ln>
            <a:noFil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ja-JP" altLang="en-US">
              <a:latin typeface="Meiryo" charset="-128"/>
              <a:ea typeface="Meiryo" charset="-128"/>
              <a:cs typeface="Meiryo" charset="-128"/>
            </a:endParaRPr>
          </a:p>
        </p:txBody>
      </p:sp>
      <p:sp>
        <p:nvSpPr>
          <p:cNvPr id="88" name="テキスト ボックス 87"/>
          <p:cNvSpPr txBox="1"/>
          <p:nvPr/>
        </p:nvSpPr>
        <p:spPr>
          <a:xfrm>
            <a:off x="6400800" y="4994592"/>
            <a:ext cx="2064933" cy="738664"/>
          </a:xfrm>
          <a:prstGeom prst="rect">
            <a:avLst/>
          </a:prstGeom>
          <a:noFill/>
        </p:spPr>
        <p:txBody>
          <a:bodyPr wrap="square" rtlCol="0">
            <a:spAutoFit/>
          </a:bodyPr>
          <a:lstStyle/>
          <a:p>
            <a:r>
              <a:rPr kumimoji="1" lang="ja-JP" altLang="en-US" sz="1050" dirty="0" smtClean="0">
                <a:solidFill>
                  <a:srgbClr val="3366FF"/>
                </a:solidFill>
                <a:latin typeface="Meiryo" charset="-128"/>
                <a:ea typeface="Meiryo" charset="-128"/>
                <a:cs typeface="Meiryo" charset="-128"/>
              </a:rPr>
              <a:t>ネットワークを介し、ユーザーが、データや処理要求をクライアントから送信し、即座に処理して結果を返す形態</a:t>
            </a:r>
          </a:p>
        </p:txBody>
      </p:sp>
      <p:sp>
        <p:nvSpPr>
          <p:cNvPr id="33" name="Rectangle 10"/>
          <p:cNvSpPr>
            <a:spLocks noChangeArrowheads="1"/>
          </p:cNvSpPr>
          <p:nvPr/>
        </p:nvSpPr>
        <p:spPr bwMode="auto">
          <a:xfrm>
            <a:off x="3434678" y="2180659"/>
            <a:ext cx="2280322" cy="838200"/>
          </a:xfrm>
          <a:prstGeom prst="rect">
            <a:avLst/>
          </a:prstGeom>
          <a:solidFill>
            <a:schemeClr val="accent4">
              <a:lumMod val="60000"/>
              <a:lumOff val="4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dirty="0">
                <a:solidFill>
                  <a:schemeClr val="bg1"/>
                </a:solidFill>
                <a:latin typeface="Meiryo" charset="-128"/>
                <a:ea typeface="Meiryo" charset="-128"/>
                <a:cs typeface="Meiryo" charset="-128"/>
              </a:rPr>
              <a:t>中央</a:t>
            </a:r>
            <a:r>
              <a:rPr lang="ja-JP" altLang="en-US" dirty="0" smtClean="0">
                <a:solidFill>
                  <a:schemeClr val="bg1"/>
                </a:solidFill>
                <a:latin typeface="Meiryo" charset="-128"/>
                <a:ea typeface="Meiryo" charset="-128"/>
                <a:cs typeface="Meiryo" charset="-128"/>
              </a:rPr>
              <a:t>演算装置</a:t>
            </a:r>
            <a:endParaRPr lang="ja-JP" altLang="en-US" dirty="0">
              <a:solidFill>
                <a:schemeClr val="bg1"/>
              </a:solidFill>
              <a:latin typeface="Meiryo" charset="-128"/>
              <a:ea typeface="Meiryo" charset="-128"/>
              <a:cs typeface="Meiryo" charset="-128"/>
            </a:endParaRPr>
          </a:p>
        </p:txBody>
      </p:sp>
      <p:sp>
        <p:nvSpPr>
          <p:cNvPr id="34" name="Rectangle 11"/>
          <p:cNvSpPr>
            <a:spLocks noChangeArrowheads="1"/>
          </p:cNvSpPr>
          <p:nvPr/>
        </p:nvSpPr>
        <p:spPr bwMode="auto">
          <a:xfrm>
            <a:off x="3434678" y="3077141"/>
            <a:ext cx="2280322" cy="838200"/>
          </a:xfrm>
          <a:prstGeom prst="rect">
            <a:avLst/>
          </a:prstGeom>
          <a:solidFill>
            <a:schemeClr val="accent6">
              <a:lumMod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dirty="0">
                <a:solidFill>
                  <a:schemeClr val="bg1"/>
                </a:solidFill>
                <a:latin typeface="Meiryo" charset="-128"/>
                <a:ea typeface="Meiryo" charset="-128"/>
                <a:cs typeface="Meiryo" charset="-128"/>
              </a:rPr>
              <a:t>主</a:t>
            </a:r>
            <a:r>
              <a:rPr lang="ja-JP" altLang="en-US" dirty="0" smtClean="0">
                <a:solidFill>
                  <a:schemeClr val="bg1"/>
                </a:solidFill>
                <a:latin typeface="Meiryo" charset="-128"/>
                <a:ea typeface="Meiryo" charset="-128"/>
                <a:cs typeface="Meiryo" charset="-128"/>
              </a:rPr>
              <a:t>記憶装置</a:t>
            </a:r>
            <a:endParaRPr lang="ja-JP" altLang="en-US" dirty="0">
              <a:solidFill>
                <a:schemeClr val="bg1"/>
              </a:solidFill>
              <a:latin typeface="Meiryo" charset="-128"/>
              <a:ea typeface="Meiryo" charset="-128"/>
              <a:cs typeface="Meiryo" charset="-128"/>
            </a:endParaRPr>
          </a:p>
        </p:txBody>
      </p:sp>
      <p:grpSp>
        <p:nvGrpSpPr>
          <p:cNvPr id="35" name="図形グループ 34"/>
          <p:cNvGrpSpPr/>
          <p:nvPr/>
        </p:nvGrpSpPr>
        <p:grpSpPr>
          <a:xfrm>
            <a:off x="6656822" y="2610596"/>
            <a:ext cx="557438" cy="536051"/>
            <a:chOff x="2667295" y="1059799"/>
            <a:chExt cx="681672" cy="722281"/>
          </a:xfrm>
          <a:effectLst>
            <a:outerShdw blurRad="50800" dist="38100" dir="2700000" algn="tl" rotWithShape="0">
              <a:prstClr val="black">
                <a:alpha val="40000"/>
              </a:prstClr>
            </a:outerShdw>
          </a:effectLst>
        </p:grpSpPr>
        <p:sp>
          <p:nvSpPr>
            <p:cNvPr id="36" name="角丸四角形 3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pic>
          <p:nvPicPr>
            <p:cNvPr id="37" name="図 3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8" name="図形グループ 37"/>
          <p:cNvGrpSpPr/>
          <p:nvPr/>
        </p:nvGrpSpPr>
        <p:grpSpPr>
          <a:xfrm>
            <a:off x="6617301" y="2724260"/>
            <a:ext cx="222321" cy="474669"/>
            <a:chOff x="1946324" y="4125162"/>
            <a:chExt cx="969964" cy="2007872"/>
          </a:xfrm>
          <a:effectLst>
            <a:outerShdw blurRad="50800" dist="38100" dir="2700000" algn="tl" rotWithShape="0">
              <a:prstClr val="black">
                <a:alpha val="40000"/>
              </a:prstClr>
            </a:outerShdw>
          </a:effectLst>
        </p:grpSpPr>
        <p:sp>
          <p:nvSpPr>
            <p:cNvPr id="39" name="円/楕円 3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0" name="フローチャート: 論理積ゲート 3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41" name="図形グループ 40"/>
          <p:cNvGrpSpPr/>
          <p:nvPr/>
        </p:nvGrpSpPr>
        <p:grpSpPr>
          <a:xfrm>
            <a:off x="6656822" y="3707112"/>
            <a:ext cx="557438" cy="536051"/>
            <a:chOff x="2667295" y="1059799"/>
            <a:chExt cx="681672" cy="722281"/>
          </a:xfrm>
          <a:effectLst>
            <a:outerShdw blurRad="50800" dist="38100" dir="2700000" algn="tl" rotWithShape="0">
              <a:prstClr val="black">
                <a:alpha val="40000"/>
              </a:prstClr>
            </a:outerShdw>
          </a:effectLst>
        </p:grpSpPr>
        <p:sp>
          <p:nvSpPr>
            <p:cNvPr id="42" name="角丸四角形 4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pic>
          <p:nvPicPr>
            <p:cNvPr id="43" name="図 42"/>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4" name="図形グループ 43"/>
          <p:cNvGrpSpPr/>
          <p:nvPr/>
        </p:nvGrpSpPr>
        <p:grpSpPr>
          <a:xfrm>
            <a:off x="6617301" y="3820776"/>
            <a:ext cx="222321" cy="474669"/>
            <a:chOff x="1946324" y="4125162"/>
            <a:chExt cx="969964" cy="2007872"/>
          </a:xfrm>
          <a:effectLst>
            <a:outerShdw blurRad="50800" dist="38100" dir="2700000" algn="tl" rotWithShape="0">
              <a:prstClr val="black">
                <a:alpha val="40000"/>
              </a:prstClr>
            </a:outerShdw>
          </a:effectLst>
        </p:grpSpPr>
        <p:sp>
          <p:nvSpPr>
            <p:cNvPr id="45" name="円/楕円 4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6" name="フローチャート: 論理積ゲート 4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Tree>
    <p:extLst>
      <p:ext uri="{BB962C8B-B14F-4D97-AF65-F5344CB8AC3E}">
        <p14:creationId xmlns:p14="http://schemas.microsoft.com/office/powerpoint/2010/main" val="112874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Black" panose="020B0A04020102020204" pitchFamily="34" charset="0"/>
                <a:ea typeface="HGP創英角ｺﾞｼｯｸUB" pitchFamily="50" charset="-128"/>
                <a:cs typeface="Arial"/>
              </a:rPr>
              <a:t>ネットワークの基礎</a:t>
            </a:r>
            <a:endParaRPr lang="ja-JP" altLang="en-US" sz="2400" dirty="0">
              <a:solidFill>
                <a:srgbClr val="FFFFFF"/>
              </a:solidFill>
              <a:effectLst/>
              <a:latin typeface="Arial Black" panose="020B0A04020102020204" pitchFamily="34" charset="0"/>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07101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dirty="0">
                <a:ea typeface="ＭＳ Ｐゴシック" pitchFamily="50" charset="-128"/>
              </a:rPr>
              <a:t>ネットワークと</a:t>
            </a:r>
            <a:r>
              <a:rPr lang="ja-JP" altLang="en-US" sz="2800" dirty="0" smtClean="0">
                <a:ea typeface="ＭＳ Ｐゴシック" pitchFamily="50" charset="-128"/>
              </a:rPr>
              <a:t>は／通信とネットワーク</a:t>
            </a:r>
            <a:endParaRPr lang="ja-JP" altLang="en-US" sz="2800" dirty="0">
              <a:ea typeface="ＭＳ Ｐゴシック" pitchFamily="50" charset="-128"/>
            </a:endParaRPr>
          </a:p>
        </p:txBody>
      </p:sp>
      <p:sp>
        <p:nvSpPr>
          <p:cNvPr id="3" name="角丸四角形 2"/>
          <p:cNvSpPr/>
          <p:nvPr/>
        </p:nvSpPr>
        <p:spPr bwMode="auto">
          <a:xfrm>
            <a:off x="977757" y="1219200"/>
            <a:ext cx="2146443" cy="3810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eiryo" charset="-128"/>
                <a:ea typeface="Meiryo" charset="-128"/>
                <a:cs typeface="Meiryo" charset="-128"/>
              </a:rPr>
              <a:t>通信</a:t>
            </a:r>
          </a:p>
        </p:txBody>
      </p:sp>
      <p:sp>
        <p:nvSpPr>
          <p:cNvPr id="35" name="テキスト ボックス 34"/>
          <p:cNvSpPr txBox="1"/>
          <p:nvPr/>
        </p:nvSpPr>
        <p:spPr>
          <a:xfrm>
            <a:off x="3124200" y="1308476"/>
            <a:ext cx="5251217" cy="276999"/>
          </a:xfrm>
          <a:prstGeom prst="rect">
            <a:avLst/>
          </a:prstGeom>
          <a:noFill/>
        </p:spPr>
        <p:txBody>
          <a:bodyPr wrap="square" rtlCol="0">
            <a:spAutoFit/>
          </a:bodyPr>
          <a:lstStyle/>
          <a:p>
            <a:r>
              <a:rPr kumimoji="1" lang="ja-JP" altLang="en-US" sz="1200" dirty="0" smtClean="0">
                <a:solidFill>
                  <a:srgbClr val="0000CC"/>
                </a:solidFill>
                <a:latin typeface="Meiryo" charset="-128"/>
                <a:ea typeface="Meiryo" charset="-128"/>
                <a:cs typeface="Meiryo" charset="-128"/>
              </a:rPr>
              <a:t>自分</a:t>
            </a:r>
            <a:r>
              <a:rPr kumimoji="1" lang="ja-JP" altLang="en-US" sz="1200" dirty="0">
                <a:solidFill>
                  <a:srgbClr val="0000CC"/>
                </a:solidFill>
                <a:latin typeface="Meiryo" charset="-128"/>
                <a:ea typeface="Meiryo" charset="-128"/>
                <a:cs typeface="Meiryo" charset="-128"/>
              </a:rPr>
              <a:t>以外の人に情報を伝える</a:t>
            </a:r>
            <a:r>
              <a:rPr kumimoji="1" lang="ja-JP" altLang="en-US" sz="1200" dirty="0" smtClean="0">
                <a:solidFill>
                  <a:srgbClr val="0000CC"/>
                </a:solidFill>
                <a:latin typeface="Meiryo" charset="-128"/>
                <a:ea typeface="Meiryo" charset="-128"/>
                <a:cs typeface="Meiryo" charset="-128"/>
              </a:rPr>
              <a:t>こと。</a:t>
            </a:r>
            <a:endParaRPr kumimoji="1" lang="ja-JP" altLang="en-US" sz="1200" dirty="0">
              <a:solidFill>
                <a:srgbClr val="0000CC"/>
              </a:solidFill>
              <a:latin typeface="Meiryo" charset="-128"/>
              <a:ea typeface="Meiryo" charset="-128"/>
              <a:cs typeface="Meiryo" charset="-128"/>
            </a:endParaRPr>
          </a:p>
        </p:txBody>
      </p:sp>
      <p:sp>
        <p:nvSpPr>
          <p:cNvPr id="30" name="角丸四角形 29"/>
          <p:cNvSpPr/>
          <p:nvPr/>
        </p:nvSpPr>
        <p:spPr bwMode="auto">
          <a:xfrm>
            <a:off x="2425557" y="1828800"/>
            <a:ext cx="2146443" cy="3810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eiryo" charset="-128"/>
                <a:ea typeface="Meiryo" charset="-128"/>
                <a:cs typeface="Meiryo" charset="-128"/>
              </a:rPr>
              <a:t>通信の手段</a:t>
            </a:r>
          </a:p>
        </p:txBody>
      </p:sp>
      <p:sp>
        <p:nvSpPr>
          <p:cNvPr id="31" name="角丸四角形 30"/>
          <p:cNvSpPr/>
          <p:nvPr/>
        </p:nvSpPr>
        <p:spPr bwMode="auto">
          <a:xfrm>
            <a:off x="3867363" y="3365643"/>
            <a:ext cx="2146443" cy="3810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eiryo" charset="-128"/>
                <a:ea typeface="Meiryo" charset="-128"/>
                <a:cs typeface="Meiryo" charset="-128"/>
              </a:rPr>
              <a:t>電報</a:t>
            </a:r>
          </a:p>
        </p:txBody>
      </p:sp>
      <p:sp>
        <p:nvSpPr>
          <p:cNvPr id="32" name="角丸四角形 31"/>
          <p:cNvSpPr/>
          <p:nvPr/>
        </p:nvSpPr>
        <p:spPr bwMode="auto">
          <a:xfrm>
            <a:off x="3867364" y="2908443"/>
            <a:ext cx="2146443" cy="3810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eiryo" charset="-128"/>
                <a:ea typeface="Meiryo" charset="-128"/>
                <a:cs typeface="Meiryo" charset="-128"/>
              </a:rPr>
              <a:t>電話</a:t>
            </a:r>
          </a:p>
        </p:txBody>
      </p:sp>
      <p:sp>
        <p:nvSpPr>
          <p:cNvPr id="33" name="角丸四角形 32"/>
          <p:cNvSpPr/>
          <p:nvPr/>
        </p:nvSpPr>
        <p:spPr bwMode="auto">
          <a:xfrm>
            <a:off x="3879350" y="2438400"/>
            <a:ext cx="2146443" cy="3810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eiryo" charset="-128"/>
                <a:ea typeface="Meiryo" charset="-128"/>
                <a:cs typeface="Meiryo" charset="-128"/>
              </a:rPr>
              <a:t>郵便</a:t>
            </a:r>
          </a:p>
        </p:txBody>
      </p:sp>
      <p:sp>
        <p:nvSpPr>
          <p:cNvPr id="34" name="角丸四角形 33"/>
          <p:cNvSpPr/>
          <p:nvPr/>
        </p:nvSpPr>
        <p:spPr bwMode="auto">
          <a:xfrm>
            <a:off x="3867364" y="4280043"/>
            <a:ext cx="2146443" cy="381000"/>
          </a:xfrm>
          <a:prstGeom prst="roundRect">
            <a:avLst>
              <a:gd name="adj" fmla="val 0"/>
            </a:avLst>
          </a:prstGeom>
          <a:solidFill>
            <a:srgbClr val="00B05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eiryo" charset="-128"/>
                <a:ea typeface="Meiryo" charset="-128"/>
                <a:cs typeface="Meiryo" charset="-128"/>
              </a:rPr>
              <a:t>データ通信</a:t>
            </a:r>
          </a:p>
        </p:txBody>
      </p:sp>
      <p:cxnSp>
        <p:nvCxnSpPr>
          <p:cNvPr id="7" name="カギ線コネクタ 6"/>
          <p:cNvCxnSpPr>
            <a:stCxn id="3" idx="2"/>
            <a:endCxn id="30" idx="1"/>
          </p:cNvCxnSpPr>
          <p:nvPr/>
        </p:nvCxnSpPr>
        <p:spPr bwMode="auto">
          <a:xfrm rot="16200000" flipH="1">
            <a:off x="2028718" y="1622461"/>
            <a:ext cx="419100" cy="374578"/>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5" name="カギ線コネクタ 44"/>
          <p:cNvCxnSpPr>
            <a:stCxn id="30" idx="2"/>
            <a:endCxn id="33" idx="1"/>
          </p:cNvCxnSpPr>
          <p:nvPr/>
        </p:nvCxnSpPr>
        <p:spPr bwMode="auto">
          <a:xfrm rot="16200000" flipH="1">
            <a:off x="3479514" y="2229064"/>
            <a:ext cx="419100" cy="380571"/>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8" name="カギ線コネクタ 47"/>
          <p:cNvCxnSpPr>
            <a:stCxn id="30" idx="2"/>
            <a:endCxn id="32" idx="1"/>
          </p:cNvCxnSpPr>
          <p:nvPr/>
        </p:nvCxnSpPr>
        <p:spPr bwMode="auto">
          <a:xfrm rot="16200000" flipH="1">
            <a:off x="3238500" y="2470078"/>
            <a:ext cx="889143" cy="368585"/>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2" name="カギ線コネクタ 51"/>
          <p:cNvCxnSpPr>
            <a:stCxn id="30" idx="2"/>
            <a:endCxn id="31" idx="1"/>
          </p:cNvCxnSpPr>
          <p:nvPr/>
        </p:nvCxnSpPr>
        <p:spPr bwMode="auto">
          <a:xfrm rot="16200000" flipH="1">
            <a:off x="3009900" y="2698679"/>
            <a:ext cx="1346343" cy="368584"/>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5" name="カギ線コネクタ 54"/>
          <p:cNvCxnSpPr>
            <a:stCxn id="30" idx="2"/>
            <a:endCxn id="34" idx="1"/>
          </p:cNvCxnSpPr>
          <p:nvPr/>
        </p:nvCxnSpPr>
        <p:spPr bwMode="auto">
          <a:xfrm rot="16200000" flipH="1">
            <a:off x="2552700" y="3155878"/>
            <a:ext cx="2260743" cy="368585"/>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0" name="角丸四角形 69"/>
          <p:cNvSpPr/>
          <p:nvPr/>
        </p:nvSpPr>
        <p:spPr bwMode="auto">
          <a:xfrm>
            <a:off x="3867362" y="3822843"/>
            <a:ext cx="2146443" cy="3810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eiryo" charset="-128"/>
                <a:ea typeface="Meiryo" charset="-128"/>
                <a:cs typeface="Meiryo" charset="-128"/>
              </a:rPr>
              <a:t>その他</a:t>
            </a:r>
          </a:p>
        </p:txBody>
      </p:sp>
      <p:cxnSp>
        <p:nvCxnSpPr>
          <p:cNvPr id="71" name="カギ線コネクタ 70"/>
          <p:cNvCxnSpPr>
            <a:stCxn id="30" idx="2"/>
            <a:endCxn id="70" idx="1"/>
          </p:cNvCxnSpPr>
          <p:nvPr/>
        </p:nvCxnSpPr>
        <p:spPr bwMode="auto">
          <a:xfrm rot="16200000" flipH="1">
            <a:off x="2781299" y="2927279"/>
            <a:ext cx="1803543" cy="368583"/>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3" name="テキスト ボックス 72"/>
          <p:cNvSpPr txBox="1"/>
          <p:nvPr/>
        </p:nvSpPr>
        <p:spPr>
          <a:xfrm>
            <a:off x="4578849" y="1788468"/>
            <a:ext cx="4169615" cy="461665"/>
          </a:xfrm>
          <a:prstGeom prst="rect">
            <a:avLst/>
          </a:prstGeom>
          <a:noFill/>
        </p:spPr>
        <p:txBody>
          <a:bodyPr wrap="square" rtlCol="0">
            <a:spAutoFit/>
          </a:bodyPr>
          <a:lstStyle/>
          <a:p>
            <a:pPr>
              <a:spcBef>
                <a:spcPts val="0"/>
              </a:spcBef>
            </a:pPr>
            <a:r>
              <a:rPr kumimoji="1" lang="ja-JP" altLang="en-US" sz="1200" dirty="0" smtClean="0">
                <a:solidFill>
                  <a:srgbClr val="0000CC"/>
                </a:solidFill>
                <a:latin typeface="Meiryo" charset="-128"/>
                <a:ea typeface="Meiryo" charset="-128"/>
                <a:cs typeface="Meiryo" charset="-128"/>
              </a:rPr>
              <a:t>遠隔地にいる相手に情報を伝える手段として、</a:t>
            </a:r>
          </a:p>
          <a:p>
            <a:pPr>
              <a:spcBef>
                <a:spcPts val="0"/>
              </a:spcBef>
            </a:pPr>
            <a:r>
              <a:rPr kumimoji="1" lang="ja-JP" altLang="en-US" sz="1200" dirty="0" smtClean="0">
                <a:solidFill>
                  <a:srgbClr val="0000CC"/>
                </a:solidFill>
                <a:latin typeface="Meiryo" charset="-128"/>
                <a:ea typeface="Meiryo" charset="-128"/>
                <a:cs typeface="Meiryo" charset="-128"/>
              </a:rPr>
              <a:t>様々な方法が考案された。</a:t>
            </a:r>
            <a:endParaRPr kumimoji="1" lang="ja-JP" altLang="en-US" sz="1200" dirty="0">
              <a:solidFill>
                <a:srgbClr val="0000CC"/>
              </a:solidFill>
              <a:latin typeface="Meiryo" charset="-128"/>
              <a:ea typeface="Meiryo" charset="-128"/>
              <a:cs typeface="Meiryo" charset="-128"/>
            </a:endParaRPr>
          </a:p>
        </p:txBody>
      </p:sp>
      <p:sp>
        <p:nvSpPr>
          <p:cNvPr id="74" name="テキスト ボックス 73"/>
          <p:cNvSpPr txBox="1"/>
          <p:nvPr/>
        </p:nvSpPr>
        <p:spPr>
          <a:xfrm>
            <a:off x="6057900" y="4260931"/>
            <a:ext cx="2317517" cy="400110"/>
          </a:xfrm>
          <a:prstGeom prst="rect">
            <a:avLst/>
          </a:prstGeom>
          <a:noFill/>
        </p:spPr>
        <p:txBody>
          <a:bodyPr wrap="square" rtlCol="0">
            <a:spAutoFit/>
          </a:bodyPr>
          <a:lstStyle>
            <a:defPPr>
              <a:defRPr lang="en-US"/>
            </a:defPPr>
            <a:lvl1pPr>
              <a:spcBef>
                <a:spcPts val="0"/>
              </a:spcBef>
              <a:defRPr kumimoji="1" sz="1400">
                <a:solidFill>
                  <a:srgbClr val="0000CC"/>
                </a:solidFill>
                <a:latin typeface="HGP創英角ｺﾞｼｯｸUB" pitchFamily="50" charset="-128"/>
                <a:ea typeface="HGP創英角ｺﾞｼｯｸUB" pitchFamily="50" charset="-128"/>
              </a:defRPr>
            </a:lvl1pPr>
          </a:lstStyle>
          <a:p>
            <a:pPr algn="dist"/>
            <a:r>
              <a:rPr lang="ja-JP" altLang="en-US" sz="1200" dirty="0">
                <a:solidFill>
                  <a:srgbClr val="00B050"/>
                </a:solidFill>
                <a:latin typeface="Meiryo" charset="-128"/>
                <a:ea typeface="Meiryo" charset="-128"/>
                <a:cs typeface="Meiryo" charset="-128"/>
              </a:rPr>
              <a:t>コンピューター間で行う通信</a:t>
            </a:r>
          </a:p>
          <a:p>
            <a:pPr algn="dist"/>
            <a:r>
              <a:rPr lang="ja-JP" altLang="en-US" sz="800" dirty="0" smtClean="0">
                <a:solidFill>
                  <a:srgbClr val="00B050"/>
                </a:solidFill>
                <a:latin typeface="Meiryo" charset="-128"/>
                <a:ea typeface="Meiryo" charset="-128"/>
                <a:cs typeface="Meiryo" charset="-128"/>
              </a:rPr>
              <a:t>サーバー</a:t>
            </a:r>
            <a:r>
              <a:rPr lang="en-US" altLang="ja-JP" sz="800" dirty="0">
                <a:solidFill>
                  <a:srgbClr val="00B050"/>
                </a:solidFill>
                <a:latin typeface="Meiryo" charset="-128"/>
                <a:ea typeface="Meiryo" charset="-128"/>
                <a:cs typeface="Meiryo" charset="-128"/>
              </a:rPr>
              <a:t>/</a:t>
            </a:r>
            <a:r>
              <a:rPr lang="ja-JP" altLang="en-US" sz="800" dirty="0" smtClean="0">
                <a:solidFill>
                  <a:srgbClr val="00B050"/>
                </a:solidFill>
                <a:latin typeface="Meiryo" charset="-128"/>
                <a:ea typeface="Meiryo" charset="-128"/>
                <a:cs typeface="Meiryo" charset="-128"/>
              </a:rPr>
              <a:t>クライアント同士</a:t>
            </a:r>
            <a:r>
              <a:rPr lang="ja-JP" altLang="en-US" sz="800" dirty="0">
                <a:solidFill>
                  <a:srgbClr val="00B050"/>
                </a:solidFill>
                <a:latin typeface="Meiryo" charset="-128"/>
                <a:ea typeface="Meiryo" charset="-128"/>
                <a:cs typeface="Meiryo" charset="-128"/>
              </a:rPr>
              <a:t>また</a:t>
            </a:r>
            <a:r>
              <a:rPr lang="ja-JP" altLang="en-US" sz="800" dirty="0" smtClean="0">
                <a:solidFill>
                  <a:srgbClr val="00B050"/>
                </a:solidFill>
                <a:latin typeface="Meiryo" charset="-128"/>
                <a:ea typeface="Meiryo" charset="-128"/>
                <a:cs typeface="Meiryo" charset="-128"/>
              </a:rPr>
              <a:t>は組み合わせ</a:t>
            </a:r>
            <a:endParaRPr lang="ja-JP" altLang="en-US" sz="800" dirty="0">
              <a:solidFill>
                <a:srgbClr val="00B050"/>
              </a:solidFill>
              <a:latin typeface="Meiryo" charset="-128"/>
              <a:ea typeface="Meiryo" charset="-128"/>
              <a:cs typeface="Meiryo" charset="-128"/>
            </a:endParaRPr>
          </a:p>
        </p:txBody>
      </p:sp>
      <p:sp>
        <p:nvSpPr>
          <p:cNvPr id="37" name="角丸四角形 36"/>
          <p:cNvSpPr/>
          <p:nvPr/>
        </p:nvSpPr>
        <p:spPr bwMode="auto">
          <a:xfrm>
            <a:off x="5321157" y="5334000"/>
            <a:ext cx="2146443" cy="381000"/>
          </a:xfrm>
          <a:prstGeom prst="roundRect">
            <a:avLst>
              <a:gd name="adj" fmla="val 0"/>
            </a:avLst>
          </a:prstGeom>
          <a:solidFill>
            <a:srgbClr val="00B05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チャット</a:t>
            </a:r>
          </a:p>
        </p:txBody>
      </p:sp>
      <p:sp>
        <p:nvSpPr>
          <p:cNvPr id="38" name="角丸四角形 37"/>
          <p:cNvSpPr/>
          <p:nvPr/>
        </p:nvSpPr>
        <p:spPr bwMode="auto">
          <a:xfrm>
            <a:off x="5308314" y="4876800"/>
            <a:ext cx="2146443" cy="381000"/>
          </a:xfrm>
          <a:prstGeom prst="roundRect">
            <a:avLst>
              <a:gd name="adj" fmla="val 0"/>
            </a:avLst>
          </a:prstGeom>
          <a:solidFill>
            <a:srgbClr val="00B05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電子メール</a:t>
            </a:r>
          </a:p>
        </p:txBody>
      </p:sp>
      <p:sp>
        <p:nvSpPr>
          <p:cNvPr id="40" name="角丸四角形 39"/>
          <p:cNvSpPr/>
          <p:nvPr/>
        </p:nvSpPr>
        <p:spPr bwMode="auto">
          <a:xfrm>
            <a:off x="5321157" y="5791200"/>
            <a:ext cx="2146443" cy="381000"/>
          </a:xfrm>
          <a:prstGeom prst="roundRect">
            <a:avLst>
              <a:gd name="adj" fmla="val 0"/>
            </a:avLst>
          </a:prstGeom>
          <a:solidFill>
            <a:srgbClr val="00B05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200" dirty="0">
                <a:solidFill>
                  <a:schemeClr val="bg1"/>
                </a:solidFill>
                <a:latin typeface="Meiryo" charset="-128"/>
                <a:ea typeface="Meiryo" charset="-128"/>
                <a:cs typeface="Meiryo" charset="-128"/>
              </a:rPr>
              <a:t>ホームページ</a:t>
            </a:r>
            <a:endParaRPr kumimoji="0" lang="ja-JP" altLang="en-US" sz="1200" b="0" i="0" u="none" strike="noStrike" cap="none" normalizeH="0" baseline="0" dirty="0" smtClean="0">
              <a:ln>
                <a:noFill/>
              </a:ln>
              <a:solidFill>
                <a:schemeClr val="bg1"/>
              </a:solidFill>
              <a:effectLst/>
              <a:latin typeface="Meiryo" charset="-128"/>
              <a:ea typeface="Meiryo" charset="-128"/>
              <a:cs typeface="Meiryo" charset="-128"/>
            </a:endParaRPr>
          </a:p>
        </p:txBody>
      </p:sp>
      <p:cxnSp>
        <p:nvCxnSpPr>
          <p:cNvPr id="59" name="カギ線コネクタ 58"/>
          <p:cNvCxnSpPr>
            <a:stCxn id="34" idx="2"/>
            <a:endCxn id="38" idx="1"/>
          </p:cNvCxnSpPr>
          <p:nvPr/>
        </p:nvCxnSpPr>
        <p:spPr bwMode="auto">
          <a:xfrm rot="16200000" flipH="1">
            <a:off x="4921322" y="4680307"/>
            <a:ext cx="406257" cy="367728"/>
          </a:xfrm>
          <a:prstGeom prst="bentConnector2">
            <a:avLst/>
          </a:prstGeom>
          <a:solidFill>
            <a:schemeClr val="bg1"/>
          </a:solidFill>
          <a:ln w="38100"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4" name="カギ線コネクタ 63"/>
          <p:cNvCxnSpPr>
            <a:stCxn id="34" idx="2"/>
            <a:endCxn id="37" idx="1"/>
          </p:cNvCxnSpPr>
          <p:nvPr/>
        </p:nvCxnSpPr>
        <p:spPr bwMode="auto">
          <a:xfrm rot="16200000" flipH="1">
            <a:off x="4699143" y="4902485"/>
            <a:ext cx="863457" cy="380571"/>
          </a:xfrm>
          <a:prstGeom prst="bentConnector2">
            <a:avLst/>
          </a:prstGeom>
          <a:solidFill>
            <a:schemeClr val="bg1"/>
          </a:solidFill>
          <a:ln w="38100"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7" name="カギ線コネクタ 66"/>
          <p:cNvCxnSpPr>
            <a:stCxn id="34" idx="2"/>
            <a:endCxn id="40" idx="1"/>
          </p:cNvCxnSpPr>
          <p:nvPr/>
        </p:nvCxnSpPr>
        <p:spPr bwMode="auto">
          <a:xfrm rot="16200000" flipH="1">
            <a:off x="4470543" y="5131085"/>
            <a:ext cx="1320657" cy="380571"/>
          </a:xfrm>
          <a:prstGeom prst="bentConnector2">
            <a:avLst/>
          </a:prstGeom>
          <a:solidFill>
            <a:schemeClr val="bg1"/>
          </a:solidFill>
          <a:ln w="38100"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24" name="テキスト ボックス 223"/>
          <p:cNvSpPr txBox="1"/>
          <p:nvPr/>
        </p:nvSpPr>
        <p:spPr>
          <a:xfrm>
            <a:off x="940048" y="5149492"/>
            <a:ext cx="3677930" cy="1015663"/>
          </a:xfrm>
          <a:prstGeom prst="rect">
            <a:avLst/>
          </a:prstGeom>
          <a:noFill/>
        </p:spPr>
        <p:txBody>
          <a:bodyPr wrap="none" rtlCol="0">
            <a:spAutoFit/>
          </a:bodyPr>
          <a:lstStyle/>
          <a:p>
            <a:pPr marL="285750" indent="-285750" defTabSz="246063">
              <a:spcBef>
                <a:spcPts val="0"/>
              </a:spcBef>
              <a:buFont typeface="Wingdings" pitchFamily="2" charset="2"/>
              <a:buChar char="l"/>
            </a:pPr>
            <a:r>
              <a:rPr kumimoji="1" lang="ja-JP" altLang="en-US" sz="1200" dirty="0" smtClean="0">
                <a:solidFill>
                  <a:srgbClr val="00B050"/>
                </a:solidFill>
                <a:latin typeface="Meiryo" charset="-128"/>
                <a:ea typeface="Meiryo" charset="-128"/>
                <a:cs typeface="Meiryo" charset="-128"/>
              </a:rPr>
              <a:t>様々な形式の</a:t>
            </a:r>
            <a:r>
              <a:rPr kumimoji="1" lang="en-US" altLang="ja-JP" sz="1200" dirty="0">
                <a:solidFill>
                  <a:srgbClr val="00B050"/>
                </a:solidFill>
                <a:latin typeface="Meiryo" charset="-128"/>
                <a:ea typeface="Meiryo" charset="-128"/>
                <a:cs typeface="Meiryo" charset="-128"/>
              </a:rPr>
              <a:t>	</a:t>
            </a:r>
            <a:r>
              <a:rPr kumimoji="1" lang="ja-JP" altLang="en-US" sz="1200" dirty="0" smtClean="0">
                <a:solidFill>
                  <a:srgbClr val="00B050"/>
                </a:solidFill>
                <a:latin typeface="Meiryo" charset="-128"/>
                <a:ea typeface="Meiryo" charset="-128"/>
                <a:cs typeface="Meiryo" charset="-128"/>
              </a:rPr>
              <a:t>：文字、画像、音声、動画など</a:t>
            </a:r>
          </a:p>
          <a:p>
            <a:pPr marL="285750" indent="-285750" defTabSz="246063">
              <a:spcBef>
                <a:spcPts val="0"/>
              </a:spcBef>
              <a:buFont typeface="Wingdings" pitchFamily="2" charset="2"/>
              <a:buChar char="l"/>
            </a:pPr>
            <a:r>
              <a:rPr kumimoji="1" lang="ja-JP" altLang="en-US" sz="1200" dirty="0" smtClean="0">
                <a:solidFill>
                  <a:srgbClr val="00B050"/>
                </a:solidFill>
                <a:latin typeface="Meiryo" charset="-128"/>
                <a:ea typeface="Meiryo" charset="-128"/>
                <a:cs typeface="Meiryo" charset="-128"/>
              </a:rPr>
              <a:t>地域を越えて	：国内、国外を越えて</a:t>
            </a:r>
          </a:p>
          <a:p>
            <a:pPr marL="285750" indent="-285750" defTabSz="246063">
              <a:spcBef>
                <a:spcPts val="0"/>
              </a:spcBef>
              <a:buFont typeface="Wingdings" pitchFamily="2" charset="2"/>
              <a:buChar char="l"/>
            </a:pPr>
            <a:r>
              <a:rPr kumimoji="1" lang="ja-JP" altLang="en-US" sz="1200" dirty="0">
                <a:solidFill>
                  <a:srgbClr val="00B050"/>
                </a:solidFill>
                <a:latin typeface="Meiryo" charset="-128"/>
                <a:ea typeface="Meiryo" charset="-128"/>
                <a:cs typeface="Meiryo" charset="-128"/>
              </a:rPr>
              <a:t>短時間</a:t>
            </a:r>
            <a:r>
              <a:rPr kumimoji="1" lang="ja-JP" altLang="en-US" sz="1200" dirty="0" smtClean="0">
                <a:solidFill>
                  <a:srgbClr val="00B050"/>
                </a:solidFill>
                <a:latin typeface="Meiryo" charset="-128"/>
                <a:ea typeface="Meiryo" charset="-128"/>
                <a:cs typeface="Meiryo" charset="-128"/>
              </a:rPr>
              <a:t>に		：数秒以下</a:t>
            </a:r>
            <a:endParaRPr kumimoji="1" lang="ja-JP" altLang="en-US" sz="1200" dirty="0">
              <a:solidFill>
                <a:srgbClr val="00B050"/>
              </a:solidFill>
              <a:latin typeface="Meiryo" charset="-128"/>
              <a:ea typeface="Meiryo" charset="-128"/>
              <a:cs typeface="Meiryo" charset="-128"/>
            </a:endParaRPr>
          </a:p>
          <a:p>
            <a:pPr marL="285750" indent="-285750" defTabSz="246063">
              <a:spcBef>
                <a:spcPts val="0"/>
              </a:spcBef>
              <a:buFont typeface="Wingdings" pitchFamily="2" charset="2"/>
              <a:buChar char="l"/>
            </a:pPr>
            <a:r>
              <a:rPr kumimoji="1" lang="ja-JP" altLang="en-US" sz="1200" dirty="0" smtClean="0">
                <a:solidFill>
                  <a:srgbClr val="00B050"/>
                </a:solidFill>
                <a:latin typeface="Meiryo" charset="-128"/>
                <a:ea typeface="Meiryo" charset="-128"/>
                <a:cs typeface="Meiryo" charset="-128"/>
              </a:rPr>
              <a:t>安全に		：漏洩、盗聴、改ざんの阻止</a:t>
            </a:r>
          </a:p>
          <a:p>
            <a:pPr marL="285750" indent="-285750" defTabSz="246063">
              <a:spcBef>
                <a:spcPts val="0"/>
              </a:spcBef>
              <a:buFont typeface="Wingdings" pitchFamily="2" charset="2"/>
              <a:buChar char="l"/>
            </a:pPr>
            <a:r>
              <a:rPr kumimoji="1" lang="ja-JP" altLang="en-US" sz="1200" dirty="0" smtClean="0">
                <a:solidFill>
                  <a:srgbClr val="00B050"/>
                </a:solidFill>
                <a:latin typeface="Meiryo" charset="-128"/>
                <a:ea typeface="Meiryo" charset="-128"/>
                <a:cs typeface="Meiryo" charset="-128"/>
              </a:rPr>
              <a:t>確実に		：間違えなく届く</a:t>
            </a:r>
          </a:p>
        </p:txBody>
      </p:sp>
      <p:sp>
        <p:nvSpPr>
          <p:cNvPr id="225" name="四角形吹き出し 224"/>
          <p:cNvSpPr/>
          <p:nvPr/>
        </p:nvSpPr>
        <p:spPr bwMode="auto">
          <a:xfrm>
            <a:off x="977757" y="4470543"/>
            <a:ext cx="2362200" cy="381000"/>
          </a:xfrm>
          <a:prstGeom prst="wedgeRectCallout">
            <a:avLst>
              <a:gd name="adj1" fmla="val 78633"/>
              <a:gd name="adj2" fmla="val -56705"/>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データ通信の内容</a:t>
            </a:r>
            <a:r>
              <a:rPr kumimoji="0" lang="en-US" altLang="ja-JP" sz="1200" b="0" i="0" u="none" strike="noStrike" cap="none" normalizeH="0" baseline="0" dirty="0" smtClean="0">
                <a:ln>
                  <a:noFill/>
                </a:ln>
                <a:solidFill>
                  <a:schemeClr val="bg1"/>
                </a:solidFill>
                <a:effectLst/>
                <a:latin typeface="Meiryo" charset="-128"/>
                <a:ea typeface="Meiryo" charset="-128"/>
                <a:cs typeface="Meiryo" charset="-128"/>
              </a:rPr>
              <a:t>=</a:t>
            </a: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メッセージ</a:t>
            </a:r>
          </a:p>
        </p:txBody>
      </p:sp>
    </p:spTree>
    <p:extLst>
      <p:ext uri="{BB962C8B-B14F-4D97-AF65-F5344CB8AC3E}">
        <p14:creationId xmlns:p14="http://schemas.microsoft.com/office/powerpoint/2010/main" val="141229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角丸四角形 233"/>
          <p:cNvSpPr/>
          <p:nvPr/>
        </p:nvSpPr>
        <p:spPr bwMode="auto">
          <a:xfrm>
            <a:off x="2286000" y="920528"/>
            <a:ext cx="4572000" cy="1652016"/>
          </a:xfrm>
          <a:prstGeom prst="roundRect">
            <a:avLst>
              <a:gd name="adj" fmla="val 0"/>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0" name="角丸四角形 99"/>
          <p:cNvSpPr/>
          <p:nvPr/>
        </p:nvSpPr>
        <p:spPr bwMode="auto">
          <a:xfrm>
            <a:off x="2286000" y="2841846"/>
            <a:ext cx="4572000" cy="3464498"/>
          </a:xfrm>
          <a:prstGeom prst="roundRect">
            <a:avLst>
              <a:gd name="adj" fmla="val 0"/>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60834" name="Rectangle 2"/>
          <p:cNvSpPr>
            <a:spLocks noGrp="1" noChangeArrowheads="1"/>
          </p:cNvSpPr>
          <p:nvPr>
            <p:ph type="title"/>
          </p:nvPr>
        </p:nvSpPr>
        <p:spPr/>
        <p:txBody>
          <a:bodyPr/>
          <a:lstStyle/>
          <a:p>
            <a:r>
              <a:rPr lang="ja-JP" altLang="en-US" sz="2800" dirty="0" smtClean="0">
                <a:ea typeface="ＭＳ Ｐゴシック" pitchFamily="50" charset="-128"/>
              </a:rPr>
              <a:t>ネットワークとは／データ通信と通信ネットワーク</a:t>
            </a:r>
            <a:endParaRPr lang="ja-JP" altLang="en-US" sz="2800" dirty="0">
              <a:ea typeface="ＭＳ Ｐゴシック" pitchFamily="50" charset="-128"/>
            </a:endParaRPr>
          </a:p>
        </p:txBody>
      </p:sp>
      <p:cxnSp>
        <p:nvCxnSpPr>
          <p:cNvPr id="4" name="直線コネクタ 3"/>
          <p:cNvCxnSpPr/>
          <p:nvPr/>
        </p:nvCxnSpPr>
        <p:spPr bwMode="auto">
          <a:xfrm flipV="1">
            <a:off x="3503745" y="2164413"/>
            <a:ext cx="2392575" cy="1"/>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5" name="円/楕円 4"/>
          <p:cNvSpPr/>
          <p:nvPr/>
        </p:nvSpPr>
        <p:spPr bwMode="auto">
          <a:xfrm>
            <a:off x="3998764" y="4341180"/>
            <a:ext cx="1143000" cy="1066800"/>
          </a:xfrm>
          <a:prstGeom prst="ellips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8" name="直線コネクタ 7"/>
          <p:cNvCxnSpPr>
            <a:endCxn id="5" idx="1"/>
          </p:cNvCxnSpPr>
          <p:nvPr/>
        </p:nvCxnSpPr>
        <p:spPr bwMode="auto">
          <a:xfrm>
            <a:off x="3474824" y="3809049"/>
            <a:ext cx="691328" cy="688360"/>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6" name="直線コネクタ 65"/>
          <p:cNvCxnSpPr>
            <a:stCxn id="54" idx="3"/>
            <a:endCxn id="5" idx="2"/>
          </p:cNvCxnSpPr>
          <p:nvPr/>
        </p:nvCxnSpPr>
        <p:spPr bwMode="auto">
          <a:xfrm>
            <a:off x="3370602" y="4867923"/>
            <a:ext cx="628162" cy="6657"/>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9" name="直線コネクタ 68"/>
          <p:cNvCxnSpPr>
            <a:endCxn id="5" idx="3"/>
          </p:cNvCxnSpPr>
          <p:nvPr/>
        </p:nvCxnSpPr>
        <p:spPr bwMode="auto">
          <a:xfrm flipV="1">
            <a:off x="3474822" y="5251751"/>
            <a:ext cx="691330" cy="538498"/>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2" name="直線コネクタ 71"/>
          <p:cNvCxnSpPr>
            <a:stCxn id="5" idx="7"/>
          </p:cNvCxnSpPr>
          <p:nvPr/>
        </p:nvCxnSpPr>
        <p:spPr bwMode="auto">
          <a:xfrm flipV="1">
            <a:off x="4974376" y="3809048"/>
            <a:ext cx="893023" cy="688361"/>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7" name="直線コネクタ 76"/>
          <p:cNvCxnSpPr>
            <a:stCxn id="5" idx="6"/>
          </p:cNvCxnSpPr>
          <p:nvPr/>
        </p:nvCxnSpPr>
        <p:spPr bwMode="auto">
          <a:xfrm>
            <a:off x="5141764" y="4874580"/>
            <a:ext cx="557601" cy="1"/>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8" name="直線コネクタ 77"/>
          <p:cNvCxnSpPr>
            <a:stCxn id="5" idx="5"/>
          </p:cNvCxnSpPr>
          <p:nvPr/>
        </p:nvCxnSpPr>
        <p:spPr bwMode="auto">
          <a:xfrm>
            <a:off x="4974376" y="5251751"/>
            <a:ext cx="817677" cy="607613"/>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35" name="テキスト ボックス 234"/>
          <p:cNvSpPr txBox="1"/>
          <p:nvPr/>
        </p:nvSpPr>
        <p:spPr>
          <a:xfrm>
            <a:off x="2286000" y="971682"/>
            <a:ext cx="954107" cy="276999"/>
          </a:xfrm>
          <a:prstGeom prst="rect">
            <a:avLst/>
          </a:prstGeom>
          <a:noFill/>
        </p:spPr>
        <p:txBody>
          <a:bodyPr wrap="none" rtlCol="0">
            <a:spAutoFit/>
          </a:bodyPr>
          <a:lstStyle/>
          <a:p>
            <a:r>
              <a:rPr kumimoji="1" lang="ja-JP" altLang="en-US" sz="1200" b="1" dirty="0" smtClean="0">
                <a:solidFill>
                  <a:srgbClr val="00B050"/>
                </a:solidFill>
                <a:latin typeface="Meiryo" charset="-128"/>
                <a:ea typeface="Meiryo" charset="-128"/>
                <a:cs typeface="Meiryo" charset="-128"/>
              </a:rPr>
              <a:t>データ通信</a:t>
            </a:r>
          </a:p>
        </p:txBody>
      </p:sp>
      <p:sp>
        <p:nvSpPr>
          <p:cNvPr id="102" name="テキスト ボックス 101"/>
          <p:cNvSpPr txBox="1"/>
          <p:nvPr/>
        </p:nvSpPr>
        <p:spPr>
          <a:xfrm>
            <a:off x="2307229" y="1229915"/>
            <a:ext cx="4543511" cy="400110"/>
          </a:xfrm>
          <a:prstGeom prst="rect">
            <a:avLst/>
          </a:prstGeom>
          <a:noFill/>
        </p:spPr>
        <p:txBody>
          <a:bodyPr wrap="square" rtlCol="0">
            <a:spAutoFit/>
          </a:bodyPr>
          <a:lstStyle/>
          <a:p>
            <a:r>
              <a:rPr kumimoji="1" lang="ja-JP" altLang="en-US" sz="1000" dirty="0" smtClean="0">
                <a:solidFill>
                  <a:srgbClr val="00B050"/>
                </a:solidFill>
                <a:latin typeface="Meiryo" charset="-128"/>
                <a:ea typeface="Meiryo" charset="-128"/>
                <a:cs typeface="Meiryo" charset="-128"/>
              </a:rPr>
              <a:t>コンピューター間（サーバー及びクライアントの組み合わせ）で、データのやりとりを行うことを</a:t>
            </a:r>
          </a:p>
        </p:txBody>
      </p:sp>
      <p:sp>
        <p:nvSpPr>
          <p:cNvPr id="103" name="テキスト ボックス 102"/>
          <p:cNvSpPr txBox="1"/>
          <p:nvPr/>
        </p:nvSpPr>
        <p:spPr>
          <a:xfrm>
            <a:off x="2283296" y="2900923"/>
            <a:ext cx="1877437" cy="276999"/>
          </a:xfrm>
          <a:prstGeom prst="rect">
            <a:avLst/>
          </a:prstGeom>
          <a:noFill/>
        </p:spPr>
        <p:txBody>
          <a:bodyPr wrap="none" rtlCol="0">
            <a:spAutoFit/>
          </a:bodyPr>
          <a:lstStyle/>
          <a:p>
            <a:r>
              <a:rPr kumimoji="1" lang="ja-JP" altLang="en-US" sz="1200" b="1" dirty="0" smtClean="0">
                <a:solidFill>
                  <a:srgbClr val="00B050"/>
                </a:solidFill>
                <a:latin typeface="Meiryo" charset="-128"/>
                <a:ea typeface="Meiryo" charset="-128"/>
                <a:cs typeface="Meiryo" charset="-128"/>
              </a:rPr>
              <a:t>データ通信ネットワーク</a:t>
            </a:r>
          </a:p>
        </p:txBody>
      </p:sp>
      <p:sp>
        <p:nvSpPr>
          <p:cNvPr id="104" name="テキスト ボックス 103"/>
          <p:cNvSpPr txBox="1"/>
          <p:nvPr/>
        </p:nvSpPr>
        <p:spPr>
          <a:xfrm>
            <a:off x="2337048" y="3120834"/>
            <a:ext cx="4510988" cy="246221"/>
          </a:xfrm>
          <a:prstGeom prst="rect">
            <a:avLst/>
          </a:prstGeom>
          <a:noFill/>
        </p:spPr>
        <p:txBody>
          <a:bodyPr wrap="square" rtlCol="0">
            <a:spAutoFit/>
          </a:bodyPr>
          <a:lstStyle/>
          <a:p>
            <a:r>
              <a:rPr kumimoji="1" lang="ja-JP" altLang="en-US" sz="1000" dirty="0" smtClean="0">
                <a:solidFill>
                  <a:srgbClr val="00B050"/>
                </a:solidFill>
                <a:latin typeface="Meiryo" charset="-128"/>
                <a:ea typeface="Meiryo" charset="-128"/>
                <a:cs typeface="Meiryo" charset="-128"/>
              </a:rPr>
              <a:t>複数のコンピューターの間で、データ通信を行う仕組</a:t>
            </a:r>
          </a:p>
        </p:txBody>
      </p:sp>
      <p:sp>
        <p:nvSpPr>
          <p:cNvPr id="105" name="テキスト ボックス 104"/>
          <p:cNvSpPr txBox="1"/>
          <p:nvPr/>
        </p:nvSpPr>
        <p:spPr>
          <a:xfrm>
            <a:off x="4195072" y="1931248"/>
            <a:ext cx="800219" cy="276999"/>
          </a:xfrm>
          <a:prstGeom prst="rect">
            <a:avLst/>
          </a:prstGeom>
          <a:noFill/>
        </p:spPr>
        <p:txBody>
          <a:bodyPr wrap="none" rtlCol="0">
            <a:spAutoFit/>
          </a:bodyPr>
          <a:lstStyle/>
          <a:p>
            <a:r>
              <a:rPr kumimoji="1" lang="ja-JP" altLang="en-US" sz="1200" dirty="0" smtClean="0">
                <a:solidFill>
                  <a:srgbClr val="0000CC"/>
                </a:solidFill>
                <a:latin typeface="Meiryo" charset="-128"/>
                <a:ea typeface="Meiryo" charset="-128"/>
                <a:cs typeface="Meiryo" charset="-128"/>
              </a:rPr>
              <a:t>通信回線</a:t>
            </a:r>
          </a:p>
        </p:txBody>
      </p:sp>
      <p:sp>
        <p:nvSpPr>
          <p:cNvPr id="106" name="テキスト ボックス 105"/>
          <p:cNvSpPr txBox="1"/>
          <p:nvPr/>
        </p:nvSpPr>
        <p:spPr>
          <a:xfrm>
            <a:off x="4162976" y="4745083"/>
            <a:ext cx="800219" cy="276999"/>
          </a:xfrm>
          <a:prstGeom prst="rect">
            <a:avLst/>
          </a:prstGeom>
          <a:noFill/>
        </p:spPr>
        <p:txBody>
          <a:bodyPr wrap="none" rtlCol="0">
            <a:spAutoFit/>
          </a:bodyPr>
          <a:lstStyle/>
          <a:p>
            <a:pPr algn="ctr"/>
            <a:r>
              <a:rPr kumimoji="1" lang="ja-JP" altLang="en-US" sz="1200" dirty="0" smtClean="0">
                <a:solidFill>
                  <a:srgbClr val="0000CC"/>
                </a:solidFill>
                <a:latin typeface="Meiryo" charset="-128"/>
                <a:ea typeface="Meiryo" charset="-128"/>
                <a:cs typeface="Meiryo" charset="-128"/>
              </a:rPr>
              <a:t>通信回線</a:t>
            </a:r>
          </a:p>
        </p:txBody>
      </p:sp>
      <p:grpSp>
        <p:nvGrpSpPr>
          <p:cNvPr id="28" name="図形グループ 27"/>
          <p:cNvGrpSpPr/>
          <p:nvPr/>
        </p:nvGrpSpPr>
        <p:grpSpPr>
          <a:xfrm>
            <a:off x="2820304" y="1847250"/>
            <a:ext cx="557438" cy="536051"/>
            <a:chOff x="2667295" y="1059799"/>
            <a:chExt cx="681672" cy="722281"/>
          </a:xfrm>
          <a:effectLst>
            <a:outerShdw blurRad="50800" dist="38100" dir="2700000" algn="tl" rotWithShape="0">
              <a:prstClr val="black">
                <a:alpha val="40000"/>
              </a:prstClr>
            </a:outerShdw>
          </a:effectLst>
        </p:grpSpPr>
        <p:sp>
          <p:nvSpPr>
            <p:cNvPr id="29" name="角丸四角形 28"/>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pic>
          <p:nvPicPr>
            <p:cNvPr id="30" name="図 29"/>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1" name="図形グループ 30"/>
          <p:cNvGrpSpPr/>
          <p:nvPr/>
        </p:nvGrpSpPr>
        <p:grpSpPr>
          <a:xfrm>
            <a:off x="2780783" y="1960914"/>
            <a:ext cx="222321" cy="474669"/>
            <a:chOff x="1946324" y="4125162"/>
            <a:chExt cx="969964" cy="2007872"/>
          </a:xfrm>
          <a:effectLst>
            <a:outerShdw blurRad="50800" dist="38100" dir="2700000" algn="tl" rotWithShape="0">
              <a:prstClr val="black">
                <a:alpha val="40000"/>
              </a:prstClr>
            </a:outerShdw>
          </a:effectLst>
        </p:grpSpPr>
        <p:sp>
          <p:nvSpPr>
            <p:cNvPr id="32" name="円/楕円 3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3" name="フローチャート: 論理積ゲート 3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34" name="図形グループ 33"/>
          <p:cNvGrpSpPr/>
          <p:nvPr/>
        </p:nvGrpSpPr>
        <p:grpSpPr>
          <a:xfrm>
            <a:off x="2803740" y="3536065"/>
            <a:ext cx="557438" cy="536051"/>
            <a:chOff x="2667295" y="1059799"/>
            <a:chExt cx="681672" cy="722281"/>
          </a:xfrm>
          <a:effectLst>
            <a:outerShdw blurRad="50800" dist="38100" dir="2700000" algn="tl" rotWithShape="0">
              <a:prstClr val="black">
                <a:alpha val="40000"/>
              </a:prstClr>
            </a:outerShdw>
          </a:effectLst>
        </p:grpSpPr>
        <p:sp>
          <p:nvSpPr>
            <p:cNvPr id="35" name="角丸四角形 3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pic>
          <p:nvPicPr>
            <p:cNvPr id="36" name="図 35"/>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7" name="図形グループ 36"/>
          <p:cNvGrpSpPr/>
          <p:nvPr/>
        </p:nvGrpSpPr>
        <p:grpSpPr>
          <a:xfrm>
            <a:off x="2764219" y="3649729"/>
            <a:ext cx="222321" cy="474669"/>
            <a:chOff x="1946324" y="4125162"/>
            <a:chExt cx="969964" cy="2007872"/>
          </a:xfrm>
          <a:effectLst>
            <a:outerShdw blurRad="50800" dist="38100" dir="2700000" algn="tl" rotWithShape="0">
              <a:prstClr val="black">
                <a:alpha val="40000"/>
              </a:prstClr>
            </a:outerShdw>
          </a:effectLst>
        </p:grpSpPr>
        <p:sp>
          <p:nvSpPr>
            <p:cNvPr id="38" name="円/楕円 3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9" name="フローチャート: 論理積ゲート 3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40" name="図形グループ 39"/>
          <p:cNvGrpSpPr/>
          <p:nvPr/>
        </p:nvGrpSpPr>
        <p:grpSpPr>
          <a:xfrm>
            <a:off x="2813164" y="5544174"/>
            <a:ext cx="557438" cy="536051"/>
            <a:chOff x="2667295" y="1059799"/>
            <a:chExt cx="681672" cy="722281"/>
          </a:xfrm>
          <a:effectLst>
            <a:outerShdw blurRad="50800" dist="38100" dir="2700000" algn="tl" rotWithShape="0">
              <a:prstClr val="black">
                <a:alpha val="40000"/>
              </a:prstClr>
            </a:outerShdw>
          </a:effectLst>
        </p:grpSpPr>
        <p:sp>
          <p:nvSpPr>
            <p:cNvPr id="41" name="角丸四角形 4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pic>
          <p:nvPicPr>
            <p:cNvPr id="42" name="図 4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3" name="図形グループ 42"/>
          <p:cNvGrpSpPr/>
          <p:nvPr/>
        </p:nvGrpSpPr>
        <p:grpSpPr>
          <a:xfrm>
            <a:off x="2773643" y="5657838"/>
            <a:ext cx="222321" cy="474669"/>
            <a:chOff x="1946324" y="4125162"/>
            <a:chExt cx="969964" cy="2007872"/>
          </a:xfrm>
          <a:effectLst>
            <a:outerShdw blurRad="50800" dist="38100" dir="2700000" algn="tl" rotWithShape="0">
              <a:prstClr val="black">
                <a:alpha val="40000"/>
              </a:prstClr>
            </a:outerShdw>
          </a:effectLst>
        </p:grpSpPr>
        <p:sp>
          <p:nvSpPr>
            <p:cNvPr id="44" name="円/楕円 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5" name="フローチャート: 論理積ゲート 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46" name="図形グループ 45"/>
          <p:cNvGrpSpPr/>
          <p:nvPr/>
        </p:nvGrpSpPr>
        <p:grpSpPr>
          <a:xfrm>
            <a:off x="5835005" y="4514776"/>
            <a:ext cx="557438" cy="536051"/>
            <a:chOff x="2667295" y="1059799"/>
            <a:chExt cx="681672" cy="722281"/>
          </a:xfrm>
          <a:effectLst>
            <a:outerShdw blurRad="50800" dist="38100" dir="2700000" algn="tl" rotWithShape="0">
              <a:prstClr val="black">
                <a:alpha val="40000"/>
              </a:prstClr>
            </a:outerShdw>
          </a:effectLst>
        </p:grpSpPr>
        <p:sp>
          <p:nvSpPr>
            <p:cNvPr id="47" name="角丸四角形 4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pic>
          <p:nvPicPr>
            <p:cNvPr id="48" name="図 47"/>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 name="図形グループ 48"/>
          <p:cNvGrpSpPr/>
          <p:nvPr/>
        </p:nvGrpSpPr>
        <p:grpSpPr>
          <a:xfrm>
            <a:off x="5795484" y="4628440"/>
            <a:ext cx="222321" cy="474669"/>
            <a:chOff x="1946324" y="4125162"/>
            <a:chExt cx="969964" cy="2007872"/>
          </a:xfrm>
          <a:effectLst>
            <a:outerShdw blurRad="50800" dist="38100" dir="2700000" algn="tl" rotWithShape="0">
              <a:prstClr val="black">
                <a:alpha val="40000"/>
              </a:prstClr>
            </a:outerShdw>
          </a:effectLst>
        </p:grpSpPr>
        <p:sp>
          <p:nvSpPr>
            <p:cNvPr id="50" name="円/楕円 4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51" name="フローチャート: 論理積ゲート 5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pic>
        <p:nvPicPr>
          <p:cNvPr id="3" name="図 2"/>
          <p:cNvPicPr>
            <a:picLocks noChangeAspect="1"/>
          </p:cNvPicPr>
          <p:nvPr/>
        </p:nvPicPr>
        <p:blipFill>
          <a:blip r:embed="rId4"/>
          <a:stretch>
            <a:fillRect/>
          </a:stretch>
        </p:blipFill>
        <p:spPr>
          <a:xfrm>
            <a:off x="5863925" y="1820968"/>
            <a:ext cx="677433" cy="677433"/>
          </a:xfrm>
          <a:prstGeom prst="rect">
            <a:avLst/>
          </a:prstGeom>
          <a:effectLst>
            <a:outerShdw blurRad="50800" dist="38100" dir="2700000" algn="tl" rotWithShape="0">
              <a:prstClr val="black">
                <a:alpha val="40000"/>
              </a:prstClr>
            </a:outerShdw>
          </a:effectLst>
        </p:spPr>
      </p:pic>
      <p:pic>
        <p:nvPicPr>
          <p:cNvPr id="54" name="図 53"/>
          <p:cNvPicPr>
            <a:picLocks noChangeAspect="1"/>
          </p:cNvPicPr>
          <p:nvPr/>
        </p:nvPicPr>
        <p:blipFill>
          <a:blip r:embed="rId4"/>
          <a:stretch>
            <a:fillRect/>
          </a:stretch>
        </p:blipFill>
        <p:spPr>
          <a:xfrm>
            <a:off x="2693169" y="4529206"/>
            <a:ext cx="677433" cy="677433"/>
          </a:xfrm>
          <a:prstGeom prst="rect">
            <a:avLst/>
          </a:prstGeom>
          <a:effectLst>
            <a:outerShdw blurRad="50800" dist="38100" dir="2700000" algn="tl" rotWithShape="0">
              <a:prstClr val="black">
                <a:alpha val="40000"/>
              </a:prstClr>
            </a:outerShdw>
          </a:effectLst>
        </p:spPr>
      </p:pic>
      <p:pic>
        <p:nvPicPr>
          <p:cNvPr id="55" name="図 54"/>
          <p:cNvPicPr>
            <a:picLocks noChangeAspect="1"/>
          </p:cNvPicPr>
          <p:nvPr/>
        </p:nvPicPr>
        <p:blipFill>
          <a:blip r:embed="rId4"/>
          <a:stretch>
            <a:fillRect/>
          </a:stretch>
        </p:blipFill>
        <p:spPr>
          <a:xfrm>
            <a:off x="5835005" y="3465373"/>
            <a:ext cx="677433" cy="677433"/>
          </a:xfrm>
          <a:prstGeom prst="rect">
            <a:avLst/>
          </a:prstGeom>
          <a:effectLst>
            <a:outerShdw blurRad="50800" dist="38100" dir="2700000" algn="tl" rotWithShape="0">
              <a:prstClr val="black">
                <a:alpha val="40000"/>
              </a:prstClr>
            </a:outerShdw>
          </a:effectLst>
        </p:spPr>
      </p:pic>
      <p:pic>
        <p:nvPicPr>
          <p:cNvPr id="57" name="図 56"/>
          <p:cNvPicPr>
            <a:picLocks noChangeAspect="1"/>
          </p:cNvPicPr>
          <p:nvPr/>
        </p:nvPicPr>
        <p:blipFill>
          <a:blip r:embed="rId4"/>
          <a:stretch>
            <a:fillRect/>
          </a:stretch>
        </p:blipFill>
        <p:spPr>
          <a:xfrm>
            <a:off x="5832489" y="5533239"/>
            <a:ext cx="677433" cy="6774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2099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dirty="0" smtClean="0">
                <a:ea typeface="ＭＳ Ｐゴシック" pitchFamily="50" charset="-128"/>
              </a:rPr>
              <a:t>ネットワークの仕組／機器とプロセス</a:t>
            </a:r>
            <a:endParaRPr lang="ja-JP" altLang="en-US" sz="2800" dirty="0">
              <a:ea typeface="ＭＳ Ｐゴシック" pitchFamily="50" charset="-128"/>
            </a:endParaRPr>
          </a:p>
        </p:txBody>
      </p:sp>
      <p:sp>
        <p:nvSpPr>
          <p:cNvPr id="24" name="角丸四角形 23"/>
          <p:cNvSpPr/>
          <p:nvPr/>
        </p:nvSpPr>
        <p:spPr bwMode="auto">
          <a:xfrm>
            <a:off x="228600" y="1066800"/>
            <a:ext cx="8686800" cy="2667000"/>
          </a:xfrm>
          <a:prstGeom prst="roundRect">
            <a:avLst>
              <a:gd name="adj" fmla="val 0"/>
            </a:avLst>
          </a:prstGeom>
          <a:solidFill>
            <a:schemeClr val="bg1"/>
          </a:solidFill>
          <a:ln w="38100" cap="flat" cmpd="sng" algn="ctr">
            <a:solidFill>
              <a:srgbClr val="00B050"/>
            </a:solidFill>
            <a:prstDash val="sys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248248"/>
            <a:ext cx="609462" cy="489602"/>
          </a:xfrm>
          <a:prstGeom prst="rect">
            <a:avLst/>
          </a:prstGeom>
          <a:noFill/>
          <a:ln>
            <a:noFill/>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5574" y="1239632"/>
            <a:ext cx="609462" cy="489602"/>
          </a:xfrm>
          <a:prstGeom prst="rect">
            <a:avLst/>
          </a:prstGeom>
          <a:noFill/>
          <a:ln>
            <a:noFill/>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6" name="直線コネクタ 5"/>
          <p:cNvCxnSpPr/>
          <p:nvPr/>
        </p:nvCxnSpPr>
        <p:spPr bwMode="auto">
          <a:xfrm>
            <a:off x="1222877" y="2126818"/>
            <a:ext cx="6778122" cy="37835"/>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30" name="Picture 251" descr="C:\Users\Masanori Saito\AppData\Local\Microsoft\Windows\Temporary Internet Files\Content.IE5\62318BGR\MC90042899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1892691"/>
            <a:ext cx="482194" cy="404553"/>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250" descr="C:\Users\Masanori Saito\AppData\Local\Microsoft\Windows\Temporary Internet Files\Content.IE5\SU43OBGB\MC90042899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1875953"/>
            <a:ext cx="492709" cy="421291"/>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250" descr="C:\Users\Masanori Saito\AppData\Local\Microsoft\Windows\Temporary Internet Files\Content.IE5\SU43OBGB\MC90042899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5291" y="1875953"/>
            <a:ext cx="492709" cy="421291"/>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251" descr="C:\Users\Masanori Saito\AppData\Local\Microsoft\Windows\Temporary Internet Files\Content.IE5\62318BGR\MC90042899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7903" y="1892690"/>
            <a:ext cx="482194" cy="40455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角丸四角形 1"/>
          <p:cNvSpPr/>
          <p:nvPr/>
        </p:nvSpPr>
        <p:spPr bwMode="auto">
          <a:xfrm>
            <a:off x="3124200" y="1884322"/>
            <a:ext cx="2895600" cy="421290"/>
          </a:xfrm>
          <a:prstGeom prst="roundRect">
            <a:avLst>
              <a:gd name="adj" fmla="val 0"/>
            </a:avLst>
          </a:prstGeom>
          <a:solidFill>
            <a:srgbClr val="00B05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通信回線／通信ネットワーク</a:t>
            </a:r>
          </a:p>
        </p:txBody>
      </p:sp>
      <p:sp>
        <p:nvSpPr>
          <p:cNvPr id="7" name="左大かっこ 6"/>
          <p:cNvSpPr/>
          <p:nvPr/>
        </p:nvSpPr>
        <p:spPr bwMode="auto">
          <a:xfrm rot="16200000">
            <a:off x="833440" y="2117878"/>
            <a:ext cx="104773" cy="971551"/>
          </a:xfrm>
          <a:prstGeom prst="leftBracket">
            <a:avLst/>
          </a:prstGeom>
          <a:ln w="19050">
            <a:solidFill>
              <a:srgbClr val="00B050"/>
            </a:solidFill>
            <a:headEnd type="none" w="med" len="med"/>
            <a:tailEnd type="none" w="med" len="med"/>
          </a:ln>
          <a:extLst/>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smtClean="0">
              <a:ln>
                <a:noFill/>
              </a:ln>
              <a:solidFill>
                <a:srgbClr val="484848"/>
              </a:solidFill>
              <a:effectLst/>
              <a:latin typeface="Meiryo" charset="-128"/>
              <a:ea typeface="Meiryo" charset="-128"/>
              <a:cs typeface="Meiryo" charset="-128"/>
            </a:endParaRPr>
          </a:p>
        </p:txBody>
      </p:sp>
      <p:sp>
        <p:nvSpPr>
          <p:cNvPr id="40" name="左大かっこ 39"/>
          <p:cNvSpPr/>
          <p:nvPr/>
        </p:nvSpPr>
        <p:spPr bwMode="auto">
          <a:xfrm rot="16200000">
            <a:off x="8205789" y="2117877"/>
            <a:ext cx="104775" cy="971551"/>
          </a:xfrm>
          <a:prstGeom prst="leftBracket">
            <a:avLst/>
          </a:prstGeom>
          <a:ln w="19050">
            <a:solidFill>
              <a:srgbClr val="00B050"/>
            </a:solidFill>
            <a:headEnd type="none" w="med" len="med"/>
            <a:tailEnd type="none" w="med" len="med"/>
          </a:ln>
          <a:extLst/>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smtClean="0">
              <a:ln>
                <a:noFill/>
              </a:ln>
              <a:solidFill>
                <a:srgbClr val="484848"/>
              </a:solidFill>
              <a:effectLst/>
              <a:latin typeface="Meiryo" charset="-128"/>
              <a:ea typeface="Meiryo" charset="-128"/>
              <a:cs typeface="Meiryo" charset="-128"/>
            </a:endParaRPr>
          </a:p>
        </p:txBody>
      </p:sp>
      <p:sp>
        <p:nvSpPr>
          <p:cNvPr id="41" name="左大かっこ 40"/>
          <p:cNvSpPr/>
          <p:nvPr/>
        </p:nvSpPr>
        <p:spPr bwMode="auto">
          <a:xfrm rot="16200000">
            <a:off x="4536563" y="-287497"/>
            <a:ext cx="104774" cy="5782293"/>
          </a:xfrm>
          <a:prstGeom prst="leftBracket">
            <a:avLst/>
          </a:prstGeom>
          <a:ln w="19050">
            <a:solidFill>
              <a:schemeClr val="accent6"/>
            </a:solidFill>
            <a:headEnd type="none" w="med" len="med"/>
            <a:tailEnd type="none" w="med" len="med"/>
          </a:ln>
          <a:extLst/>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smtClean="0">
              <a:ln>
                <a:noFill/>
              </a:ln>
              <a:solidFill>
                <a:srgbClr val="484848"/>
              </a:solidFill>
              <a:effectLst/>
              <a:latin typeface="Meiryo" charset="-128"/>
              <a:ea typeface="Meiryo" charset="-128"/>
              <a:cs typeface="Meiryo" charset="-128"/>
            </a:endParaRPr>
          </a:p>
        </p:txBody>
      </p:sp>
      <p:sp>
        <p:nvSpPr>
          <p:cNvPr id="9" name="テキスト ボックス 8"/>
          <p:cNvSpPr txBox="1"/>
          <p:nvPr/>
        </p:nvSpPr>
        <p:spPr>
          <a:xfrm>
            <a:off x="466725" y="2641778"/>
            <a:ext cx="838200" cy="276999"/>
          </a:xfrm>
          <a:prstGeom prst="rect">
            <a:avLst/>
          </a:prstGeom>
          <a:noFill/>
        </p:spPr>
        <p:txBody>
          <a:bodyPr wrap="square" rtlCol="0">
            <a:spAutoFit/>
          </a:bodyPr>
          <a:lstStyle/>
          <a:p>
            <a:pPr algn="ctr"/>
            <a:r>
              <a:rPr kumimoji="1" lang="ja-JP" altLang="en-US" sz="1200" dirty="0" smtClean="0">
                <a:solidFill>
                  <a:srgbClr val="00B050"/>
                </a:solidFill>
                <a:latin typeface="Meiryo" charset="-128"/>
                <a:ea typeface="Meiryo" charset="-128"/>
                <a:cs typeface="Meiryo" charset="-128"/>
              </a:rPr>
              <a:t>ノード</a:t>
            </a:r>
            <a:endParaRPr kumimoji="1" lang="ja-JP" altLang="en-US" sz="1200" dirty="0">
              <a:solidFill>
                <a:srgbClr val="00B050"/>
              </a:solidFill>
              <a:latin typeface="Meiryo" charset="-128"/>
              <a:ea typeface="Meiryo" charset="-128"/>
              <a:cs typeface="Meiryo" charset="-128"/>
            </a:endParaRPr>
          </a:p>
        </p:txBody>
      </p:sp>
      <p:sp>
        <p:nvSpPr>
          <p:cNvPr id="43" name="テキスト ボックス 42"/>
          <p:cNvSpPr txBox="1"/>
          <p:nvPr/>
        </p:nvSpPr>
        <p:spPr>
          <a:xfrm>
            <a:off x="7839076" y="2641778"/>
            <a:ext cx="838200" cy="276999"/>
          </a:xfrm>
          <a:prstGeom prst="rect">
            <a:avLst/>
          </a:prstGeom>
          <a:noFill/>
        </p:spPr>
        <p:txBody>
          <a:bodyPr wrap="square" rtlCol="0">
            <a:spAutoFit/>
          </a:bodyPr>
          <a:lstStyle/>
          <a:p>
            <a:pPr algn="ctr"/>
            <a:r>
              <a:rPr kumimoji="1" lang="ja-JP" altLang="en-US" sz="1200" dirty="0" smtClean="0">
                <a:solidFill>
                  <a:srgbClr val="00B050"/>
                </a:solidFill>
                <a:latin typeface="Meiryo" charset="-128"/>
                <a:ea typeface="Meiryo" charset="-128"/>
                <a:cs typeface="Meiryo" charset="-128"/>
              </a:rPr>
              <a:t>ノード</a:t>
            </a:r>
            <a:endParaRPr kumimoji="1" lang="ja-JP" altLang="en-US" sz="1200" dirty="0">
              <a:solidFill>
                <a:srgbClr val="00B050"/>
              </a:solidFill>
              <a:latin typeface="Meiryo" charset="-128"/>
              <a:ea typeface="Meiryo" charset="-128"/>
              <a:cs typeface="Meiryo" charset="-128"/>
            </a:endParaRPr>
          </a:p>
        </p:txBody>
      </p:sp>
      <p:sp>
        <p:nvSpPr>
          <p:cNvPr id="44" name="テキスト ボックス 43"/>
          <p:cNvSpPr txBox="1"/>
          <p:nvPr/>
        </p:nvSpPr>
        <p:spPr>
          <a:xfrm>
            <a:off x="4152900" y="2656040"/>
            <a:ext cx="838200" cy="276999"/>
          </a:xfrm>
          <a:prstGeom prst="rect">
            <a:avLst/>
          </a:prstGeom>
          <a:noFill/>
        </p:spPr>
        <p:txBody>
          <a:bodyPr wrap="square" rtlCol="0">
            <a:spAutoFit/>
          </a:bodyPr>
          <a:lstStyle/>
          <a:p>
            <a:pPr algn="ctr"/>
            <a:r>
              <a:rPr kumimoji="1" lang="ja-JP" altLang="en-US" sz="1200" dirty="0" smtClean="0">
                <a:solidFill>
                  <a:srgbClr val="0000CC"/>
                </a:solidFill>
                <a:latin typeface="Meiryo" charset="-128"/>
                <a:ea typeface="Meiryo" charset="-128"/>
                <a:cs typeface="Meiryo" charset="-128"/>
              </a:rPr>
              <a:t>リンク</a:t>
            </a:r>
            <a:endParaRPr kumimoji="1" lang="ja-JP" altLang="en-US" sz="1200" dirty="0">
              <a:solidFill>
                <a:srgbClr val="0000CC"/>
              </a:solidFill>
              <a:latin typeface="Meiryo" charset="-128"/>
              <a:ea typeface="Meiryo" charset="-128"/>
              <a:cs typeface="Meiryo" charset="-128"/>
            </a:endParaRPr>
          </a:p>
        </p:txBody>
      </p:sp>
      <p:sp>
        <p:nvSpPr>
          <p:cNvPr id="21" name="角丸四角形 20"/>
          <p:cNvSpPr/>
          <p:nvPr/>
        </p:nvSpPr>
        <p:spPr bwMode="auto">
          <a:xfrm>
            <a:off x="3147112" y="1233854"/>
            <a:ext cx="2895600" cy="457200"/>
          </a:xfrm>
          <a:prstGeom prst="roundRect">
            <a:avLst>
              <a:gd name="adj" fmla="val 0"/>
            </a:avLst>
          </a:prstGeom>
          <a:solidFill>
            <a:srgbClr val="00B05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ネットワーク機器</a:t>
            </a:r>
          </a:p>
        </p:txBody>
      </p:sp>
      <p:sp>
        <p:nvSpPr>
          <p:cNvPr id="22" name="テキスト ボックス 21"/>
          <p:cNvSpPr txBox="1"/>
          <p:nvPr/>
        </p:nvSpPr>
        <p:spPr>
          <a:xfrm>
            <a:off x="528115" y="2989134"/>
            <a:ext cx="3624376" cy="276999"/>
          </a:xfrm>
          <a:prstGeom prst="rect">
            <a:avLst/>
          </a:prstGeom>
          <a:noFill/>
        </p:spPr>
        <p:txBody>
          <a:bodyPr wrap="square" rtlCol="0">
            <a:spAutoFit/>
          </a:bodyPr>
          <a:lstStyle/>
          <a:p>
            <a:r>
              <a:rPr kumimoji="1" lang="ja-JP" altLang="en-US" sz="1200" dirty="0" smtClean="0">
                <a:solidFill>
                  <a:srgbClr val="00B050"/>
                </a:solidFill>
                <a:latin typeface="Meiryo" charset="-128"/>
                <a:ea typeface="Meiryo" charset="-128"/>
                <a:cs typeface="Meiryo" charset="-128"/>
              </a:rPr>
              <a:t>通信を行うコンピューター</a:t>
            </a:r>
            <a:endParaRPr kumimoji="1" lang="ja-JP" altLang="en-US" sz="1200" dirty="0">
              <a:solidFill>
                <a:srgbClr val="00B050"/>
              </a:solidFill>
              <a:latin typeface="Meiryo" charset="-128"/>
              <a:ea typeface="Meiryo" charset="-128"/>
              <a:cs typeface="Meiryo" charset="-128"/>
            </a:endParaRPr>
          </a:p>
        </p:txBody>
      </p:sp>
      <p:sp>
        <p:nvSpPr>
          <p:cNvPr id="79" name="テキスト ボックス 78"/>
          <p:cNvSpPr txBox="1"/>
          <p:nvPr/>
        </p:nvSpPr>
        <p:spPr>
          <a:xfrm>
            <a:off x="4253389" y="2994594"/>
            <a:ext cx="3578645" cy="276999"/>
          </a:xfrm>
          <a:prstGeom prst="rect">
            <a:avLst/>
          </a:prstGeom>
          <a:noFill/>
        </p:spPr>
        <p:txBody>
          <a:bodyPr wrap="square" rtlCol="0">
            <a:spAutoFit/>
          </a:bodyPr>
          <a:lstStyle/>
          <a:p>
            <a:r>
              <a:rPr kumimoji="1" lang="ja-JP" altLang="en-US" sz="1200" dirty="0" smtClean="0">
                <a:solidFill>
                  <a:srgbClr val="0000CC"/>
                </a:solidFill>
                <a:latin typeface="Meiryo" charset="-128"/>
                <a:ea typeface="Meiryo" charset="-128"/>
                <a:cs typeface="Meiryo" charset="-128"/>
              </a:rPr>
              <a:t>ノード同士のつながり</a:t>
            </a:r>
            <a:endParaRPr kumimoji="1" lang="ja-JP" altLang="en-US" sz="1200" dirty="0">
              <a:solidFill>
                <a:srgbClr val="0000CC"/>
              </a:solidFill>
              <a:latin typeface="Meiryo" charset="-128"/>
              <a:ea typeface="Meiryo" charset="-128"/>
              <a:cs typeface="Meiryo" charset="-128"/>
            </a:endParaRPr>
          </a:p>
        </p:txBody>
      </p:sp>
      <p:sp>
        <p:nvSpPr>
          <p:cNvPr id="85" name="角丸四角形 84"/>
          <p:cNvSpPr/>
          <p:nvPr/>
        </p:nvSpPr>
        <p:spPr bwMode="auto">
          <a:xfrm>
            <a:off x="226888" y="3962399"/>
            <a:ext cx="8686800" cy="2584277"/>
          </a:xfrm>
          <a:prstGeom prst="roundRect">
            <a:avLst>
              <a:gd name="adj" fmla="val 0"/>
            </a:avLst>
          </a:prstGeom>
          <a:solidFill>
            <a:schemeClr val="bg1"/>
          </a:solidFill>
          <a:ln w="38100" cap="flat" cmpd="sng" algn="ctr">
            <a:solidFill>
              <a:srgbClr val="0070C0"/>
            </a:solidFill>
            <a:prstDash val="sys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0" name="四角形吹き出し 9"/>
          <p:cNvSpPr/>
          <p:nvPr/>
        </p:nvSpPr>
        <p:spPr bwMode="auto">
          <a:xfrm>
            <a:off x="400051" y="5029200"/>
            <a:ext cx="971549" cy="381000"/>
          </a:xfrm>
          <a:prstGeom prst="wedgeRectCallout">
            <a:avLst/>
          </a:prstGeom>
          <a:solidFill>
            <a:schemeClr val="accent6">
              <a:lumMod val="20000"/>
              <a:lumOff val="8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rgbClr val="484848"/>
              </a:solidFill>
              <a:effectLst/>
              <a:latin typeface="Meiryo" charset="-128"/>
              <a:ea typeface="Meiryo" charset="-128"/>
              <a:cs typeface="Meiryo" charset="-128"/>
            </a:endParaRPr>
          </a:p>
        </p:txBody>
      </p:sp>
      <p:sp>
        <p:nvSpPr>
          <p:cNvPr id="47" name="四角形吹き出し 46"/>
          <p:cNvSpPr/>
          <p:nvPr/>
        </p:nvSpPr>
        <p:spPr bwMode="auto">
          <a:xfrm>
            <a:off x="7772400" y="4991100"/>
            <a:ext cx="971549" cy="381000"/>
          </a:xfrm>
          <a:prstGeom prst="wedgeRectCallout">
            <a:avLst/>
          </a:prstGeom>
          <a:solidFill>
            <a:schemeClr val="accent5">
              <a:lumMod val="20000"/>
              <a:lumOff val="8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rgbClr val="484848"/>
              </a:solidFill>
              <a:effectLst/>
              <a:latin typeface="Meiryo" charset="-128"/>
              <a:ea typeface="Meiryo" charset="-128"/>
              <a:cs typeface="Meiryo" charset="-128"/>
            </a:endParaRPr>
          </a:p>
        </p:txBody>
      </p:sp>
      <p:sp>
        <p:nvSpPr>
          <p:cNvPr id="11" name="テキスト ボックス 10"/>
          <p:cNvSpPr txBox="1"/>
          <p:nvPr/>
        </p:nvSpPr>
        <p:spPr>
          <a:xfrm>
            <a:off x="466725" y="5081199"/>
            <a:ext cx="697627" cy="215444"/>
          </a:xfrm>
          <a:prstGeom prst="rect">
            <a:avLst/>
          </a:prstGeom>
          <a:noFill/>
        </p:spPr>
        <p:txBody>
          <a:bodyPr wrap="none" rtlCol="0">
            <a:spAutoFit/>
          </a:bodyPr>
          <a:lstStyle/>
          <a:p>
            <a:r>
              <a:rPr kumimoji="1" lang="ja-JP" altLang="en-US" sz="800" dirty="0" smtClean="0">
                <a:solidFill>
                  <a:srgbClr val="0000CC"/>
                </a:solidFill>
                <a:latin typeface="Meiryo" charset="-128"/>
                <a:ea typeface="Meiryo" charset="-128"/>
                <a:cs typeface="Meiryo" charset="-128"/>
              </a:rPr>
              <a:t>こんにちは</a:t>
            </a:r>
            <a:endParaRPr kumimoji="1" lang="ja-JP" altLang="en-US" sz="800" dirty="0">
              <a:solidFill>
                <a:srgbClr val="0000CC"/>
              </a:solidFill>
              <a:latin typeface="Meiryo" charset="-128"/>
              <a:ea typeface="Meiryo" charset="-128"/>
              <a:cs typeface="Meiryo" charset="-128"/>
            </a:endParaRPr>
          </a:p>
        </p:txBody>
      </p:sp>
      <p:sp>
        <p:nvSpPr>
          <p:cNvPr id="49" name="テキスト ボックス 48"/>
          <p:cNvSpPr txBox="1"/>
          <p:nvPr/>
        </p:nvSpPr>
        <p:spPr>
          <a:xfrm>
            <a:off x="8001000" y="5081200"/>
            <a:ext cx="433132" cy="215444"/>
          </a:xfrm>
          <a:prstGeom prst="rect">
            <a:avLst/>
          </a:prstGeom>
          <a:noFill/>
        </p:spPr>
        <p:txBody>
          <a:bodyPr wrap="none" rtlCol="0">
            <a:spAutoFit/>
          </a:bodyPr>
          <a:lstStyle/>
          <a:p>
            <a:r>
              <a:rPr kumimoji="1" lang="en-US" altLang="ja-JP" sz="800" dirty="0" smtClean="0">
                <a:solidFill>
                  <a:srgbClr val="0000CC"/>
                </a:solidFill>
                <a:latin typeface="Meiryo" charset="-128"/>
                <a:ea typeface="Meiryo" charset="-128"/>
                <a:cs typeface="Meiryo" charset="-128"/>
              </a:rPr>
              <a:t>Hello</a:t>
            </a:r>
            <a:endParaRPr kumimoji="1" lang="ja-JP" altLang="en-US" sz="800" dirty="0">
              <a:solidFill>
                <a:srgbClr val="0000CC"/>
              </a:solidFill>
              <a:latin typeface="Meiryo" charset="-128"/>
              <a:ea typeface="Meiryo" charset="-128"/>
              <a:cs typeface="Meiryo" charset="-128"/>
            </a:endParaRPr>
          </a:p>
        </p:txBody>
      </p:sp>
      <p:sp>
        <p:nvSpPr>
          <p:cNvPr id="51" name="四角形吹き出し 50"/>
          <p:cNvSpPr/>
          <p:nvPr/>
        </p:nvSpPr>
        <p:spPr bwMode="auto">
          <a:xfrm>
            <a:off x="7772399" y="5624901"/>
            <a:ext cx="971549" cy="381000"/>
          </a:xfrm>
          <a:prstGeom prst="wedgeRectCallout">
            <a:avLst/>
          </a:prstGeom>
          <a:solidFill>
            <a:schemeClr val="accent5">
              <a:lumMod val="20000"/>
              <a:lumOff val="8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rgbClr val="484848"/>
              </a:solidFill>
              <a:effectLst/>
              <a:latin typeface="Meiryo" charset="-128"/>
              <a:ea typeface="Meiryo" charset="-128"/>
              <a:cs typeface="Meiryo" charset="-128"/>
            </a:endParaRPr>
          </a:p>
        </p:txBody>
      </p:sp>
      <p:sp>
        <p:nvSpPr>
          <p:cNvPr id="53" name="テキスト ボックス 52"/>
          <p:cNvSpPr txBox="1"/>
          <p:nvPr/>
        </p:nvSpPr>
        <p:spPr>
          <a:xfrm>
            <a:off x="8000999" y="5715001"/>
            <a:ext cx="433132" cy="215444"/>
          </a:xfrm>
          <a:prstGeom prst="rect">
            <a:avLst/>
          </a:prstGeom>
          <a:noFill/>
        </p:spPr>
        <p:txBody>
          <a:bodyPr wrap="none" rtlCol="0">
            <a:spAutoFit/>
          </a:bodyPr>
          <a:lstStyle/>
          <a:p>
            <a:r>
              <a:rPr kumimoji="1" lang="en-US" altLang="ja-JP" sz="800" dirty="0" smtClean="0">
                <a:solidFill>
                  <a:srgbClr val="0000CC"/>
                </a:solidFill>
                <a:latin typeface="Meiryo" charset="-128"/>
                <a:ea typeface="Meiryo" charset="-128"/>
                <a:cs typeface="Meiryo" charset="-128"/>
              </a:rPr>
              <a:t>Hello</a:t>
            </a:r>
            <a:endParaRPr kumimoji="1" lang="ja-JP" altLang="en-US" sz="800" dirty="0">
              <a:solidFill>
                <a:srgbClr val="0000CC"/>
              </a:solidFill>
              <a:latin typeface="Meiryo" charset="-128"/>
              <a:ea typeface="Meiryo" charset="-128"/>
              <a:cs typeface="Meiryo" charset="-128"/>
            </a:endParaRPr>
          </a:p>
        </p:txBody>
      </p:sp>
      <p:sp>
        <p:nvSpPr>
          <p:cNvPr id="54" name="四角形吹き出し 53"/>
          <p:cNvSpPr/>
          <p:nvPr/>
        </p:nvSpPr>
        <p:spPr bwMode="auto">
          <a:xfrm>
            <a:off x="400053" y="5624900"/>
            <a:ext cx="971549" cy="381000"/>
          </a:xfrm>
          <a:prstGeom prst="wedgeRectCallout">
            <a:avLst/>
          </a:prstGeom>
          <a:solidFill>
            <a:schemeClr val="accent5">
              <a:lumMod val="20000"/>
              <a:lumOff val="8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rgbClr val="484848"/>
              </a:solidFill>
              <a:effectLst/>
              <a:latin typeface="Meiryo" charset="-128"/>
              <a:ea typeface="Meiryo" charset="-128"/>
              <a:cs typeface="Meiryo" charset="-128"/>
            </a:endParaRPr>
          </a:p>
        </p:txBody>
      </p:sp>
      <p:sp>
        <p:nvSpPr>
          <p:cNvPr id="55" name="テキスト ボックス 54"/>
          <p:cNvSpPr txBox="1"/>
          <p:nvPr/>
        </p:nvSpPr>
        <p:spPr>
          <a:xfrm>
            <a:off x="628653" y="5715000"/>
            <a:ext cx="433132" cy="215444"/>
          </a:xfrm>
          <a:prstGeom prst="rect">
            <a:avLst/>
          </a:prstGeom>
          <a:noFill/>
        </p:spPr>
        <p:txBody>
          <a:bodyPr wrap="none" rtlCol="0">
            <a:spAutoFit/>
          </a:bodyPr>
          <a:lstStyle/>
          <a:p>
            <a:r>
              <a:rPr kumimoji="1" lang="en-US" altLang="ja-JP" sz="800" dirty="0" smtClean="0">
                <a:solidFill>
                  <a:srgbClr val="0000CC"/>
                </a:solidFill>
                <a:latin typeface="Meiryo" charset="-128"/>
                <a:ea typeface="Meiryo" charset="-128"/>
                <a:cs typeface="Meiryo" charset="-128"/>
              </a:rPr>
              <a:t>Hello</a:t>
            </a:r>
            <a:endParaRPr kumimoji="1" lang="ja-JP" altLang="en-US" sz="800" dirty="0">
              <a:solidFill>
                <a:srgbClr val="0000CC"/>
              </a:solidFill>
              <a:latin typeface="Meiryo" charset="-128"/>
              <a:ea typeface="Meiryo" charset="-128"/>
              <a:cs typeface="Meiryo" charset="-128"/>
            </a:endParaRPr>
          </a:p>
        </p:txBody>
      </p:sp>
      <p:cxnSp>
        <p:nvCxnSpPr>
          <p:cNvPr id="13" name="直線矢印コネクタ 12"/>
          <p:cNvCxnSpPr/>
          <p:nvPr/>
        </p:nvCxnSpPr>
        <p:spPr bwMode="auto">
          <a:xfrm>
            <a:off x="1417425" y="5181600"/>
            <a:ext cx="6354975" cy="0"/>
          </a:xfrm>
          <a:prstGeom prst="straightConnector1">
            <a:avLst/>
          </a:prstGeom>
          <a:solidFill>
            <a:schemeClr val="bg1"/>
          </a:solidFill>
          <a:ln w="38100" cap="flat" cmpd="sng" algn="ctr">
            <a:solidFill>
              <a:srgbClr val="FF0000"/>
            </a:solidFill>
            <a:prstDash val="sysDash"/>
            <a:round/>
            <a:headEnd type="triangl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9" name="直線矢印コネクタ 58"/>
          <p:cNvCxnSpPr/>
          <p:nvPr/>
        </p:nvCxnSpPr>
        <p:spPr bwMode="auto">
          <a:xfrm>
            <a:off x="1371602" y="5815400"/>
            <a:ext cx="6400797" cy="1"/>
          </a:xfrm>
          <a:prstGeom prst="straightConnector1">
            <a:avLst/>
          </a:prstGeom>
          <a:solidFill>
            <a:schemeClr val="bg1"/>
          </a:solidFill>
          <a:ln w="38100" cap="flat" cmpd="sng" algn="ctr">
            <a:solidFill>
              <a:srgbClr val="00B0F0"/>
            </a:solidFill>
            <a:prstDash val="solid"/>
            <a:round/>
            <a:headEnd type="triangl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7" name="直線コネクタ 16"/>
          <p:cNvCxnSpPr/>
          <p:nvPr/>
        </p:nvCxnSpPr>
        <p:spPr bwMode="auto">
          <a:xfrm>
            <a:off x="4419600" y="4991100"/>
            <a:ext cx="327712" cy="367098"/>
          </a:xfrm>
          <a:prstGeom prst="line">
            <a:avLst/>
          </a:prstGeom>
          <a:solidFill>
            <a:schemeClr val="bg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4" name="直線コネクタ 63"/>
          <p:cNvCxnSpPr/>
          <p:nvPr/>
        </p:nvCxnSpPr>
        <p:spPr bwMode="auto">
          <a:xfrm flipV="1">
            <a:off x="4419600" y="4991100"/>
            <a:ext cx="327712" cy="367098"/>
          </a:xfrm>
          <a:prstGeom prst="line">
            <a:avLst/>
          </a:prstGeom>
          <a:solidFill>
            <a:schemeClr val="bg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7" name="四角形吹き出し 66"/>
          <p:cNvSpPr/>
          <p:nvPr/>
        </p:nvSpPr>
        <p:spPr bwMode="auto">
          <a:xfrm>
            <a:off x="7391400" y="5867400"/>
            <a:ext cx="971549" cy="381000"/>
          </a:xfrm>
          <a:prstGeom prst="wedgeRectCallout">
            <a:avLst/>
          </a:prstGeom>
          <a:solidFill>
            <a:schemeClr val="accent5">
              <a:lumMod val="20000"/>
              <a:lumOff val="8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rgbClr val="484848"/>
              </a:solidFill>
              <a:effectLst/>
              <a:latin typeface="Meiryo" charset="-128"/>
              <a:ea typeface="Meiryo" charset="-128"/>
              <a:cs typeface="Meiryo" charset="-128"/>
            </a:endParaRPr>
          </a:p>
        </p:txBody>
      </p:sp>
      <p:sp>
        <p:nvSpPr>
          <p:cNvPr id="68" name="テキスト ボックス 67"/>
          <p:cNvSpPr txBox="1"/>
          <p:nvPr/>
        </p:nvSpPr>
        <p:spPr>
          <a:xfrm>
            <a:off x="7620000" y="5957500"/>
            <a:ext cx="455574" cy="215444"/>
          </a:xfrm>
          <a:prstGeom prst="rect">
            <a:avLst/>
          </a:prstGeom>
          <a:noFill/>
        </p:spPr>
        <p:txBody>
          <a:bodyPr wrap="none" rtlCol="0">
            <a:spAutoFit/>
          </a:bodyPr>
          <a:lstStyle/>
          <a:p>
            <a:r>
              <a:rPr kumimoji="1" lang="en-US" altLang="ja-JP" sz="800" dirty="0" smtClean="0">
                <a:solidFill>
                  <a:srgbClr val="0000CC"/>
                </a:solidFill>
                <a:latin typeface="Meiryo" charset="-128"/>
                <a:ea typeface="Meiryo" charset="-128"/>
                <a:cs typeface="Meiryo" charset="-128"/>
              </a:rPr>
              <a:t>I’m B</a:t>
            </a:r>
            <a:endParaRPr kumimoji="1" lang="ja-JP" altLang="en-US" sz="800" dirty="0">
              <a:solidFill>
                <a:srgbClr val="0000CC"/>
              </a:solidFill>
              <a:latin typeface="Meiryo" charset="-128"/>
              <a:ea typeface="Meiryo" charset="-128"/>
              <a:cs typeface="Meiryo" charset="-128"/>
            </a:endParaRPr>
          </a:p>
        </p:txBody>
      </p:sp>
      <p:sp>
        <p:nvSpPr>
          <p:cNvPr id="70" name="四角形吹き出し 69"/>
          <p:cNvSpPr/>
          <p:nvPr/>
        </p:nvSpPr>
        <p:spPr bwMode="auto">
          <a:xfrm>
            <a:off x="781051" y="5867400"/>
            <a:ext cx="971549" cy="381000"/>
          </a:xfrm>
          <a:prstGeom prst="wedgeRectCallout">
            <a:avLst/>
          </a:prstGeom>
          <a:solidFill>
            <a:schemeClr val="accent5">
              <a:lumMod val="20000"/>
              <a:lumOff val="8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rgbClr val="484848"/>
              </a:solidFill>
              <a:effectLst/>
              <a:latin typeface="Meiryo" charset="-128"/>
              <a:ea typeface="Meiryo" charset="-128"/>
              <a:cs typeface="Meiryo" charset="-128"/>
            </a:endParaRPr>
          </a:p>
        </p:txBody>
      </p:sp>
      <p:sp>
        <p:nvSpPr>
          <p:cNvPr id="71" name="テキスト ボックス 70"/>
          <p:cNvSpPr txBox="1"/>
          <p:nvPr/>
        </p:nvSpPr>
        <p:spPr>
          <a:xfrm>
            <a:off x="1009651" y="5957500"/>
            <a:ext cx="455574" cy="215444"/>
          </a:xfrm>
          <a:prstGeom prst="rect">
            <a:avLst/>
          </a:prstGeom>
          <a:noFill/>
        </p:spPr>
        <p:txBody>
          <a:bodyPr wrap="none" rtlCol="0">
            <a:spAutoFit/>
          </a:bodyPr>
          <a:lstStyle/>
          <a:p>
            <a:r>
              <a:rPr kumimoji="1" lang="en-US" altLang="ja-JP" sz="800" dirty="0" smtClean="0">
                <a:solidFill>
                  <a:srgbClr val="0000CC"/>
                </a:solidFill>
                <a:latin typeface="Meiryo" charset="-128"/>
                <a:ea typeface="Meiryo" charset="-128"/>
                <a:cs typeface="Meiryo" charset="-128"/>
              </a:rPr>
              <a:t>I’m A</a:t>
            </a:r>
            <a:endParaRPr kumimoji="1" lang="ja-JP" altLang="en-US" sz="800" dirty="0">
              <a:solidFill>
                <a:srgbClr val="0000CC"/>
              </a:solidFill>
              <a:latin typeface="Meiryo" charset="-128"/>
              <a:ea typeface="Meiryo" charset="-128"/>
              <a:cs typeface="Meiryo" charset="-128"/>
            </a:endParaRPr>
          </a:p>
        </p:txBody>
      </p:sp>
      <p:sp>
        <p:nvSpPr>
          <p:cNvPr id="73" name="角丸四角形 72"/>
          <p:cNvSpPr/>
          <p:nvPr/>
        </p:nvSpPr>
        <p:spPr bwMode="auto">
          <a:xfrm>
            <a:off x="3122488" y="5915167"/>
            <a:ext cx="2895600" cy="457200"/>
          </a:xfrm>
          <a:prstGeom prst="roundRect">
            <a:avLst>
              <a:gd name="adj" fmla="val 0"/>
            </a:avLst>
          </a:prstGeom>
          <a:solidFill>
            <a:srgbClr val="0070C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Meiryo" charset="-128"/>
                <a:ea typeface="Meiryo" charset="-128"/>
                <a:cs typeface="Meiryo" charset="-128"/>
              </a:rPr>
              <a:t>ネットワーク・プロセス</a:t>
            </a:r>
          </a:p>
        </p:txBody>
      </p:sp>
      <p:sp>
        <p:nvSpPr>
          <p:cNvPr id="80" name="テキスト ボックス 79"/>
          <p:cNvSpPr txBox="1"/>
          <p:nvPr/>
        </p:nvSpPr>
        <p:spPr>
          <a:xfrm>
            <a:off x="466725" y="4267200"/>
            <a:ext cx="8277227" cy="461665"/>
          </a:xfrm>
          <a:prstGeom prst="rect">
            <a:avLst/>
          </a:prstGeom>
          <a:noFill/>
        </p:spPr>
        <p:txBody>
          <a:bodyPr wrap="square" rtlCol="0">
            <a:spAutoFit/>
          </a:bodyPr>
          <a:lstStyle/>
          <a:p>
            <a:pPr>
              <a:spcBef>
                <a:spcPts val="0"/>
              </a:spcBef>
            </a:pPr>
            <a:r>
              <a:rPr kumimoji="1" lang="ja-JP" altLang="en-US" sz="1200" dirty="0" smtClean="0">
                <a:solidFill>
                  <a:srgbClr val="0000CC"/>
                </a:solidFill>
                <a:latin typeface="Meiryo" charset="-128"/>
                <a:ea typeface="Meiryo" charset="-128"/>
                <a:cs typeface="Meiryo" charset="-128"/>
              </a:rPr>
              <a:t>ネットワーク・アーキテクチャー</a:t>
            </a:r>
            <a:r>
              <a:rPr kumimoji="1" lang="en-US" altLang="ja-JP" sz="1200" dirty="0" smtClean="0">
                <a:solidFill>
                  <a:srgbClr val="0000CC"/>
                </a:solidFill>
                <a:latin typeface="Meiryo" charset="-128"/>
                <a:ea typeface="Meiryo" charset="-128"/>
                <a:cs typeface="Meiryo" charset="-128"/>
              </a:rPr>
              <a:t>	</a:t>
            </a:r>
            <a:r>
              <a:rPr kumimoji="1" lang="ja-JP" altLang="en-US" sz="1200" dirty="0" smtClean="0">
                <a:solidFill>
                  <a:srgbClr val="0000CC"/>
                </a:solidFill>
                <a:latin typeface="Meiryo" charset="-128"/>
                <a:ea typeface="Meiryo" charset="-128"/>
                <a:cs typeface="Meiryo" charset="-128"/>
              </a:rPr>
              <a:t>：　［憲法］　通信を行うための約束事全体を体系化したもの</a:t>
            </a:r>
          </a:p>
          <a:p>
            <a:pPr>
              <a:spcBef>
                <a:spcPts val="0"/>
              </a:spcBef>
            </a:pPr>
            <a:r>
              <a:rPr kumimoji="1" lang="ja-JP" altLang="en-US" sz="1200" dirty="0" smtClean="0">
                <a:solidFill>
                  <a:srgbClr val="0000CC"/>
                </a:solidFill>
                <a:latin typeface="Meiryo" charset="-128"/>
                <a:ea typeface="Meiryo" charset="-128"/>
                <a:cs typeface="Meiryo" charset="-128"/>
              </a:rPr>
              <a:t>ネットワーク・プロトコル	</a:t>
            </a:r>
            <a:r>
              <a:rPr kumimoji="1" lang="en-US" altLang="ja-JP" sz="1200" dirty="0" smtClean="0">
                <a:solidFill>
                  <a:srgbClr val="0000CC"/>
                </a:solidFill>
                <a:latin typeface="Meiryo" charset="-128"/>
                <a:ea typeface="Meiryo" charset="-128"/>
                <a:cs typeface="Meiryo" charset="-128"/>
              </a:rPr>
              <a:t>	</a:t>
            </a:r>
            <a:r>
              <a:rPr kumimoji="1" lang="ja-JP" altLang="en-US" sz="1200" dirty="0" smtClean="0">
                <a:solidFill>
                  <a:srgbClr val="0000CC"/>
                </a:solidFill>
                <a:latin typeface="Meiryo" charset="-128"/>
                <a:ea typeface="Meiryo" charset="-128"/>
                <a:cs typeface="Meiryo" charset="-128"/>
              </a:rPr>
              <a:t>：　［法律］　ひとつひとつの約束や決まりごと　（</a:t>
            </a:r>
            <a:r>
              <a:rPr kumimoji="1" lang="en-US" altLang="ja-JP" sz="1200" dirty="0" smtClean="0">
                <a:solidFill>
                  <a:srgbClr val="0000CC"/>
                </a:solidFill>
                <a:latin typeface="Meiryo" charset="-128"/>
                <a:ea typeface="Meiryo" charset="-128"/>
                <a:cs typeface="Meiryo" charset="-128"/>
              </a:rPr>
              <a:t>TCP/IP</a:t>
            </a:r>
            <a:r>
              <a:rPr kumimoji="1" lang="ja-JP" altLang="en-US" sz="1200" dirty="0" smtClean="0">
                <a:solidFill>
                  <a:srgbClr val="0000CC"/>
                </a:solidFill>
                <a:latin typeface="Meiryo" charset="-128"/>
                <a:ea typeface="Meiryo" charset="-128"/>
                <a:cs typeface="Meiryo" charset="-128"/>
              </a:rPr>
              <a:t>など）</a:t>
            </a:r>
            <a:endParaRPr kumimoji="1" lang="en-US" altLang="ja-JP" sz="1200" dirty="0" smtClean="0">
              <a:solidFill>
                <a:srgbClr val="0000CC"/>
              </a:solidFill>
              <a:latin typeface="Meiryo" charset="-128"/>
              <a:ea typeface="Meiryo" charset="-128"/>
              <a:cs typeface="Meiryo" charset="-128"/>
            </a:endParaRPr>
          </a:p>
        </p:txBody>
      </p:sp>
      <p:sp>
        <p:nvSpPr>
          <p:cNvPr id="83" name="角丸四角形 82"/>
          <p:cNvSpPr/>
          <p:nvPr/>
        </p:nvSpPr>
        <p:spPr bwMode="auto">
          <a:xfrm>
            <a:off x="3122487" y="3555032"/>
            <a:ext cx="2897313" cy="591445"/>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通信ができる</a:t>
            </a:r>
          </a:p>
        </p:txBody>
      </p:sp>
      <p:grpSp>
        <p:nvGrpSpPr>
          <p:cNvPr id="45" name="図形グループ 44"/>
          <p:cNvGrpSpPr/>
          <p:nvPr/>
        </p:nvGrpSpPr>
        <p:grpSpPr>
          <a:xfrm>
            <a:off x="639394" y="1756971"/>
            <a:ext cx="557438" cy="536051"/>
            <a:chOff x="2667295" y="1059799"/>
            <a:chExt cx="681672" cy="722281"/>
          </a:xfrm>
          <a:effectLst>
            <a:outerShdw blurRad="50800" dist="38100" dir="2700000" algn="tl" rotWithShape="0">
              <a:prstClr val="black">
                <a:alpha val="40000"/>
              </a:prstClr>
            </a:outerShdw>
          </a:effectLst>
        </p:grpSpPr>
        <p:sp>
          <p:nvSpPr>
            <p:cNvPr id="46" name="角丸四角形 4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pic>
          <p:nvPicPr>
            <p:cNvPr id="48" name="図 47"/>
            <p:cNvPicPr>
              <a:picLocks noChangeAspect="1"/>
            </p:cNvPicPr>
            <p:nvPr/>
          </p:nvPicPr>
          <p:blipFill>
            <a:blip r:embed="rId6">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 name="図形グループ 49"/>
          <p:cNvGrpSpPr/>
          <p:nvPr/>
        </p:nvGrpSpPr>
        <p:grpSpPr>
          <a:xfrm>
            <a:off x="599873" y="1870635"/>
            <a:ext cx="222321" cy="474669"/>
            <a:chOff x="1946324" y="4125162"/>
            <a:chExt cx="969964" cy="2007872"/>
          </a:xfrm>
          <a:effectLst>
            <a:outerShdw blurRad="50800" dist="38100" dir="2700000" algn="tl" rotWithShape="0">
              <a:prstClr val="black">
                <a:alpha val="40000"/>
              </a:prstClr>
            </a:outerShdw>
          </a:effectLst>
        </p:grpSpPr>
        <p:sp>
          <p:nvSpPr>
            <p:cNvPr id="52" name="円/楕円 5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56" name="フローチャート: 論理積ゲート 5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pic>
        <p:nvPicPr>
          <p:cNvPr id="57" name="図 56"/>
          <p:cNvPicPr>
            <a:picLocks noChangeAspect="1"/>
          </p:cNvPicPr>
          <p:nvPr/>
        </p:nvPicPr>
        <p:blipFill>
          <a:blip r:embed="rId7"/>
          <a:stretch>
            <a:fillRect/>
          </a:stretch>
        </p:blipFill>
        <p:spPr>
          <a:xfrm>
            <a:off x="7939316" y="1721846"/>
            <a:ext cx="677433" cy="6774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913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2.gstatic.com/images?q=tbn:ANd9GcTSqGhRLb1qBj9ChdI0nGI3XJbix1QWymsITowa6Qh9hUih1sM&amp;t=1&amp;usg=__i8ViMIK1dr2V1iajnvzRDz5SS_Y="/>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4993611"/>
            <a:ext cx="721672" cy="873789"/>
          </a:xfrm>
          <a:prstGeom prst="rect">
            <a:avLst/>
          </a:prstGeom>
          <a:noFill/>
          <a:extLst>
            <a:ext uri="{909E8E84-426E-40dd-AFC4-6F175D3DCCD1}">
              <a14:hiddenFill xmlns="" xmlns:a14="http://schemas.microsoft.com/office/drawing/2010/main">
                <a:solidFill>
                  <a:srgbClr val="FFFFFF"/>
                </a:solidFill>
              </a14:hiddenFill>
            </a:ext>
          </a:extLst>
        </p:spPr>
      </p:pic>
      <p:sp>
        <p:nvSpPr>
          <p:cNvPr id="227" name="角丸四角形 226"/>
          <p:cNvSpPr/>
          <p:nvPr/>
        </p:nvSpPr>
        <p:spPr bwMode="auto">
          <a:xfrm>
            <a:off x="624433" y="3586678"/>
            <a:ext cx="7909967" cy="985322"/>
          </a:xfrm>
          <a:prstGeom prst="roundRect">
            <a:avLst>
              <a:gd name="adj" fmla="val 0"/>
            </a:avLst>
          </a:prstGeom>
          <a:solidFill>
            <a:schemeClr val="bg1"/>
          </a:solidFill>
          <a:ln w="19050" cap="flat" cmpd="sng" algn="ctr">
            <a:solidFill>
              <a:srgbClr val="FF9900"/>
            </a:solidFill>
            <a:prstDash val="sys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000" b="0" i="0" u="none" strike="noStrike" cap="none" normalizeH="0" baseline="0" dirty="0" smtClean="0">
              <a:ln>
                <a:noFill/>
              </a:ln>
              <a:solidFill>
                <a:srgbClr val="484848"/>
              </a:solidFill>
              <a:effectLst/>
              <a:latin typeface="Meiryo" charset="-128"/>
              <a:ea typeface="Meiryo" charset="-128"/>
              <a:cs typeface="Meiryo" charset="-128"/>
            </a:endParaRPr>
          </a:p>
        </p:txBody>
      </p:sp>
      <p:sp>
        <p:nvSpPr>
          <p:cNvPr id="264" name="角丸四角形 263"/>
          <p:cNvSpPr/>
          <p:nvPr/>
        </p:nvSpPr>
        <p:spPr bwMode="auto">
          <a:xfrm>
            <a:off x="3845275" y="2205269"/>
            <a:ext cx="4308125" cy="566509"/>
          </a:xfrm>
          <a:prstGeom prst="roundRect">
            <a:avLst>
              <a:gd name="adj" fmla="val 50000"/>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chemeClr val="bg1"/>
                </a:solidFill>
                <a:effectLst/>
                <a:latin typeface="Meiryo" charset="-128"/>
                <a:ea typeface="Meiryo" charset="-128"/>
                <a:cs typeface="Meiryo" charset="-128"/>
              </a:rPr>
              <a:t>社内ネットワーク</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000" b="0" i="0" u="none" strike="noStrike" cap="none" normalizeH="0" baseline="0" dirty="0" smtClean="0">
                <a:ln>
                  <a:noFill/>
                </a:ln>
                <a:solidFill>
                  <a:schemeClr val="bg1"/>
                </a:solidFill>
                <a:effectLst/>
                <a:latin typeface="Meiryo" charset="-128"/>
                <a:ea typeface="Meiryo" charset="-128"/>
                <a:cs typeface="Meiryo" charset="-128"/>
              </a:rPr>
              <a:t>LAN </a:t>
            </a:r>
            <a:r>
              <a:rPr kumimoji="0" lang="ja-JP" altLang="en-US" sz="1000" b="0" i="0" u="none" strike="noStrike" cap="none" normalizeH="0" baseline="0" dirty="0" smtClean="0">
                <a:ln>
                  <a:noFill/>
                </a:ln>
                <a:solidFill>
                  <a:schemeClr val="bg1"/>
                </a:solidFill>
                <a:effectLst/>
                <a:latin typeface="Meiryo" charset="-128"/>
                <a:ea typeface="Meiryo" charset="-128"/>
                <a:cs typeface="Meiryo" charset="-128"/>
              </a:rPr>
              <a:t>（</a:t>
            </a:r>
            <a:r>
              <a:rPr kumimoji="0" lang="en-US" altLang="ja-JP" sz="1000" b="0" i="0" u="none" strike="noStrike" cap="none" normalizeH="0" baseline="0" dirty="0" smtClean="0">
                <a:ln>
                  <a:noFill/>
                </a:ln>
                <a:solidFill>
                  <a:schemeClr val="bg1"/>
                </a:solidFill>
                <a:effectLst/>
                <a:latin typeface="Meiryo" charset="-128"/>
                <a:ea typeface="Meiryo" charset="-128"/>
                <a:cs typeface="Meiryo" charset="-128"/>
              </a:rPr>
              <a:t>Local-aria Network</a:t>
            </a:r>
            <a:r>
              <a:rPr kumimoji="0" lang="ja-JP" altLang="en-US" sz="1000" b="0" i="0" u="none" strike="noStrike" cap="none" normalizeH="0" baseline="0" dirty="0" smtClean="0">
                <a:ln>
                  <a:noFill/>
                </a:ln>
                <a:solidFill>
                  <a:schemeClr val="bg1"/>
                </a:solidFill>
                <a:effectLst/>
                <a:latin typeface="Meiryo" charset="-128"/>
                <a:ea typeface="Meiryo" charset="-128"/>
                <a:cs typeface="Meiryo" charset="-128"/>
              </a:rPr>
              <a:t>）</a:t>
            </a:r>
          </a:p>
        </p:txBody>
      </p:sp>
      <p:sp>
        <p:nvSpPr>
          <p:cNvPr id="267" name="角丸四角形 266"/>
          <p:cNvSpPr/>
          <p:nvPr/>
        </p:nvSpPr>
        <p:spPr bwMode="auto">
          <a:xfrm>
            <a:off x="978613" y="5072291"/>
            <a:ext cx="2189392" cy="566509"/>
          </a:xfrm>
          <a:prstGeom prst="roundRect">
            <a:avLst>
              <a:gd name="adj" fmla="val 50000"/>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a:solidFill>
                  <a:schemeClr val="bg1"/>
                </a:solidFill>
                <a:latin typeface="Meiryo" charset="-128"/>
                <a:ea typeface="Meiryo" charset="-128"/>
                <a:cs typeface="Meiryo" charset="-128"/>
              </a:rPr>
              <a:t>データセンター</a:t>
            </a:r>
            <a:r>
              <a:rPr lang="ja-JP" altLang="en-US" sz="1000" dirty="0" smtClean="0">
                <a:solidFill>
                  <a:schemeClr val="bg1"/>
                </a:solidFill>
                <a:latin typeface="Meiryo" charset="-128"/>
                <a:ea typeface="Meiryo" charset="-128"/>
                <a:cs typeface="Meiryo" charset="-128"/>
              </a:rPr>
              <a:t>内ネットワーク</a:t>
            </a:r>
            <a:endParaRPr lang="ja-JP" altLang="en-US" sz="1000" dirty="0">
              <a:solidFill>
                <a:schemeClr val="bg1"/>
              </a:solidFill>
              <a:latin typeface="Meiryo" charset="-128"/>
              <a:ea typeface="Meiryo" charset="-128"/>
              <a:cs typeface="Meiryo" charset="-128"/>
            </a:endParaRPr>
          </a:p>
          <a:p>
            <a:pPr algn="ctr">
              <a:spcBef>
                <a:spcPts val="0"/>
              </a:spcBef>
            </a:pPr>
            <a:r>
              <a:rPr lang="en-US" altLang="ja-JP" sz="1000" dirty="0" smtClean="0">
                <a:solidFill>
                  <a:schemeClr val="bg1"/>
                </a:solidFill>
                <a:latin typeface="Meiryo" charset="-128"/>
                <a:ea typeface="Meiryo" charset="-128"/>
                <a:cs typeface="Meiryo" charset="-128"/>
              </a:rPr>
              <a:t>LAN</a:t>
            </a:r>
            <a:endParaRPr lang="ja-JP" altLang="en-US" sz="1000" dirty="0">
              <a:solidFill>
                <a:schemeClr val="bg1"/>
              </a:solidFill>
              <a:latin typeface="Meiryo" charset="-128"/>
              <a:ea typeface="Meiryo" charset="-128"/>
              <a:cs typeface="Meiryo" charset="-128"/>
            </a:endParaRPr>
          </a:p>
        </p:txBody>
      </p:sp>
      <p:sp>
        <p:nvSpPr>
          <p:cNvPr id="268" name="角丸四角形 267"/>
          <p:cNvSpPr/>
          <p:nvPr/>
        </p:nvSpPr>
        <p:spPr bwMode="auto">
          <a:xfrm>
            <a:off x="3477304" y="5072289"/>
            <a:ext cx="2189392" cy="566509"/>
          </a:xfrm>
          <a:prstGeom prst="roundRect">
            <a:avLst>
              <a:gd name="adj" fmla="val 50000"/>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chemeClr val="bg1"/>
                </a:solidFill>
                <a:effectLst/>
                <a:latin typeface="Meiryo" charset="-128"/>
                <a:ea typeface="Meiryo" charset="-128"/>
                <a:cs typeface="Meiryo" charset="-128"/>
              </a:rPr>
              <a:t>社内ネットワーク</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000" b="0" i="0" u="none" strike="noStrike" cap="none" normalizeH="0" baseline="0" dirty="0" smtClean="0">
                <a:ln>
                  <a:noFill/>
                </a:ln>
                <a:solidFill>
                  <a:schemeClr val="bg1"/>
                </a:solidFill>
                <a:effectLst/>
                <a:latin typeface="Meiryo" charset="-128"/>
                <a:ea typeface="Meiryo" charset="-128"/>
                <a:cs typeface="Meiryo" charset="-128"/>
              </a:rPr>
              <a:t>LAN</a:t>
            </a:r>
            <a:endParaRPr kumimoji="0" lang="ja-JP" altLang="en-US" sz="10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760834" name="Rectangle 2"/>
          <p:cNvSpPr>
            <a:spLocks noGrp="1" noChangeArrowheads="1"/>
          </p:cNvSpPr>
          <p:nvPr>
            <p:ph type="title"/>
          </p:nvPr>
        </p:nvSpPr>
        <p:spPr/>
        <p:txBody>
          <a:bodyPr/>
          <a:lstStyle/>
          <a:p>
            <a:r>
              <a:rPr lang="ja-JP" altLang="en-US" sz="2800" dirty="0">
                <a:ea typeface="ＭＳ Ｐゴシック" pitchFamily="50" charset="-128"/>
              </a:rPr>
              <a:t>ネットワークの仕組</a:t>
            </a:r>
            <a:r>
              <a:rPr lang="ja-JP" altLang="en-US" sz="2800" dirty="0" smtClean="0">
                <a:ea typeface="ＭＳ Ｐゴシック" pitchFamily="50" charset="-128"/>
              </a:rPr>
              <a:t>／ネットワークの構成</a:t>
            </a:r>
            <a:endParaRPr lang="ja-JP" altLang="en-US" sz="2800" dirty="0">
              <a:ea typeface="ＭＳ Ｐゴシック" pitchFamily="50" charset="-128"/>
            </a:endParaRPr>
          </a:p>
        </p:txBody>
      </p:sp>
      <p:sp>
        <p:nvSpPr>
          <p:cNvPr id="3" name="正方形/長方形 2"/>
          <p:cNvSpPr/>
          <p:nvPr/>
        </p:nvSpPr>
        <p:spPr bwMode="auto">
          <a:xfrm>
            <a:off x="1527447" y="3015465"/>
            <a:ext cx="737652" cy="381000"/>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kern="0" cap="none" normalizeH="0" dirty="0" smtClean="0">
                <a:ln>
                  <a:noFill/>
                </a:ln>
                <a:solidFill>
                  <a:schemeClr val="bg1"/>
                </a:solidFill>
                <a:effectLst/>
                <a:latin typeface="Meiryo" charset="-128"/>
                <a:ea typeface="Meiryo" charset="-128"/>
                <a:cs typeface="Meiryo" charset="-128"/>
              </a:rPr>
              <a:t>携帯電話</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kern="0" cap="none" normalizeH="0" dirty="0" smtClean="0">
                <a:ln>
                  <a:noFill/>
                </a:ln>
                <a:solidFill>
                  <a:schemeClr val="bg1"/>
                </a:solidFill>
                <a:effectLst/>
                <a:latin typeface="Meiryo" charset="-128"/>
                <a:ea typeface="Meiryo" charset="-128"/>
                <a:cs typeface="Meiryo" charset="-128"/>
              </a:rPr>
              <a:t>会社</a:t>
            </a:r>
          </a:p>
        </p:txBody>
      </p:sp>
      <p:sp>
        <p:nvSpPr>
          <p:cNvPr id="265" name="角丸四角形 264"/>
          <p:cNvSpPr/>
          <p:nvPr/>
        </p:nvSpPr>
        <p:spPr bwMode="auto">
          <a:xfrm>
            <a:off x="987584" y="3776891"/>
            <a:ext cx="2857692" cy="566509"/>
          </a:xfrm>
          <a:prstGeom prst="roundRect">
            <a:avLst>
              <a:gd name="adj" fmla="val 5000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solidFill>
                  <a:schemeClr val="bg1"/>
                </a:solidFill>
                <a:latin typeface="Meiryo" charset="-128"/>
                <a:ea typeface="Meiryo" charset="-128"/>
                <a:cs typeface="Meiryo" charset="-128"/>
              </a:rPr>
              <a:t>公衆回線</a:t>
            </a:r>
            <a:endParaRPr lang="ja-JP" altLang="en-US" sz="1000" dirty="0">
              <a:solidFill>
                <a:schemeClr val="bg1"/>
              </a:solidFill>
              <a:latin typeface="Meiryo" charset="-128"/>
              <a:ea typeface="Meiryo" charset="-128"/>
              <a:cs typeface="Meiryo" charset="-128"/>
            </a:endParaRPr>
          </a:p>
        </p:txBody>
      </p:sp>
      <p:sp>
        <p:nvSpPr>
          <p:cNvPr id="266" name="角丸四角形 265"/>
          <p:cNvSpPr/>
          <p:nvPr/>
        </p:nvSpPr>
        <p:spPr bwMode="auto">
          <a:xfrm>
            <a:off x="5257800" y="3776890"/>
            <a:ext cx="2898617" cy="566509"/>
          </a:xfrm>
          <a:prstGeom prst="roundRect">
            <a:avLst>
              <a:gd name="adj" fmla="val 5000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chemeClr val="bg1"/>
                </a:solidFill>
                <a:effectLst/>
                <a:latin typeface="Meiryo" charset="-128"/>
                <a:ea typeface="Meiryo" charset="-128"/>
                <a:cs typeface="Meiryo" charset="-128"/>
              </a:rPr>
              <a:t>専用回線</a:t>
            </a:r>
          </a:p>
        </p:txBody>
      </p:sp>
      <p:cxnSp>
        <p:nvCxnSpPr>
          <p:cNvPr id="6" name="直線コネクタ 5"/>
          <p:cNvCxnSpPr>
            <a:endCxn id="3" idx="0"/>
          </p:cNvCxnSpPr>
          <p:nvPr/>
        </p:nvCxnSpPr>
        <p:spPr bwMode="auto">
          <a:xfrm>
            <a:off x="1365073" y="2113984"/>
            <a:ext cx="531200" cy="901481"/>
          </a:xfrm>
          <a:prstGeom prst="line">
            <a:avLst/>
          </a:prstGeom>
          <a:solidFill>
            <a:schemeClr val="bg1"/>
          </a:solidFill>
          <a:ln w="19050" cap="flat" cmpd="sng" algn="ctr">
            <a:solidFill>
              <a:srgbClr val="4168A7"/>
            </a:solidFill>
            <a:prstDash val="sysDot"/>
            <a:round/>
            <a:headEnd type="triangl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82" name="直線コネクタ 281"/>
          <p:cNvCxnSpPr>
            <a:endCxn id="3" idx="0"/>
          </p:cNvCxnSpPr>
          <p:nvPr/>
        </p:nvCxnSpPr>
        <p:spPr bwMode="auto">
          <a:xfrm flipH="1">
            <a:off x="1896273" y="2113984"/>
            <a:ext cx="586712" cy="901481"/>
          </a:xfrm>
          <a:prstGeom prst="line">
            <a:avLst/>
          </a:prstGeom>
          <a:solidFill>
            <a:schemeClr val="bg1"/>
          </a:solidFill>
          <a:ln w="19050" cap="flat" cmpd="sng" algn="ctr">
            <a:solidFill>
              <a:srgbClr val="4168A7"/>
            </a:solidFill>
            <a:prstDash val="sysDot"/>
            <a:round/>
            <a:headEnd type="triangl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直線コネクタ 14"/>
          <p:cNvCxnSpPr/>
          <p:nvPr/>
        </p:nvCxnSpPr>
        <p:spPr bwMode="auto">
          <a:xfrm>
            <a:off x="1896273" y="3396465"/>
            <a:ext cx="0" cy="380426"/>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テキスト ボックス 15"/>
          <p:cNvSpPr txBox="1"/>
          <p:nvPr/>
        </p:nvSpPr>
        <p:spPr>
          <a:xfrm>
            <a:off x="685800" y="1219200"/>
            <a:ext cx="1082348" cy="246221"/>
          </a:xfrm>
          <a:prstGeom prst="rect">
            <a:avLst/>
          </a:prstGeom>
          <a:noFill/>
        </p:spPr>
        <p:txBody>
          <a:bodyPr wrap="none" rtlCol="0">
            <a:spAutoFit/>
          </a:bodyPr>
          <a:lstStyle/>
          <a:p>
            <a:r>
              <a:rPr kumimoji="1" lang="ja-JP" altLang="en-US" sz="1000" dirty="0" smtClean="0">
                <a:solidFill>
                  <a:srgbClr val="0070C0"/>
                </a:solidFill>
                <a:latin typeface="Meiryo" charset="-128"/>
                <a:ea typeface="Meiryo" charset="-128"/>
                <a:cs typeface="Meiryo" charset="-128"/>
              </a:rPr>
              <a:t>スマートフォン</a:t>
            </a:r>
            <a:endParaRPr kumimoji="1" lang="ja-JP" altLang="en-US" sz="1000" dirty="0">
              <a:solidFill>
                <a:srgbClr val="0070C0"/>
              </a:solidFill>
              <a:latin typeface="Meiryo" charset="-128"/>
              <a:ea typeface="Meiryo" charset="-128"/>
              <a:cs typeface="Meiryo" charset="-128"/>
            </a:endParaRPr>
          </a:p>
        </p:txBody>
      </p:sp>
      <p:sp>
        <p:nvSpPr>
          <p:cNvPr id="293" name="テキスト ボックス 292"/>
          <p:cNvSpPr txBox="1"/>
          <p:nvPr/>
        </p:nvSpPr>
        <p:spPr>
          <a:xfrm>
            <a:off x="2070051" y="1219200"/>
            <a:ext cx="825867" cy="246221"/>
          </a:xfrm>
          <a:prstGeom prst="rect">
            <a:avLst/>
          </a:prstGeom>
          <a:noFill/>
        </p:spPr>
        <p:txBody>
          <a:bodyPr wrap="none" rtlCol="0">
            <a:spAutoFit/>
          </a:bodyPr>
          <a:lstStyle/>
          <a:p>
            <a:r>
              <a:rPr kumimoji="1" lang="ja-JP" altLang="en-US" sz="1000" smtClean="0">
                <a:solidFill>
                  <a:srgbClr val="0070C0"/>
                </a:solidFill>
                <a:latin typeface="Meiryo" charset="-128"/>
                <a:ea typeface="Meiryo" charset="-128"/>
                <a:cs typeface="Meiryo" charset="-128"/>
              </a:rPr>
              <a:t>ノートＰＣ</a:t>
            </a:r>
            <a:endParaRPr kumimoji="1" lang="ja-JP" altLang="en-US" sz="1000" dirty="0">
              <a:solidFill>
                <a:srgbClr val="0070C0"/>
              </a:solidFill>
              <a:latin typeface="Meiryo" charset="-128"/>
              <a:ea typeface="Meiryo" charset="-128"/>
              <a:cs typeface="Meiryo" charset="-128"/>
            </a:endParaRPr>
          </a:p>
        </p:txBody>
      </p:sp>
      <p:sp>
        <p:nvSpPr>
          <p:cNvPr id="294" name="テキスト ボックス 293"/>
          <p:cNvSpPr txBox="1"/>
          <p:nvPr/>
        </p:nvSpPr>
        <p:spPr>
          <a:xfrm>
            <a:off x="4797204" y="1233936"/>
            <a:ext cx="1210588" cy="246221"/>
          </a:xfrm>
          <a:prstGeom prst="rect">
            <a:avLst/>
          </a:prstGeom>
          <a:noFill/>
        </p:spPr>
        <p:txBody>
          <a:bodyPr wrap="none" rtlCol="0">
            <a:spAutoFit/>
          </a:bodyPr>
          <a:lstStyle/>
          <a:p>
            <a:pPr algn="ctr"/>
            <a:r>
              <a:rPr kumimoji="1" lang="ja-JP" altLang="en-US" sz="1000" dirty="0" smtClean="0">
                <a:solidFill>
                  <a:srgbClr val="0070C0"/>
                </a:solidFill>
                <a:latin typeface="Meiryo" charset="-128"/>
                <a:ea typeface="Meiryo" charset="-128"/>
                <a:cs typeface="Meiryo" charset="-128"/>
              </a:rPr>
              <a:t>デスクトップＰＣ</a:t>
            </a:r>
            <a:endParaRPr kumimoji="1" lang="ja-JP" altLang="en-US" sz="1000" dirty="0">
              <a:solidFill>
                <a:srgbClr val="0070C0"/>
              </a:solidFill>
              <a:latin typeface="Meiryo" charset="-128"/>
              <a:ea typeface="Meiryo" charset="-128"/>
              <a:cs typeface="Meiryo" charset="-128"/>
            </a:endParaRPr>
          </a:p>
        </p:txBody>
      </p:sp>
      <p:sp>
        <p:nvSpPr>
          <p:cNvPr id="296" name="テキスト ボックス 295"/>
          <p:cNvSpPr txBox="1"/>
          <p:nvPr/>
        </p:nvSpPr>
        <p:spPr>
          <a:xfrm>
            <a:off x="7124797" y="1219200"/>
            <a:ext cx="697627" cy="246221"/>
          </a:xfrm>
          <a:prstGeom prst="rect">
            <a:avLst/>
          </a:prstGeom>
          <a:noFill/>
        </p:spPr>
        <p:txBody>
          <a:bodyPr wrap="none" rtlCol="0">
            <a:spAutoFit/>
          </a:bodyPr>
          <a:lstStyle/>
          <a:p>
            <a:pPr algn="ctr"/>
            <a:r>
              <a:rPr kumimoji="1" lang="ja-JP" altLang="en-US" sz="1000" dirty="0" smtClean="0">
                <a:solidFill>
                  <a:srgbClr val="0070C0"/>
                </a:solidFill>
                <a:latin typeface="Meiryo" charset="-128"/>
                <a:ea typeface="Meiryo" charset="-128"/>
                <a:cs typeface="Meiryo" charset="-128"/>
              </a:rPr>
              <a:t>サーバー</a:t>
            </a:r>
            <a:endParaRPr kumimoji="1" lang="ja-JP" altLang="en-US" sz="1000" dirty="0">
              <a:solidFill>
                <a:srgbClr val="0070C0"/>
              </a:solidFill>
              <a:latin typeface="Meiryo" charset="-128"/>
              <a:ea typeface="Meiryo" charset="-128"/>
              <a:cs typeface="Meiryo" charset="-128"/>
            </a:endParaRPr>
          </a:p>
        </p:txBody>
      </p:sp>
      <p:cxnSp>
        <p:nvCxnSpPr>
          <p:cNvPr id="20" name="直線コネクタ 19"/>
          <p:cNvCxnSpPr>
            <a:stCxn id="264" idx="2"/>
            <a:endCxn id="265" idx="0"/>
          </p:cNvCxnSpPr>
          <p:nvPr/>
        </p:nvCxnSpPr>
        <p:spPr bwMode="auto">
          <a:xfrm flipH="1">
            <a:off x="2416430" y="2771778"/>
            <a:ext cx="3582908" cy="1005113"/>
          </a:xfrm>
          <a:prstGeom prst="line">
            <a:avLst/>
          </a:prstGeom>
          <a:solidFill>
            <a:schemeClr val="bg1"/>
          </a:solidFill>
          <a:ln w="19050" cap="flat" cmpd="sng" algn="ctr">
            <a:solidFill>
              <a:schemeClr val="accent6">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04" name="直線コネクタ 303"/>
          <p:cNvCxnSpPr>
            <a:stCxn id="264" idx="2"/>
            <a:endCxn id="266" idx="0"/>
          </p:cNvCxnSpPr>
          <p:nvPr/>
        </p:nvCxnSpPr>
        <p:spPr bwMode="auto">
          <a:xfrm>
            <a:off x="5999338" y="2771778"/>
            <a:ext cx="707771" cy="1005112"/>
          </a:xfrm>
          <a:prstGeom prst="line">
            <a:avLst/>
          </a:prstGeom>
          <a:solidFill>
            <a:schemeClr val="bg1"/>
          </a:solidFill>
          <a:ln w="19050" cap="flat" cmpd="sng" algn="ctr">
            <a:solidFill>
              <a:schemeClr val="accent6">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10" name="直線コネクタ 309"/>
          <p:cNvCxnSpPr>
            <a:stCxn id="266" idx="2"/>
            <a:endCxn id="1030" idx="0"/>
          </p:cNvCxnSpPr>
          <p:nvPr/>
        </p:nvCxnSpPr>
        <p:spPr bwMode="auto">
          <a:xfrm>
            <a:off x="6707109" y="4343399"/>
            <a:ext cx="586277" cy="714145"/>
          </a:xfrm>
          <a:prstGeom prst="line">
            <a:avLst/>
          </a:prstGeom>
          <a:solidFill>
            <a:schemeClr val="bg1"/>
          </a:solidFill>
          <a:ln w="19050" cap="flat" cmpd="sng" algn="ctr">
            <a:solidFill>
              <a:schemeClr val="accent6">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13" name="直線コネクタ 312"/>
          <p:cNvCxnSpPr>
            <a:stCxn id="265" idx="2"/>
            <a:endCxn id="268" idx="0"/>
          </p:cNvCxnSpPr>
          <p:nvPr/>
        </p:nvCxnSpPr>
        <p:spPr bwMode="auto">
          <a:xfrm>
            <a:off x="2416430" y="4343400"/>
            <a:ext cx="2155570" cy="728889"/>
          </a:xfrm>
          <a:prstGeom prst="line">
            <a:avLst/>
          </a:prstGeom>
          <a:solidFill>
            <a:schemeClr val="bg1"/>
          </a:solidFill>
          <a:ln w="19050" cap="flat" cmpd="sng" algn="ctr">
            <a:solidFill>
              <a:schemeClr val="accent6">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16" name="直線コネクタ 315"/>
          <p:cNvCxnSpPr>
            <a:stCxn id="265" idx="2"/>
            <a:endCxn id="267" idx="0"/>
          </p:cNvCxnSpPr>
          <p:nvPr/>
        </p:nvCxnSpPr>
        <p:spPr bwMode="auto">
          <a:xfrm flipH="1">
            <a:off x="2073309" y="4343400"/>
            <a:ext cx="343121" cy="728891"/>
          </a:xfrm>
          <a:prstGeom prst="line">
            <a:avLst/>
          </a:prstGeom>
          <a:solidFill>
            <a:schemeClr val="bg1"/>
          </a:solidFill>
          <a:ln w="19050" cap="flat" cmpd="sng" algn="ctr">
            <a:solidFill>
              <a:schemeClr val="accent6">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39" name="テキスト ボックス 238"/>
          <p:cNvSpPr txBox="1"/>
          <p:nvPr/>
        </p:nvSpPr>
        <p:spPr>
          <a:xfrm>
            <a:off x="3612716" y="4325779"/>
            <a:ext cx="1919115" cy="246221"/>
          </a:xfrm>
          <a:prstGeom prst="rect">
            <a:avLst/>
          </a:prstGeom>
          <a:noFill/>
        </p:spPr>
        <p:txBody>
          <a:bodyPr wrap="none" rtlCol="0">
            <a:spAutoFit/>
          </a:bodyPr>
          <a:lstStyle/>
          <a:p>
            <a:pPr algn="ctr"/>
            <a:r>
              <a:rPr kumimoji="1" lang="en-US" altLang="ja-JP" sz="1000" dirty="0" smtClean="0">
                <a:solidFill>
                  <a:srgbClr val="C00000"/>
                </a:solidFill>
                <a:latin typeface="Meiryo" charset="-128"/>
                <a:ea typeface="Meiryo" charset="-128"/>
                <a:cs typeface="Meiryo" charset="-128"/>
              </a:rPr>
              <a:t>WAN</a:t>
            </a:r>
            <a:r>
              <a:rPr kumimoji="1" lang="ja-JP" altLang="en-US" sz="1000" dirty="0" smtClean="0">
                <a:solidFill>
                  <a:srgbClr val="C00000"/>
                </a:solidFill>
                <a:latin typeface="Meiryo" charset="-128"/>
                <a:ea typeface="Meiryo" charset="-128"/>
                <a:cs typeface="Meiryo" charset="-128"/>
              </a:rPr>
              <a:t>（</a:t>
            </a:r>
            <a:r>
              <a:rPr kumimoji="1" lang="en-US" altLang="ja-JP" sz="1000" dirty="0" smtClean="0">
                <a:solidFill>
                  <a:srgbClr val="C00000"/>
                </a:solidFill>
                <a:latin typeface="Meiryo" charset="-128"/>
                <a:ea typeface="Meiryo" charset="-128"/>
                <a:cs typeface="Meiryo" charset="-128"/>
              </a:rPr>
              <a:t>Wide-aria Network</a:t>
            </a:r>
            <a:r>
              <a:rPr kumimoji="1" lang="ja-JP" altLang="en-US" sz="1000" dirty="0" smtClean="0">
                <a:solidFill>
                  <a:srgbClr val="C00000"/>
                </a:solidFill>
                <a:latin typeface="Meiryo" charset="-128"/>
                <a:ea typeface="Meiryo" charset="-128"/>
                <a:cs typeface="Meiryo" charset="-128"/>
              </a:rPr>
              <a:t>）</a:t>
            </a:r>
            <a:endParaRPr kumimoji="1" lang="ja-JP" altLang="en-US" sz="1000" dirty="0">
              <a:solidFill>
                <a:srgbClr val="C00000"/>
              </a:solidFill>
              <a:latin typeface="Meiryo" charset="-128"/>
              <a:ea typeface="Meiryo" charset="-128"/>
              <a:cs typeface="Meiryo" charset="-128"/>
            </a:endParaRPr>
          </a:p>
        </p:txBody>
      </p:sp>
      <p:sp>
        <p:nvSpPr>
          <p:cNvPr id="240" name="テキスト ボックス 239"/>
          <p:cNvSpPr txBox="1"/>
          <p:nvPr/>
        </p:nvSpPr>
        <p:spPr>
          <a:xfrm>
            <a:off x="3966706" y="3925450"/>
            <a:ext cx="1210588" cy="246221"/>
          </a:xfrm>
          <a:prstGeom prst="rect">
            <a:avLst/>
          </a:prstGeom>
          <a:noFill/>
        </p:spPr>
        <p:txBody>
          <a:bodyPr wrap="none" rtlCol="0">
            <a:spAutoFit/>
          </a:bodyPr>
          <a:lstStyle/>
          <a:p>
            <a:pPr algn="ctr"/>
            <a:r>
              <a:rPr kumimoji="1" lang="ja-JP" altLang="en-US" sz="1000" dirty="0" smtClean="0">
                <a:solidFill>
                  <a:srgbClr val="C00000"/>
                </a:solidFill>
                <a:latin typeface="Meiryo" charset="-128"/>
                <a:ea typeface="Meiryo" charset="-128"/>
                <a:cs typeface="Meiryo" charset="-128"/>
              </a:rPr>
              <a:t>広域ネットワーク</a:t>
            </a:r>
            <a:endParaRPr kumimoji="1" lang="ja-JP" altLang="en-US" sz="1000" dirty="0">
              <a:solidFill>
                <a:srgbClr val="C00000"/>
              </a:solidFill>
              <a:latin typeface="Meiryo" charset="-128"/>
              <a:ea typeface="Meiryo" charset="-128"/>
              <a:cs typeface="Meiryo" charset="-128"/>
            </a:endParaRPr>
          </a:p>
        </p:txBody>
      </p:sp>
      <p:pic>
        <p:nvPicPr>
          <p:cNvPr id="1028" name="Picture 4" descr="http://www.jn-co.com/self/img/sample00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08211" y="4954074"/>
            <a:ext cx="890023" cy="890023"/>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netvolante.jp/download/tools/icons/jpeg/pos_register.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95180" y="5057544"/>
            <a:ext cx="596412" cy="795216"/>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4" name="直線コネクタ 53"/>
          <p:cNvCxnSpPr>
            <a:stCxn id="266" idx="2"/>
            <a:endCxn id="1028" idx="0"/>
          </p:cNvCxnSpPr>
          <p:nvPr/>
        </p:nvCxnSpPr>
        <p:spPr bwMode="auto">
          <a:xfrm flipH="1">
            <a:off x="6353223" y="4343399"/>
            <a:ext cx="353886" cy="610675"/>
          </a:xfrm>
          <a:prstGeom prst="line">
            <a:avLst/>
          </a:prstGeom>
          <a:solidFill>
            <a:schemeClr val="bg1"/>
          </a:solidFill>
          <a:ln w="19050" cap="flat" cmpd="sng" algn="ctr">
            <a:solidFill>
              <a:schemeClr val="accent6">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9" name="直線コネクタ 58"/>
          <p:cNvCxnSpPr>
            <a:stCxn id="266" idx="2"/>
            <a:endCxn id="1026" idx="0"/>
          </p:cNvCxnSpPr>
          <p:nvPr/>
        </p:nvCxnSpPr>
        <p:spPr bwMode="auto">
          <a:xfrm>
            <a:off x="6707109" y="4343399"/>
            <a:ext cx="1578527" cy="650212"/>
          </a:xfrm>
          <a:prstGeom prst="line">
            <a:avLst/>
          </a:prstGeom>
          <a:solidFill>
            <a:schemeClr val="bg1"/>
          </a:solidFill>
          <a:ln w="19050" cap="flat" cmpd="sng" algn="ctr">
            <a:solidFill>
              <a:schemeClr val="accent6">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8" name="直線コネクタ 67"/>
          <p:cNvCxnSpPr>
            <a:endCxn id="268" idx="0"/>
          </p:cNvCxnSpPr>
          <p:nvPr/>
        </p:nvCxnSpPr>
        <p:spPr bwMode="auto">
          <a:xfrm flipH="1">
            <a:off x="4572000" y="4343400"/>
            <a:ext cx="2135108" cy="728889"/>
          </a:xfrm>
          <a:prstGeom prst="line">
            <a:avLst/>
          </a:prstGeom>
          <a:solidFill>
            <a:schemeClr val="bg1"/>
          </a:solidFill>
          <a:ln w="19050" cap="flat" cmpd="sng" algn="ctr">
            <a:solidFill>
              <a:schemeClr val="accent6">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3" name="テキスト ボックス 22"/>
          <p:cNvSpPr txBox="1"/>
          <p:nvPr/>
        </p:nvSpPr>
        <p:spPr>
          <a:xfrm>
            <a:off x="5838396" y="5867400"/>
            <a:ext cx="954107" cy="246221"/>
          </a:xfrm>
          <a:prstGeom prst="rect">
            <a:avLst/>
          </a:prstGeom>
          <a:noFill/>
        </p:spPr>
        <p:txBody>
          <a:bodyPr wrap="none" rtlCol="0">
            <a:spAutoFit/>
          </a:bodyPr>
          <a:lstStyle>
            <a:defPPr>
              <a:defRPr lang="en-US"/>
            </a:defPPr>
            <a:lvl1pPr>
              <a:defRPr kumimoji="1">
                <a:solidFill>
                  <a:srgbClr val="0070C0"/>
                </a:solidFill>
                <a:latin typeface="HGP創英角ｺﾞｼｯｸUB" pitchFamily="50" charset="-128"/>
                <a:ea typeface="HGP創英角ｺﾞｼｯｸUB" pitchFamily="50" charset="-128"/>
              </a:defRPr>
            </a:lvl1pPr>
          </a:lstStyle>
          <a:p>
            <a:r>
              <a:rPr lang="ja-JP" altLang="en-US" sz="1000" dirty="0">
                <a:latin typeface="Meiryo" charset="-128"/>
                <a:ea typeface="Meiryo" charset="-128"/>
                <a:cs typeface="Meiryo" charset="-128"/>
              </a:rPr>
              <a:t>キオスク端末</a:t>
            </a:r>
          </a:p>
        </p:txBody>
      </p:sp>
      <p:sp>
        <p:nvSpPr>
          <p:cNvPr id="75" name="テキスト ボックス 74"/>
          <p:cNvSpPr txBox="1"/>
          <p:nvPr/>
        </p:nvSpPr>
        <p:spPr>
          <a:xfrm>
            <a:off x="6880455" y="5867400"/>
            <a:ext cx="825867" cy="246221"/>
          </a:xfrm>
          <a:prstGeom prst="rect">
            <a:avLst/>
          </a:prstGeom>
          <a:noFill/>
        </p:spPr>
        <p:txBody>
          <a:bodyPr wrap="none" rtlCol="0">
            <a:spAutoFit/>
          </a:bodyPr>
          <a:lstStyle>
            <a:defPPr>
              <a:defRPr lang="en-US"/>
            </a:defPPr>
            <a:lvl1pPr>
              <a:defRPr kumimoji="1">
                <a:solidFill>
                  <a:srgbClr val="0070C0"/>
                </a:solidFill>
                <a:latin typeface="HGP創英角ｺﾞｼｯｸUB" pitchFamily="50" charset="-128"/>
                <a:ea typeface="HGP創英角ｺﾞｼｯｸUB" pitchFamily="50" charset="-128"/>
              </a:defRPr>
            </a:lvl1pPr>
          </a:lstStyle>
          <a:p>
            <a:pPr algn="ctr"/>
            <a:r>
              <a:rPr lang="ja-JP" altLang="en-US" sz="1000" dirty="0" smtClean="0">
                <a:latin typeface="Meiryo" charset="-128"/>
                <a:ea typeface="Meiryo" charset="-128"/>
                <a:cs typeface="Meiryo" charset="-128"/>
              </a:rPr>
              <a:t>ＰＯＳ端末</a:t>
            </a:r>
            <a:endParaRPr lang="ja-JP" altLang="en-US" sz="1000" dirty="0">
              <a:latin typeface="Meiryo" charset="-128"/>
              <a:ea typeface="Meiryo" charset="-128"/>
              <a:cs typeface="Meiryo" charset="-128"/>
            </a:endParaRPr>
          </a:p>
        </p:txBody>
      </p:sp>
      <p:sp>
        <p:nvSpPr>
          <p:cNvPr id="76" name="テキスト ボックス 75"/>
          <p:cNvSpPr txBox="1"/>
          <p:nvPr/>
        </p:nvSpPr>
        <p:spPr>
          <a:xfrm>
            <a:off x="7810284" y="5867400"/>
            <a:ext cx="825867" cy="246221"/>
          </a:xfrm>
          <a:prstGeom prst="rect">
            <a:avLst/>
          </a:prstGeom>
          <a:noFill/>
        </p:spPr>
        <p:txBody>
          <a:bodyPr wrap="none" rtlCol="0">
            <a:spAutoFit/>
          </a:bodyPr>
          <a:lstStyle>
            <a:defPPr>
              <a:defRPr lang="en-US"/>
            </a:defPPr>
            <a:lvl1pPr>
              <a:defRPr kumimoji="1">
                <a:solidFill>
                  <a:srgbClr val="0070C0"/>
                </a:solidFill>
                <a:latin typeface="HGP創英角ｺﾞｼｯｸUB" pitchFamily="50" charset="-128"/>
                <a:ea typeface="HGP創英角ｺﾞｼｯｸUB" pitchFamily="50" charset="-128"/>
              </a:defRPr>
            </a:lvl1pPr>
          </a:lstStyle>
          <a:p>
            <a:pPr algn="ctr"/>
            <a:r>
              <a:rPr lang="ja-JP" altLang="en-US" sz="1000" dirty="0" smtClean="0">
                <a:latin typeface="Meiryo" charset="-128"/>
                <a:ea typeface="Meiryo" charset="-128"/>
                <a:cs typeface="Meiryo" charset="-128"/>
              </a:rPr>
              <a:t>ＡＴＭ端末</a:t>
            </a:r>
            <a:endParaRPr lang="ja-JP" altLang="en-US" sz="1000" dirty="0">
              <a:latin typeface="Meiryo" charset="-128"/>
              <a:ea typeface="Meiryo" charset="-128"/>
              <a:cs typeface="Meiryo" charset="-128"/>
            </a:endParaRPr>
          </a:p>
        </p:txBody>
      </p:sp>
      <p:grpSp>
        <p:nvGrpSpPr>
          <p:cNvPr id="46" name="図形グループ 45"/>
          <p:cNvGrpSpPr/>
          <p:nvPr/>
        </p:nvGrpSpPr>
        <p:grpSpPr>
          <a:xfrm>
            <a:off x="2177035" y="1527456"/>
            <a:ext cx="557438" cy="536051"/>
            <a:chOff x="2667295" y="1059799"/>
            <a:chExt cx="681672" cy="722281"/>
          </a:xfrm>
          <a:effectLst>
            <a:outerShdw blurRad="50800" dist="38100" dir="2700000" algn="tl" rotWithShape="0">
              <a:prstClr val="black">
                <a:alpha val="40000"/>
              </a:prstClr>
            </a:outerShdw>
          </a:effectLst>
        </p:grpSpPr>
        <p:sp>
          <p:nvSpPr>
            <p:cNvPr id="47" name="角丸四角形 4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pic>
          <p:nvPicPr>
            <p:cNvPr id="48" name="図 47"/>
            <p:cNvPicPr>
              <a:picLocks noChangeAspect="1"/>
            </p:cNvPicPr>
            <p:nvPr/>
          </p:nvPicPr>
          <p:blipFill>
            <a:blip r:embed="rId6">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 name="図形グループ 48"/>
          <p:cNvGrpSpPr/>
          <p:nvPr/>
        </p:nvGrpSpPr>
        <p:grpSpPr>
          <a:xfrm>
            <a:off x="2137514" y="1641120"/>
            <a:ext cx="222321" cy="474669"/>
            <a:chOff x="1946324" y="4125162"/>
            <a:chExt cx="969964" cy="2007872"/>
          </a:xfrm>
          <a:effectLst>
            <a:outerShdw blurRad="50800" dist="38100" dir="2700000" algn="tl" rotWithShape="0">
              <a:prstClr val="black">
                <a:alpha val="40000"/>
              </a:prstClr>
            </a:outerShdw>
          </a:effectLst>
        </p:grpSpPr>
        <p:sp>
          <p:nvSpPr>
            <p:cNvPr id="50" name="円/楕円 4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51" name="フローチャート: 論理積ゲート 5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52" name="図形グループ 51"/>
          <p:cNvGrpSpPr/>
          <p:nvPr/>
        </p:nvGrpSpPr>
        <p:grpSpPr>
          <a:xfrm>
            <a:off x="876423" y="1639315"/>
            <a:ext cx="222321" cy="474669"/>
            <a:chOff x="1946324" y="4125162"/>
            <a:chExt cx="969964" cy="2007872"/>
          </a:xfrm>
          <a:effectLst>
            <a:outerShdw blurRad="50800" dist="38100" dir="2700000" algn="tl" rotWithShape="0">
              <a:prstClr val="black">
                <a:alpha val="40000"/>
              </a:prstClr>
            </a:outerShdw>
          </a:effectLst>
        </p:grpSpPr>
        <p:sp>
          <p:nvSpPr>
            <p:cNvPr id="53" name="円/楕円 5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55" name="フローチャート: 論理積ゲート 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pic>
        <p:nvPicPr>
          <p:cNvPr id="2" name="図 1"/>
          <p:cNvPicPr>
            <a:picLocks noChangeAspect="1"/>
          </p:cNvPicPr>
          <p:nvPr/>
        </p:nvPicPr>
        <p:blipFill>
          <a:blip r:embed="rId7"/>
          <a:stretch>
            <a:fillRect/>
          </a:stretch>
        </p:blipFill>
        <p:spPr>
          <a:xfrm>
            <a:off x="1091353" y="1652551"/>
            <a:ext cx="408864" cy="408864"/>
          </a:xfrm>
          <a:prstGeom prst="rect">
            <a:avLst/>
          </a:prstGeom>
          <a:effectLst>
            <a:outerShdw blurRad="50800" dist="38100" dir="2700000" algn="tl" rotWithShape="0">
              <a:prstClr val="black">
                <a:alpha val="40000"/>
              </a:prstClr>
            </a:outerShdw>
          </a:effectLst>
        </p:spPr>
      </p:pic>
      <p:grpSp>
        <p:nvGrpSpPr>
          <p:cNvPr id="56" name="図形グループ 55"/>
          <p:cNvGrpSpPr/>
          <p:nvPr/>
        </p:nvGrpSpPr>
        <p:grpSpPr>
          <a:xfrm>
            <a:off x="4619856" y="1527456"/>
            <a:ext cx="557438" cy="536051"/>
            <a:chOff x="2667295" y="1059799"/>
            <a:chExt cx="681672" cy="722281"/>
          </a:xfrm>
          <a:effectLst>
            <a:outerShdw blurRad="50800" dist="38100" dir="2700000" algn="tl" rotWithShape="0">
              <a:prstClr val="black">
                <a:alpha val="40000"/>
              </a:prstClr>
            </a:outerShdw>
          </a:effectLst>
        </p:grpSpPr>
        <p:sp>
          <p:nvSpPr>
            <p:cNvPr id="57" name="角丸四角形 5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pic>
          <p:nvPicPr>
            <p:cNvPr id="58" name="図 57"/>
            <p:cNvPicPr>
              <a:picLocks noChangeAspect="1"/>
            </p:cNvPicPr>
            <p:nvPr/>
          </p:nvPicPr>
          <p:blipFill>
            <a:blip r:embed="rId6">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60" name="図形グループ 59"/>
          <p:cNvGrpSpPr/>
          <p:nvPr/>
        </p:nvGrpSpPr>
        <p:grpSpPr>
          <a:xfrm>
            <a:off x="4580335" y="1641120"/>
            <a:ext cx="222321" cy="474669"/>
            <a:chOff x="1946324" y="4125162"/>
            <a:chExt cx="969964" cy="2007872"/>
          </a:xfrm>
          <a:effectLst>
            <a:outerShdw blurRad="50800" dist="38100" dir="2700000" algn="tl" rotWithShape="0">
              <a:prstClr val="black">
                <a:alpha val="40000"/>
              </a:prstClr>
            </a:outerShdw>
          </a:effectLst>
        </p:grpSpPr>
        <p:sp>
          <p:nvSpPr>
            <p:cNvPr id="61" name="円/楕円 6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62" name="フローチャート: 論理積ゲート 6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4" name="図形グループ 3"/>
          <p:cNvGrpSpPr/>
          <p:nvPr/>
        </p:nvGrpSpPr>
        <p:grpSpPr>
          <a:xfrm>
            <a:off x="5560370" y="1531600"/>
            <a:ext cx="596959" cy="588333"/>
            <a:chOff x="5560370" y="1531600"/>
            <a:chExt cx="596959" cy="588333"/>
          </a:xfrm>
        </p:grpSpPr>
        <p:grpSp>
          <p:nvGrpSpPr>
            <p:cNvPr id="63" name="図形グループ 62"/>
            <p:cNvGrpSpPr/>
            <p:nvPr/>
          </p:nvGrpSpPr>
          <p:grpSpPr>
            <a:xfrm>
              <a:off x="5599891" y="1531600"/>
              <a:ext cx="557438" cy="536051"/>
              <a:chOff x="2667295" y="1059799"/>
              <a:chExt cx="681672" cy="722281"/>
            </a:xfrm>
            <a:effectLst>
              <a:outerShdw blurRad="50800" dist="38100" dir="2700000" algn="tl" rotWithShape="0">
                <a:prstClr val="black">
                  <a:alpha val="40000"/>
                </a:prstClr>
              </a:outerShdw>
            </a:effectLst>
          </p:grpSpPr>
          <p:sp>
            <p:nvSpPr>
              <p:cNvPr id="64" name="角丸四角形 6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pic>
            <p:nvPicPr>
              <p:cNvPr id="65" name="図 64"/>
              <p:cNvPicPr>
                <a:picLocks noChangeAspect="1"/>
              </p:cNvPicPr>
              <p:nvPr/>
            </p:nvPicPr>
            <p:blipFill>
              <a:blip r:embed="rId6">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66" name="図形グループ 65"/>
            <p:cNvGrpSpPr/>
            <p:nvPr/>
          </p:nvGrpSpPr>
          <p:grpSpPr>
            <a:xfrm>
              <a:off x="5560370" y="1645264"/>
              <a:ext cx="222321" cy="474669"/>
              <a:chOff x="1946324" y="4125162"/>
              <a:chExt cx="969964" cy="2007872"/>
            </a:xfrm>
            <a:effectLst>
              <a:outerShdw blurRad="50800" dist="38100" dir="2700000" algn="tl" rotWithShape="0">
                <a:prstClr val="black">
                  <a:alpha val="40000"/>
                </a:prstClr>
              </a:outerShdw>
            </a:effectLst>
          </p:grpSpPr>
          <p:sp>
            <p:nvSpPr>
              <p:cNvPr id="67" name="円/楕円 6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69" name="フローチャート: 論理積ゲート 6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pic>
        <p:nvPicPr>
          <p:cNvPr id="70" name="図 69"/>
          <p:cNvPicPr>
            <a:picLocks noChangeAspect="1"/>
          </p:cNvPicPr>
          <p:nvPr/>
        </p:nvPicPr>
        <p:blipFill>
          <a:blip r:embed="rId8"/>
          <a:stretch>
            <a:fillRect/>
          </a:stretch>
        </p:blipFill>
        <p:spPr>
          <a:xfrm>
            <a:off x="7057891" y="1461542"/>
            <a:ext cx="747607" cy="747607"/>
          </a:xfrm>
          <a:prstGeom prst="rect">
            <a:avLst/>
          </a:prstGeom>
          <a:effectLst>
            <a:outerShdw blurRad="50800" dist="38100" dir="2700000" algn="tl" rotWithShape="0">
              <a:prstClr val="black">
                <a:alpha val="40000"/>
              </a:prstClr>
            </a:outerShdw>
          </a:effectLst>
        </p:spPr>
      </p:pic>
      <p:grpSp>
        <p:nvGrpSpPr>
          <p:cNvPr id="72" name="図形グループ 71"/>
          <p:cNvGrpSpPr/>
          <p:nvPr/>
        </p:nvGrpSpPr>
        <p:grpSpPr>
          <a:xfrm>
            <a:off x="1360958" y="5536879"/>
            <a:ext cx="557438" cy="536051"/>
            <a:chOff x="2667295" y="1059799"/>
            <a:chExt cx="681672" cy="722281"/>
          </a:xfrm>
          <a:effectLst>
            <a:outerShdw blurRad="50800" dist="38100" dir="2700000" algn="tl" rotWithShape="0">
              <a:prstClr val="black">
                <a:alpha val="40000"/>
              </a:prstClr>
            </a:outerShdw>
          </a:effectLst>
        </p:grpSpPr>
        <p:sp>
          <p:nvSpPr>
            <p:cNvPr id="73" name="角丸四角形 7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pic>
          <p:nvPicPr>
            <p:cNvPr id="74" name="図 73"/>
            <p:cNvPicPr>
              <a:picLocks noChangeAspect="1"/>
            </p:cNvPicPr>
            <p:nvPr/>
          </p:nvPicPr>
          <p:blipFill>
            <a:blip r:embed="rId6">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77" name="図形グループ 76"/>
          <p:cNvGrpSpPr/>
          <p:nvPr/>
        </p:nvGrpSpPr>
        <p:grpSpPr>
          <a:xfrm>
            <a:off x="1313394" y="5622307"/>
            <a:ext cx="222321" cy="474669"/>
            <a:chOff x="1946324" y="4125162"/>
            <a:chExt cx="969964" cy="2007872"/>
          </a:xfrm>
          <a:effectLst>
            <a:outerShdw blurRad="50800" dist="38100" dir="2700000" algn="tl" rotWithShape="0">
              <a:prstClr val="black">
                <a:alpha val="40000"/>
              </a:prstClr>
            </a:outerShdw>
          </a:effectLst>
        </p:grpSpPr>
        <p:sp>
          <p:nvSpPr>
            <p:cNvPr id="78" name="円/楕円 7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9" name="フローチャート: 論理積ゲート 7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80" name="図形グループ 79"/>
          <p:cNvGrpSpPr/>
          <p:nvPr/>
        </p:nvGrpSpPr>
        <p:grpSpPr>
          <a:xfrm>
            <a:off x="2271091" y="5542430"/>
            <a:ext cx="557438" cy="536051"/>
            <a:chOff x="2667295" y="1059799"/>
            <a:chExt cx="681672" cy="722281"/>
          </a:xfrm>
          <a:effectLst>
            <a:outerShdw blurRad="50800" dist="38100" dir="2700000" algn="tl" rotWithShape="0">
              <a:prstClr val="black">
                <a:alpha val="40000"/>
              </a:prstClr>
            </a:outerShdw>
          </a:effectLst>
        </p:grpSpPr>
        <p:sp>
          <p:nvSpPr>
            <p:cNvPr id="81" name="角丸四角形 8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pic>
          <p:nvPicPr>
            <p:cNvPr id="82" name="図 81"/>
            <p:cNvPicPr>
              <a:picLocks noChangeAspect="1"/>
            </p:cNvPicPr>
            <p:nvPr/>
          </p:nvPicPr>
          <p:blipFill>
            <a:blip r:embed="rId6">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83" name="図形グループ 82"/>
          <p:cNvGrpSpPr/>
          <p:nvPr/>
        </p:nvGrpSpPr>
        <p:grpSpPr>
          <a:xfrm>
            <a:off x="2223527" y="5627858"/>
            <a:ext cx="222321" cy="474669"/>
            <a:chOff x="1946324" y="4125162"/>
            <a:chExt cx="969964" cy="2007872"/>
          </a:xfrm>
          <a:effectLst>
            <a:outerShdw blurRad="50800" dist="38100" dir="2700000" algn="tl" rotWithShape="0">
              <a:prstClr val="black">
                <a:alpha val="40000"/>
              </a:prstClr>
            </a:outerShdw>
          </a:effectLst>
        </p:grpSpPr>
        <p:sp>
          <p:nvSpPr>
            <p:cNvPr id="84" name="円/楕円 8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85" name="フローチャート: 論理積ゲート 8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86" name="図形グループ 85"/>
          <p:cNvGrpSpPr/>
          <p:nvPr/>
        </p:nvGrpSpPr>
        <p:grpSpPr>
          <a:xfrm>
            <a:off x="3892500" y="5536879"/>
            <a:ext cx="557438" cy="536051"/>
            <a:chOff x="2667295" y="1059799"/>
            <a:chExt cx="681672" cy="722281"/>
          </a:xfrm>
          <a:effectLst>
            <a:outerShdw blurRad="50800" dist="38100" dir="2700000" algn="tl" rotWithShape="0">
              <a:prstClr val="black">
                <a:alpha val="40000"/>
              </a:prstClr>
            </a:outerShdw>
          </a:effectLst>
        </p:grpSpPr>
        <p:sp>
          <p:nvSpPr>
            <p:cNvPr id="87" name="角丸四角形 8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pic>
          <p:nvPicPr>
            <p:cNvPr id="88" name="図 87"/>
            <p:cNvPicPr>
              <a:picLocks noChangeAspect="1"/>
            </p:cNvPicPr>
            <p:nvPr/>
          </p:nvPicPr>
          <p:blipFill>
            <a:blip r:embed="rId6">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89" name="図形グループ 88"/>
          <p:cNvGrpSpPr/>
          <p:nvPr/>
        </p:nvGrpSpPr>
        <p:grpSpPr>
          <a:xfrm>
            <a:off x="3844936" y="5622307"/>
            <a:ext cx="222321" cy="474669"/>
            <a:chOff x="1946324" y="4125162"/>
            <a:chExt cx="969964" cy="2007872"/>
          </a:xfrm>
          <a:effectLst>
            <a:outerShdw blurRad="50800" dist="38100" dir="2700000" algn="tl" rotWithShape="0">
              <a:prstClr val="black">
                <a:alpha val="40000"/>
              </a:prstClr>
            </a:outerShdw>
          </a:effectLst>
        </p:grpSpPr>
        <p:sp>
          <p:nvSpPr>
            <p:cNvPr id="90" name="円/楕円 8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91" name="フローチャート: 論理積ゲート 9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92" name="図形グループ 91"/>
          <p:cNvGrpSpPr/>
          <p:nvPr/>
        </p:nvGrpSpPr>
        <p:grpSpPr>
          <a:xfrm>
            <a:off x="4802633" y="5542430"/>
            <a:ext cx="557438" cy="536051"/>
            <a:chOff x="2667295" y="1059799"/>
            <a:chExt cx="681672" cy="722281"/>
          </a:xfrm>
          <a:effectLst>
            <a:outerShdw blurRad="50800" dist="38100" dir="2700000" algn="tl" rotWithShape="0">
              <a:prstClr val="black">
                <a:alpha val="40000"/>
              </a:prstClr>
            </a:outerShdw>
          </a:effectLst>
        </p:grpSpPr>
        <p:sp>
          <p:nvSpPr>
            <p:cNvPr id="93" name="角丸四角形 9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pic>
          <p:nvPicPr>
            <p:cNvPr id="94" name="図 93"/>
            <p:cNvPicPr>
              <a:picLocks noChangeAspect="1"/>
            </p:cNvPicPr>
            <p:nvPr/>
          </p:nvPicPr>
          <p:blipFill>
            <a:blip r:embed="rId6">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95" name="図形グループ 94"/>
          <p:cNvGrpSpPr/>
          <p:nvPr/>
        </p:nvGrpSpPr>
        <p:grpSpPr>
          <a:xfrm>
            <a:off x="4755069" y="5627858"/>
            <a:ext cx="222321" cy="474669"/>
            <a:chOff x="1946324" y="4125162"/>
            <a:chExt cx="969964" cy="2007872"/>
          </a:xfrm>
          <a:effectLst>
            <a:outerShdw blurRad="50800" dist="38100" dir="2700000" algn="tl" rotWithShape="0">
              <a:prstClr val="black">
                <a:alpha val="40000"/>
              </a:prstClr>
            </a:outerShdw>
          </a:effectLst>
        </p:grpSpPr>
        <p:sp>
          <p:nvSpPr>
            <p:cNvPr id="96" name="円/楕円 9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97" name="フローチャート: 論理積ゲート 9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Tree>
    <p:extLst>
      <p:ext uri="{BB962C8B-B14F-4D97-AF65-F5344CB8AC3E}">
        <p14:creationId xmlns:p14="http://schemas.microsoft.com/office/powerpoint/2010/main" val="133958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0650" y="2506313"/>
            <a:ext cx="598541" cy="480828"/>
          </a:xfrm>
          <a:prstGeom prst="rect">
            <a:avLst/>
          </a:prstGeom>
          <a:noFill/>
          <a:ln>
            <a:noFill/>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3" name="角丸四角形 122"/>
          <p:cNvSpPr/>
          <p:nvPr/>
        </p:nvSpPr>
        <p:spPr bwMode="auto">
          <a:xfrm>
            <a:off x="3124200" y="1219200"/>
            <a:ext cx="2874644" cy="893862"/>
          </a:xfrm>
          <a:prstGeom prst="roundRect">
            <a:avLst>
              <a:gd name="adj" fmla="val 0"/>
            </a:avLst>
          </a:prstGeom>
          <a:solidFill>
            <a:schemeClr val="bg1"/>
          </a:solidFill>
          <a:ln w="19050" cap="flat" cmpd="sng" algn="ctr">
            <a:solidFill>
              <a:srgbClr val="FF9900"/>
            </a:solidFill>
            <a:prstDash val="sys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Meiryo" charset="-128"/>
              <a:ea typeface="Meiryo" charset="-128"/>
              <a:cs typeface="Meiryo" charset="-128"/>
            </a:endParaRPr>
          </a:p>
        </p:txBody>
      </p:sp>
      <p:pic>
        <p:nvPicPr>
          <p:cNvPr id="1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8021" y="1929518"/>
            <a:ext cx="654733" cy="525969"/>
          </a:xfrm>
          <a:prstGeom prst="rect">
            <a:avLst/>
          </a:prstGeom>
          <a:noFill/>
          <a:ln>
            <a:noFill/>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0031" y="1652819"/>
            <a:ext cx="534829" cy="429646"/>
          </a:xfrm>
          <a:prstGeom prst="rect">
            <a:avLst/>
          </a:prstGeom>
          <a:noFill/>
          <a:ln>
            <a:noFill/>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6" name="角丸四角形 125"/>
          <p:cNvSpPr/>
          <p:nvPr/>
        </p:nvSpPr>
        <p:spPr bwMode="auto">
          <a:xfrm>
            <a:off x="3102973" y="5748197"/>
            <a:ext cx="2874644" cy="669816"/>
          </a:xfrm>
          <a:prstGeom prst="roundRect">
            <a:avLst>
              <a:gd name="adj" fmla="val 0"/>
            </a:avLst>
          </a:prstGeom>
          <a:solidFill>
            <a:schemeClr val="bg1"/>
          </a:solidFill>
          <a:ln w="19050" cap="flat" cmpd="sng" algn="ctr">
            <a:solidFill>
              <a:srgbClr val="FF9900"/>
            </a:solidFill>
            <a:prstDash val="sys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Meiryo" charset="-128"/>
              <a:ea typeface="Meiryo" charset="-128"/>
              <a:cs typeface="Meiryo" charset="-128"/>
            </a:endParaRPr>
          </a:p>
        </p:txBody>
      </p:sp>
      <p:sp>
        <p:nvSpPr>
          <p:cNvPr id="130" name="テキスト ボックス 129"/>
          <p:cNvSpPr txBox="1"/>
          <p:nvPr/>
        </p:nvSpPr>
        <p:spPr>
          <a:xfrm>
            <a:off x="3508348" y="6102931"/>
            <a:ext cx="2204450" cy="253916"/>
          </a:xfrm>
          <a:prstGeom prst="rect">
            <a:avLst/>
          </a:prstGeom>
          <a:noFill/>
        </p:spPr>
        <p:txBody>
          <a:bodyPr wrap="none" rtlCol="0">
            <a:spAutoFit/>
          </a:bodyPr>
          <a:lstStyle/>
          <a:p>
            <a:pPr algn="ctr">
              <a:spcBef>
                <a:spcPts val="0"/>
              </a:spcBef>
            </a:pPr>
            <a:r>
              <a:rPr kumimoji="1" lang="ja-JP" altLang="en-US" sz="1050" dirty="0" smtClean="0">
                <a:solidFill>
                  <a:srgbClr val="C00000"/>
                </a:solidFill>
                <a:latin typeface="Meiryo" charset="-128"/>
                <a:ea typeface="Meiryo" charset="-128"/>
                <a:cs typeface="Meiryo" charset="-128"/>
              </a:rPr>
              <a:t>お客様や取引先の個人やサーバー</a:t>
            </a:r>
            <a:endParaRPr kumimoji="1" lang="ja-JP" altLang="en-US" sz="1050" dirty="0">
              <a:solidFill>
                <a:srgbClr val="C00000"/>
              </a:solidFill>
              <a:latin typeface="Meiryo" charset="-128"/>
              <a:ea typeface="Meiryo" charset="-128"/>
              <a:cs typeface="Meiryo" charset="-128"/>
            </a:endParaRPr>
          </a:p>
        </p:txBody>
      </p:sp>
      <p:sp>
        <p:nvSpPr>
          <p:cNvPr id="74" name="角丸四角形 73"/>
          <p:cNvSpPr/>
          <p:nvPr/>
        </p:nvSpPr>
        <p:spPr bwMode="auto">
          <a:xfrm>
            <a:off x="1600200" y="2491802"/>
            <a:ext cx="1523999" cy="2994596"/>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b="0" i="0" u="none" strike="noStrike" cap="none" normalizeH="0" baseline="0" dirty="0" smtClean="0">
                <a:ln>
                  <a:noFill/>
                </a:ln>
                <a:solidFill>
                  <a:schemeClr val="bg1"/>
                </a:solidFill>
                <a:effectLst/>
                <a:latin typeface="Meiryo" charset="-128"/>
                <a:ea typeface="Meiryo" charset="-128"/>
                <a:cs typeface="Meiryo" charset="-128"/>
              </a:rPr>
              <a:t>LAN</a:t>
            </a:r>
            <a:endParaRPr kumimoji="0" lang="ja-JP" altLang="en-US"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760834" name="Rectangle 2"/>
          <p:cNvSpPr>
            <a:spLocks noGrp="1" noChangeArrowheads="1"/>
          </p:cNvSpPr>
          <p:nvPr>
            <p:ph type="title"/>
          </p:nvPr>
        </p:nvSpPr>
        <p:spPr/>
        <p:txBody>
          <a:bodyPr/>
          <a:lstStyle/>
          <a:p>
            <a:r>
              <a:rPr lang="ja-JP" altLang="en-US" sz="2800" dirty="0">
                <a:ea typeface="ＭＳ Ｐゴシック" pitchFamily="50" charset="-128"/>
              </a:rPr>
              <a:t>ネットワークの仕組</a:t>
            </a:r>
            <a:r>
              <a:rPr lang="ja-JP" altLang="en-US" sz="2800" dirty="0" smtClean="0">
                <a:ea typeface="ＭＳ Ｐゴシック" pitchFamily="50" charset="-128"/>
              </a:rPr>
              <a:t>／企業で利用されるネットワーク</a:t>
            </a:r>
            <a:endParaRPr lang="ja-JP" altLang="en-US" sz="2800" dirty="0">
              <a:ea typeface="ＭＳ Ｐゴシック" pitchFamily="50" charset="-128"/>
            </a:endParaRPr>
          </a:p>
        </p:txBody>
      </p:sp>
      <p:sp>
        <p:nvSpPr>
          <p:cNvPr id="3" name="AutoShape 10" descr="data:image/jpg;base64,/9j/4AAQSkZJRgABAQAAAQABAAD/2wCEAAkGBg4QDhARDw4QDQ0QDRAQEA0PFRIQDRAPFRAVFBQQEhIZHSYeFxkjJRUSHzsgJSgpOCwsFR41NzAtNSYrLCkBCQoKDQwMFA8PFykcHBwpKSkpKSwpKSkpKSwpKSkpKSkpKSkpLCk1KSksKSwpLCkpMik2KSwpLCksKSkpLCkpKf/AABEIAK8BIAMBIgACEQEDEQH/xAAbAAEAAgMBAQAAAAAAAAAAAAAAAQcDBAYCBf/EAD4QAAIBAgIFCQcCBAYDAAAAAAABAgMRBBIFBhMhMRQiQVFSU2GR0RUWMnGBkqIjkwdioeFCVKOxwfAkM4L/xAAWAQEBAQAAAAAAAAAAAAAAAAAAAQL/xAAXEQEBAQEAAAAAAAAAAAAAAAAAEQEx/9oADAMBAAIRAxEAPwC8QAAAAAAAAAAAAAAAAAAAAAAAAAAAAAAAAAAAAAAAAAAAAAAAAAAAAAAAAAAAAAAAAAAAAAAAAAAAAAAAAAAAAAAAAAAAAAAAAAAAAAAAAAAAAAAAAAAAAAAAAAAAAAAAAAAAAAAAAAAAAAAAAAAAAAAAAAAAAAAAAAAAAAAAAAAAAAAAAAAAAAAAAAAAAAAAAAAAAAAAAAAAAAAAAAAAAAAAAAAAAAAAAAAAAAAAAAAAAAAAAAAAAAESkkrt2S3tvgjn9KaYc7wpu0ODlwcvl1IDLpfTtrwou8uEqnQvCPW/E+DtqneT+6Xqe8hOQqvG1qd5P7peo2tTvJ/dL1MmQnIFYtpU7c/ul6k56nbn90vUy5CcgGLPPtz+6ROefbl9zMigSoEGPNPty82M0+1LzZmyDIVGK8u1LzZN5dqXmzKoE5AMN5dqXmxzu1LzZmyDIBh53al5snndp+bM2QnIQYLS635si0ut+bNjIMgGvlfW/NkZX1vzZs5CMgGtlfW/NjK+tmzkIyAa2V9bPqaO0zOFo1Lzh0P/ABR9UamzI2YHV0q0ZpSi1KL6Uezl8LiJ03eL+cX8L+aPvYPSEKn8s+mL4/TrCNoAAAAAAAAAAchp3WSmqs6U55FCTvBJu9nxduJpUNI0p3ySbtx3NNfRk6RrOOIqNRUv1qt7qMrfHayk0uNvH+pz2vM8QsNUeBhKddSjs404uct84qTiuO5OTua2ZlXOumWJh4jlULXvute+61uu9ymsJX1jWErRdLGuttKcYOcKrrZJxqZ5Rl4ZYfLMTKvrHyJRVHG7bbOLap1dtsklJSzfNtfJGasXLyiHW/8Av1J5TDr8Ojj1cSm8fiNY3hsOoUccqtp7Vwp1lVWV5Y5n4reTpTGaxyjhnToYxS2WeqqdOqv1NrNZJ/SMHb+YUi5OUw6974Ldd/1JeJgul+RTelcXrHtqcqdDGOEaNGThGlV2UqkqMJVIzi+NpOUbeB2GuvLo4GPIKdWeJ2qg9lGUqsKbjUzyVt8XdR3ikdksbSte7y2vmtut13PTxtNK7bS67bim9trJyHLscbtttlvkq7bZWzZs3z5vyJxdbWSWEoRjRxqrZ6iqOEKqq5YqCg5Sv03k/GwIuKePprjmW9L4Xa74L5h4+mrfHv3LmvfuvuKd0pV1klTw2ShjIy2TlV2cKsXtFWqRUZb9/NjTdv5j3peprI6tGVLD4vLGjRnKMIVVCVWVOMqkJq+9J3VvmCLg5fTulz03eyyu7txJ5fT3fHd8Fl4/9syntKLWTlealQxkqMVFJKFR0ZXhznKF7Sd2/JH3deNaMZg6tGGFw8a8ZQrXUoVKlrVXZLK+pdPV8xSLF5dC6Vp3aulld2t1/wDdeZKxsL2tO9r2yu9uspvFfxD0oo0nHBU5Z6DqSWyqtLnVE9ylws77+0ZMd/EHSsKiUcDTcdnCcr0azs3Zy4StuYpFxLFwbtzrpJuOV3SfC6+j8iViob1zrrisr3FN1v4gaUVbJHBQlSTpr/0VHJKUY7uNr7rcOge/2lttKHIoSpqco35PUb4St4dL+lyUi5Fi6bvbM7Oz5r3PjZnvbR8fL+5TeF180rPERpzwcI03iIwdRUakZJbVNyu+mzzeRbj/AOS1I2NtHx8v7jbR8fJepqTnbob8rdHW/E8uo+w/OPqBubaPj5f3G2j4+S9TS2r7D+V4+pLqPst/WPqBt7aHj5L1MNfSVGFs8nG/Dd6GHavsvzj6nqErrg14MCY6VoOWVTblfL8L49V+BneJgrO7W/c9ys/nc+dpLFypU5TUVNRjKUk3Z2UG93XwXmczr1rDWw1CjOEYtzklKN5JZnC9lNb+iS6G93AlXMWnojSDqqSe9xS53C97n0Tkv4daSeJwsK8oqMqtCnOUVwTd72OtKyAAAAAAB4q3tuArrWWFV1qmyz/FifgdNc6zyfF034f1Pgaz4XFzwdaFGdSniJVf0pRllnlU4StGULWTSa39budxjtAV3OThUSu298b727mr7vYrvY/YvUNVTuG0Np7klbNVxarupSlCLrVXPLBVVKKkpWV80PtIlojT3Io2rYvbqtKbW2q7TZuMYqObNays5fUuNau4rvY/tr1Hu7iuG1jbq2atbzBVPY7ROn1hsPkrYx1YqaqxjWrKfOleOZuVnbdE9aT0Rp9LDKnXxbey2dVxrVlz9rN55Xlv3Sit3ZLg93cV3sf24h6vYrvY/txBVQaW0Pp91qap4jFqm6FGMpxr1VGM4UIRqSacru7Upbus67XTD4ytgYRwdSpTxO1VT9KU4VJxjGpmhmTXFyjxOy93sV3sf24j2Bi++X7cQVT70Np7kCe3xe32zqZdvV2mzyqOXPmy23OXEjG6E08sHRca+KdaMpuolXqqeWag45pOdnls19S4fd7FcNtG3Vs42J938V3y/biCqf0roDTyp4XZ18VKapbOrlr1IvaOtUkpSbnv3ShH/wCT1pfV3Tzq0VSxGJySo0ac5Rr1IqM404xnNpzu7tSlu8S3nq/i++X7cSfYGL75ftwBVRaV1f068X+niMTGhJReZV6kYxywSksjqXfDo7R9jX6hpaq6dPBRlPDSzzq0/wBJwdTaTytqe/g/9ixfYGL75ftwI938V3y+yBIVTekKes1elSjU2laEIXtJ4ZxU1mSkn15bK/ietJUtZ6zpzm6lRU4qcZzlhnknzZSnF9HCLv4FxrV7Fd9/pw9AtX8V3/8Apw9BCqe0hR1nqVadaUqjlSjTdOrKWFUoSsnJxfReVxisPrPLEqu9rng8tOo5YZVIw5yUFLilzpLxzFxe7+K7/wDCn6D3fxXf/hT9BCqkwuG1kWPhXqbTnVY05VHLDZ5UHKKdNtb2sq4LqLelx+p59gYrv/wp+hPsLF/5h/ZT9CpWOunl3cc0eDS3Z1fe0/7+HE5PXzR2mK0qHsytKjFRqba1RUk23HJx4/4jr/YOL/zH4U/QewsX3/4Q9AOB1J0dp2ni82PxEq+FdGaX60asdpdZXZO/Q9520lK1W17u+XeuOzVrbt2/rv5Gx7Bxff8A4Q9CPYGL7/8ACHoBUr0BrZu/82V2t0eUwu7cSy9AU68cJQjiW3iVRiqzbUm6i4tyW5/M3/YOL7/8Ieg9hYvv/wAIegGjphN0ZRWZqSlF5FGUrOEl0vx6E34Hw9btX3i8PRgpOElKDzWT3ZGpfp9L8E/qdRPV3Ey+KqpLjvpwe/yIlqzXkkpTjKK4J04WXyRIua2/4e6O5NhoUM2fZUacM/DNa++x1h8bQmjZUVx4q1klFW+SPslZAAAAAAAARlQyokARlQyokARlQyokARlQyokARlQyokARlQyokARlQyokARlQyokARlQyokARlQyokARlQyokARlQyokARlQyokARlQyokARYkAAAAAAAAAAAAAAAAAAAAAAAAAAAAAAAAAAAAAAAAAAAAAAAAAAAAAAAAAAAAAAAAAAAAAAAAAAAAAAAAAAAAAAAAAAAAAAAAAAAAP/Z"/>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 name="AutoShape 12" descr="data:image/jpg;base64,/9j/4AAQSkZJRgABAQAAAQABAAD/2wCEAAkGBg4QDhARDw4QDQ0QDRAQEA0PFRIQDRAPFRAVFBQQEhIZHSYeFxkjJRUSHzsgJSgpOCwsFR41NzAtNSYrLCkBCQoKDQwMFA8PFykcHBwpKSkpKSwpKSkpKSwpKSkpKSkpKSkpLCk1KSksKSwpLCkpMik2KSwpLCksKSkpLCkpKf/AABEIAK8BIAMBIgACEQEDEQH/xAAbAAEAAgMBAQAAAAAAAAAAAAAAAQcDBAYCBf/EAD4QAAIBAgIFCQcCBAYDAAAAAAABAgMRBBIFBhMhMRQiQVFSU2GR0RUWMnGBkqIjkwdioeFCVKOxwfAkM4L/xAAWAQEBAQAAAAAAAAAAAAAAAAAAAQL/xAAXEQEBAQEAAAAAAAAAAAAAAAAAEQEx/9oADAMBAAIRAxEAPwC8QAAAAAAAAAAAAAAAAAAAAAAAAAAAAAAAAAAAAAAAAAAAAAAAAAAAAAAAAAAAAAAAAAAAAAAAAAAAAAAAAAAAAAAAAAAAAAAAAAAAAAAAAAAAAAAAAAAAAAAAAAAAAAAAAAAAAAAAAAAAAAAAAAAAAAAAAAAAAAAAAAAAAAAAAAAAAAAAAAAAAAAAAAAAAAAAAAAAAAAAAAAAAAAAAAAAAAAAAAAAAAAAAAAAAAAAAAAAAAAAAAAAAAESkkrt2S3tvgjn9KaYc7wpu0ODlwcvl1IDLpfTtrwou8uEqnQvCPW/E+DtqneT+6Xqe8hOQqvG1qd5P7peo2tTvJ/dL1MmQnIFYtpU7c/ul6k56nbn90vUy5CcgGLPPtz+6ROefbl9zMigSoEGPNPty82M0+1LzZmyDIVGK8u1LzZN5dqXmzKoE5AMN5dqXmxzu1LzZmyDIBh53al5snndp+bM2QnIQYLS635si0ut+bNjIMgGvlfW/NkZX1vzZs5CMgGtlfW/NjK+tmzkIyAa2V9bPqaO0zOFo1Lzh0P/ABR9UamzI2YHV0q0ZpSi1KL6Uezl8LiJ03eL+cX8L+aPvYPSEKn8s+mL4/TrCNoAAAAAAAAAAchp3WSmqs6U55FCTvBJu9nxduJpUNI0p3ySbtx3NNfRk6RrOOIqNRUv1qt7qMrfHayk0uNvH+pz2vM8QsNUeBhKddSjs404uct84qTiuO5OTua2ZlXOumWJh4jlULXvute+61uu9ymsJX1jWErRdLGuttKcYOcKrrZJxqZ5Rl4ZYfLMTKvrHyJRVHG7bbOLap1dtsklJSzfNtfJGasXLyiHW/8Av1J5TDr8Ojj1cSm8fiNY3hsOoUccqtp7Vwp1lVWV5Y5n4reTpTGaxyjhnToYxS2WeqqdOqv1NrNZJ/SMHb+YUi5OUw6974Ldd/1JeJgul+RTelcXrHtqcqdDGOEaNGThGlV2UqkqMJVIzi+NpOUbeB2GuvLo4GPIKdWeJ2qg9lGUqsKbjUzyVt8XdR3ikdksbSte7y2vmtut13PTxtNK7bS67bim9trJyHLscbtttlvkq7bZWzZs3z5vyJxdbWSWEoRjRxqrZ6iqOEKqq5YqCg5Sv03k/GwIuKePprjmW9L4Xa74L5h4+mrfHv3LmvfuvuKd0pV1klTw2ShjIy2TlV2cKsXtFWqRUZb9/NjTdv5j3peprI6tGVLD4vLGjRnKMIVVCVWVOMqkJq+9J3VvmCLg5fTulz03eyyu7txJ5fT3fHd8Fl4/9syntKLWTlealQxkqMVFJKFR0ZXhznKF7Sd2/JH3deNaMZg6tGGFw8a8ZQrXUoVKlrVXZLK+pdPV8xSLF5dC6Vp3aulld2t1/wDdeZKxsL2tO9r2yu9uspvFfxD0oo0nHBU5Z6DqSWyqtLnVE9ylws77+0ZMd/EHSsKiUcDTcdnCcr0azs3Zy4StuYpFxLFwbtzrpJuOV3SfC6+j8iViob1zrrisr3FN1v4gaUVbJHBQlSTpr/0VHJKUY7uNr7rcOge/2lttKHIoSpqco35PUb4St4dL+lyUi5Fi6bvbM7Oz5r3PjZnvbR8fL+5TeF180rPERpzwcI03iIwdRUakZJbVNyu+mzzeRbj/AOS1I2NtHx8v7jbR8fJepqTnbob8rdHW/E8uo+w/OPqBubaPj5f3G2j4+S9TS2r7D+V4+pLqPst/WPqBt7aHj5L1MNfSVGFs8nG/Dd6GHavsvzj6nqErrg14MCY6VoOWVTblfL8L49V+BneJgrO7W/c9ys/nc+dpLFypU5TUVNRjKUk3Z2UG93XwXmczr1rDWw1CjOEYtzklKN5JZnC9lNb+iS6G93AlXMWnojSDqqSe9xS53C97n0Tkv4daSeJwsK8oqMqtCnOUVwTd72OtKyAAAAAAB4q3tuArrWWFV1qmyz/FifgdNc6zyfF034f1Pgaz4XFzwdaFGdSniJVf0pRllnlU4StGULWTSa39budxjtAV3OThUSu298b727mr7vYrvY/YvUNVTuG0Np7klbNVxarupSlCLrVXPLBVVKKkpWV80PtIlojT3Io2rYvbqtKbW2q7TZuMYqObNays5fUuNau4rvY/tr1Hu7iuG1jbq2atbzBVPY7ROn1hsPkrYx1YqaqxjWrKfOleOZuVnbdE9aT0Rp9LDKnXxbey2dVxrVlz9rN55Xlv3Sit3ZLg93cV3sf24h6vYrvY/txBVQaW0Pp91qap4jFqm6FGMpxr1VGM4UIRqSacru7Upbus67XTD4ytgYRwdSpTxO1VT9KU4VJxjGpmhmTXFyjxOy93sV3sf24j2Bi++X7cQVT70Np7kCe3xe32zqZdvV2mzyqOXPmy23OXEjG6E08sHRca+KdaMpuolXqqeWag45pOdnls19S4fd7FcNtG3Vs42J938V3y/biCqf0roDTyp4XZ18VKapbOrlr1IvaOtUkpSbnv3ShH/wCT1pfV3Tzq0VSxGJySo0ac5Rr1IqM404xnNpzu7tSlu8S3nq/i++X7cSfYGL75ftwBVRaV1f068X+niMTGhJReZV6kYxywSksjqXfDo7R9jX6hpaq6dPBRlPDSzzq0/wBJwdTaTytqe/g/9ixfYGL75ftwI938V3y+yBIVTekKes1elSjU2laEIXtJ4ZxU1mSkn15bK/ietJUtZ6zpzm6lRU4qcZzlhnknzZSnF9HCLv4FxrV7Fd9/pw9AtX8V3/8Apw9BCqe0hR1nqVadaUqjlSjTdOrKWFUoSsnJxfReVxisPrPLEqu9rng8tOo5YZVIw5yUFLilzpLxzFxe7+K7/wDCn6D3fxXf/hT9BCqkwuG1kWPhXqbTnVY05VHLDZ5UHKKdNtb2sq4LqLelx+p59gYrv/wp+hPsLF/5h/ZT9CpWOunl3cc0eDS3Z1fe0/7+HE5PXzR2mK0qHsytKjFRqba1RUk23HJx4/4jr/YOL/zH4U/QewsX3/4Q9AOB1J0dp2ni82PxEq+FdGaX60asdpdZXZO/Q9520lK1W17u+XeuOzVrbt2/rv5Gx7Bxff8A4Q9CPYGL7/8ACHoBUr0BrZu/82V2t0eUwu7cSy9AU68cJQjiW3iVRiqzbUm6i4tyW5/M3/YOL7/8Ieg9hYvv/wAIegGjphN0ZRWZqSlF5FGUrOEl0vx6E34Hw9btX3i8PRgpOElKDzWT3ZGpfp9L8E/qdRPV3Ey+KqpLjvpwe/yIlqzXkkpTjKK4J04WXyRIua2/4e6O5NhoUM2fZUacM/DNa++x1h8bQmjZUVx4q1klFW+SPslZAAAAAAAARlQyokARlQyokARlQyokARlQyokARlQyokARlQyokARlQyokARlQyokARlQyokARlQyokARlQyokARlQyokARlQyokARlQyokARYkAAAAAAAAAAAAAAAAAAAAAAAAAAAAAAAAAAAAAAAAAAAAAAAAAAAAAAAAAAAAAAAAAAAAAAAAAAAAAAAAAAAAAAAAAAAAAAAAAAAAP/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角丸四角形 75"/>
          <p:cNvSpPr/>
          <p:nvPr/>
        </p:nvSpPr>
        <p:spPr bwMode="auto">
          <a:xfrm>
            <a:off x="5998843" y="2491802"/>
            <a:ext cx="1523258" cy="2994597"/>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b="0" i="0" u="none" strike="noStrike" cap="none" normalizeH="0" baseline="0" dirty="0" smtClean="0">
                <a:ln>
                  <a:noFill/>
                </a:ln>
                <a:solidFill>
                  <a:schemeClr val="bg1"/>
                </a:solidFill>
                <a:effectLst/>
                <a:latin typeface="Meiryo" charset="-128"/>
                <a:ea typeface="Meiryo" charset="-128"/>
                <a:cs typeface="Meiryo" charset="-128"/>
              </a:rPr>
              <a:t>LAN</a:t>
            </a:r>
            <a:endParaRPr kumimoji="0" lang="ja-JP" altLang="en-US"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85" name="角丸四角形 84"/>
          <p:cNvSpPr/>
          <p:nvPr/>
        </p:nvSpPr>
        <p:spPr bwMode="auto">
          <a:xfrm>
            <a:off x="3443127" y="4953000"/>
            <a:ext cx="2209800" cy="685800"/>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b="0" i="0" u="none" strike="noStrike" cap="none" normalizeH="0" baseline="0" dirty="0" smtClean="0">
                <a:ln>
                  <a:noFill/>
                </a:ln>
                <a:solidFill>
                  <a:schemeClr val="bg1"/>
                </a:solidFill>
                <a:effectLst/>
                <a:latin typeface="Meiryo" charset="-128"/>
                <a:ea typeface="Meiryo" charset="-128"/>
                <a:cs typeface="Meiryo" charset="-128"/>
              </a:rPr>
              <a:t>LAN</a:t>
            </a:r>
            <a:endParaRPr kumimoji="0" lang="ja-JP" altLang="en-US"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87" name="角丸四角形 86"/>
          <p:cNvSpPr/>
          <p:nvPr/>
        </p:nvSpPr>
        <p:spPr bwMode="auto">
          <a:xfrm>
            <a:off x="3467100" y="2374861"/>
            <a:ext cx="2209800" cy="685800"/>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b="0" i="0" u="none" strike="noStrike" cap="none" normalizeH="0" baseline="0" dirty="0" smtClean="0">
                <a:ln>
                  <a:noFill/>
                </a:ln>
                <a:solidFill>
                  <a:schemeClr val="bg1"/>
                </a:solidFill>
                <a:effectLst/>
                <a:latin typeface="Meiryo" charset="-128"/>
                <a:ea typeface="Meiryo" charset="-128"/>
                <a:cs typeface="Meiryo" charset="-128"/>
              </a:rPr>
              <a:t>LAN</a:t>
            </a:r>
            <a:endParaRPr kumimoji="0" lang="ja-JP" altLang="en-US" b="0" i="0" u="none" strike="noStrike" cap="none" normalizeH="0" baseline="0" dirty="0" smtClean="0">
              <a:ln>
                <a:noFill/>
              </a:ln>
              <a:solidFill>
                <a:schemeClr val="bg1"/>
              </a:solidFill>
              <a:effectLst/>
              <a:latin typeface="Meiryo" charset="-128"/>
              <a:ea typeface="Meiryo" charset="-128"/>
              <a:cs typeface="Meiryo" charset="-128"/>
            </a:endParaRPr>
          </a:p>
        </p:txBody>
      </p:sp>
      <p:cxnSp>
        <p:nvCxnSpPr>
          <p:cNvPr id="6" name="直線コネクタ 5"/>
          <p:cNvCxnSpPr>
            <a:stCxn id="74" idx="3"/>
            <a:endCxn id="76" idx="1"/>
          </p:cNvCxnSpPr>
          <p:nvPr/>
        </p:nvCxnSpPr>
        <p:spPr bwMode="auto">
          <a:xfrm>
            <a:off x="3124199" y="3989100"/>
            <a:ext cx="2874644" cy="1"/>
          </a:xfrm>
          <a:prstGeom prst="line">
            <a:avLst/>
          </a:prstGeom>
          <a:solidFill>
            <a:schemeClr val="bg1"/>
          </a:solidFill>
          <a:ln w="38100" cap="flat" cmpd="sng" algn="ctr">
            <a:solidFill>
              <a:schemeClr val="accent6">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9" name="直線コネクタ 88"/>
          <p:cNvCxnSpPr>
            <a:stCxn id="85" idx="0"/>
            <a:endCxn id="87" idx="2"/>
          </p:cNvCxnSpPr>
          <p:nvPr/>
        </p:nvCxnSpPr>
        <p:spPr bwMode="auto">
          <a:xfrm flipV="1">
            <a:off x="4548027" y="3060661"/>
            <a:ext cx="23973" cy="1892339"/>
          </a:xfrm>
          <a:prstGeom prst="line">
            <a:avLst/>
          </a:prstGeom>
          <a:solidFill>
            <a:schemeClr val="bg1"/>
          </a:solidFill>
          <a:ln w="38100" cap="flat" cmpd="sng" algn="ctr">
            <a:solidFill>
              <a:schemeClr val="accent6">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8" name="角丸四角形 87"/>
          <p:cNvSpPr/>
          <p:nvPr/>
        </p:nvSpPr>
        <p:spPr bwMode="auto">
          <a:xfrm>
            <a:off x="3429000" y="3276600"/>
            <a:ext cx="2285999" cy="1458533"/>
          </a:xfrm>
          <a:prstGeom prst="roundRect">
            <a:avLst>
              <a:gd name="adj" fmla="val 5000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eiryo" charset="-128"/>
                <a:ea typeface="Meiryo" charset="-128"/>
                <a:cs typeface="Meiryo" charset="-128"/>
              </a:rPr>
              <a:t>ＷＡＮ</a:t>
            </a:r>
          </a:p>
        </p:txBody>
      </p:sp>
      <p:sp>
        <p:nvSpPr>
          <p:cNvPr id="125" name="テキスト ボックス 124"/>
          <p:cNvSpPr txBox="1"/>
          <p:nvPr/>
        </p:nvSpPr>
        <p:spPr>
          <a:xfrm>
            <a:off x="3191921" y="1266822"/>
            <a:ext cx="2608406" cy="415498"/>
          </a:xfrm>
          <a:prstGeom prst="rect">
            <a:avLst/>
          </a:prstGeom>
          <a:noFill/>
        </p:spPr>
        <p:txBody>
          <a:bodyPr wrap="none" rtlCol="0">
            <a:spAutoFit/>
          </a:bodyPr>
          <a:lstStyle/>
          <a:p>
            <a:pPr algn="ctr">
              <a:spcBef>
                <a:spcPts val="0"/>
              </a:spcBef>
            </a:pPr>
            <a:r>
              <a:rPr kumimoji="1" lang="ja-JP" altLang="en-US" sz="1050" dirty="0" smtClean="0">
                <a:solidFill>
                  <a:srgbClr val="C00000"/>
                </a:solidFill>
                <a:latin typeface="Meiryo" charset="-128"/>
                <a:ea typeface="Meiryo" charset="-128"/>
                <a:cs typeface="Meiryo" charset="-128"/>
              </a:rPr>
              <a:t>ホームページ・サーバーやＥＣサーバー</a:t>
            </a:r>
          </a:p>
          <a:p>
            <a:pPr algn="ctr">
              <a:spcBef>
                <a:spcPts val="0"/>
              </a:spcBef>
            </a:pPr>
            <a:r>
              <a:rPr kumimoji="1" lang="ja-JP" altLang="en-US" sz="1050" dirty="0" smtClean="0">
                <a:solidFill>
                  <a:srgbClr val="C00000"/>
                </a:solidFill>
                <a:latin typeface="Meiryo" charset="-128"/>
                <a:ea typeface="Meiryo" charset="-128"/>
                <a:cs typeface="Meiryo" charset="-128"/>
              </a:rPr>
              <a:t>などの広くサービスを提供するサーバー</a:t>
            </a:r>
            <a:endParaRPr kumimoji="1" lang="ja-JP" altLang="en-US" sz="1050" dirty="0">
              <a:solidFill>
                <a:srgbClr val="C00000"/>
              </a:solidFill>
              <a:latin typeface="Meiryo" charset="-128"/>
              <a:ea typeface="Meiryo" charset="-128"/>
              <a:cs typeface="Meiryo" charset="-128"/>
            </a:endParaRPr>
          </a:p>
        </p:txBody>
      </p:sp>
      <p:pic>
        <p:nvPicPr>
          <p:cNvPr id="3075" name="Picture 3" descr="C:\Users\Masanori Saito\AppData\Local\Microsoft\Windows\Temporary Internet Files\Content.IE5\SU43OBGB\MC90043158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5768" y="3219746"/>
            <a:ext cx="336456" cy="336456"/>
          </a:xfrm>
          <a:prstGeom prst="rect">
            <a:avLst/>
          </a:prstGeom>
          <a:noFill/>
          <a:extLst>
            <a:ext uri="{909E8E84-426E-40dd-AFC4-6F175D3DCCD1}">
              <a14:hiddenFill xmlns="" xmlns:a14="http://schemas.microsoft.com/office/drawing/2010/main">
                <a:solidFill>
                  <a:srgbClr val="FFFFFF"/>
                </a:solidFill>
              </a14:hiddenFill>
            </a:ext>
          </a:extLst>
        </p:spPr>
      </p:pic>
      <p:pic>
        <p:nvPicPr>
          <p:cNvPr id="136" name="Picture 3" descr="C:\Users\Masanori Saito\AppData\Local\Microsoft\Windows\Temporary Internet Files\Content.IE5\SU43OBGB\MC90043158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08556" y="4005851"/>
            <a:ext cx="336456" cy="336456"/>
          </a:xfrm>
          <a:prstGeom prst="rect">
            <a:avLst/>
          </a:prstGeom>
          <a:noFill/>
          <a:extLst>
            <a:ext uri="{909E8E84-426E-40dd-AFC4-6F175D3DCCD1}">
              <a14:hiddenFill xmlns="" xmlns:a14="http://schemas.microsoft.com/office/drawing/2010/main">
                <a:solidFill>
                  <a:srgbClr val="FFFFFF"/>
                </a:solidFill>
              </a14:hiddenFill>
            </a:ext>
          </a:extLst>
        </p:spPr>
      </p:pic>
      <p:sp>
        <p:nvSpPr>
          <p:cNvPr id="139" name="テキスト ボックス 138"/>
          <p:cNvSpPr txBox="1"/>
          <p:nvPr/>
        </p:nvSpPr>
        <p:spPr>
          <a:xfrm>
            <a:off x="785708" y="3416282"/>
            <a:ext cx="369332" cy="1477328"/>
          </a:xfrm>
          <a:prstGeom prst="rect">
            <a:avLst/>
          </a:prstGeom>
          <a:noFill/>
        </p:spPr>
        <p:txBody>
          <a:bodyPr vert="eaVert" wrap="none" rtlCol="0">
            <a:spAutoFit/>
          </a:bodyPr>
          <a:lstStyle/>
          <a:p>
            <a:pPr algn="ctr">
              <a:spcBef>
                <a:spcPts val="0"/>
              </a:spcBef>
            </a:pPr>
            <a:r>
              <a:rPr kumimoji="1" lang="ja-JP" altLang="en-US" sz="1200" dirty="0" smtClean="0">
                <a:solidFill>
                  <a:srgbClr val="0000CC"/>
                </a:solidFill>
                <a:latin typeface="Meiryo" charset="-128"/>
                <a:ea typeface="Meiryo" charset="-128"/>
                <a:cs typeface="Meiryo" charset="-128"/>
              </a:rPr>
              <a:t>電子メールの送受信</a:t>
            </a:r>
            <a:endParaRPr kumimoji="1" lang="ja-JP" altLang="en-US" sz="1200" dirty="0">
              <a:solidFill>
                <a:srgbClr val="0000CC"/>
              </a:solidFill>
              <a:latin typeface="Meiryo" charset="-128"/>
              <a:ea typeface="Meiryo" charset="-128"/>
              <a:cs typeface="Meiryo" charset="-128"/>
            </a:endParaRPr>
          </a:p>
        </p:txBody>
      </p:sp>
      <p:sp>
        <p:nvSpPr>
          <p:cNvPr id="141" name="テキスト ボックス 140"/>
          <p:cNvSpPr txBox="1"/>
          <p:nvPr/>
        </p:nvSpPr>
        <p:spPr>
          <a:xfrm>
            <a:off x="785708" y="1508320"/>
            <a:ext cx="369332" cy="1477329"/>
          </a:xfrm>
          <a:prstGeom prst="rect">
            <a:avLst/>
          </a:prstGeom>
          <a:noFill/>
        </p:spPr>
        <p:txBody>
          <a:bodyPr vert="eaVert" wrap="none" rtlCol="0">
            <a:spAutoFit/>
          </a:bodyPr>
          <a:lstStyle/>
          <a:p>
            <a:pPr algn="ctr">
              <a:spcBef>
                <a:spcPts val="0"/>
              </a:spcBef>
            </a:pPr>
            <a:r>
              <a:rPr kumimoji="1" lang="ja-JP" altLang="en-US" sz="1200" dirty="0" smtClean="0">
                <a:solidFill>
                  <a:srgbClr val="0000CC"/>
                </a:solidFill>
                <a:latin typeface="Meiryo" charset="-128"/>
                <a:ea typeface="Meiryo" charset="-128"/>
                <a:cs typeface="Meiryo" charset="-128"/>
              </a:rPr>
              <a:t>ホームページの閲覧</a:t>
            </a:r>
            <a:endParaRPr kumimoji="1" lang="ja-JP" altLang="en-US" sz="1200" dirty="0">
              <a:solidFill>
                <a:srgbClr val="0000CC"/>
              </a:solidFill>
              <a:latin typeface="Meiryo" charset="-128"/>
              <a:ea typeface="Meiryo" charset="-128"/>
              <a:cs typeface="Meiryo" charset="-128"/>
            </a:endParaRPr>
          </a:p>
        </p:txBody>
      </p:sp>
      <p:sp>
        <p:nvSpPr>
          <p:cNvPr id="142" name="テキスト ボックス 141"/>
          <p:cNvSpPr txBox="1"/>
          <p:nvPr/>
        </p:nvSpPr>
        <p:spPr>
          <a:xfrm>
            <a:off x="8353234" y="3727281"/>
            <a:ext cx="369332" cy="1477328"/>
          </a:xfrm>
          <a:prstGeom prst="rect">
            <a:avLst/>
          </a:prstGeom>
          <a:noFill/>
        </p:spPr>
        <p:txBody>
          <a:bodyPr vert="eaVert" wrap="none" rtlCol="0">
            <a:spAutoFit/>
          </a:bodyPr>
          <a:lstStyle/>
          <a:p>
            <a:pPr algn="ctr">
              <a:spcBef>
                <a:spcPts val="0"/>
              </a:spcBef>
            </a:pPr>
            <a:r>
              <a:rPr kumimoji="1" lang="ja-JP" altLang="en-US" sz="1200" dirty="0" smtClean="0">
                <a:solidFill>
                  <a:srgbClr val="0000CC"/>
                </a:solidFill>
                <a:latin typeface="Meiryo" charset="-128"/>
                <a:ea typeface="Meiryo" charset="-128"/>
                <a:cs typeface="Meiryo" charset="-128"/>
              </a:rPr>
              <a:t>電子メールの送受信</a:t>
            </a:r>
            <a:endParaRPr kumimoji="1" lang="ja-JP" altLang="en-US" sz="1200" dirty="0">
              <a:solidFill>
                <a:srgbClr val="0000CC"/>
              </a:solidFill>
              <a:latin typeface="Meiryo" charset="-128"/>
              <a:ea typeface="Meiryo" charset="-128"/>
              <a:cs typeface="Meiryo" charset="-128"/>
            </a:endParaRPr>
          </a:p>
        </p:txBody>
      </p:sp>
      <p:sp>
        <p:nvSpPr>
          <p:cNvPr id="143" name="テキスト ボックス 142"/>
          <p:cNvSpPr txBox="1"/>
          <p:nvPr/>
        </p:nvSpPr>
        <p:spPr>
          <a:xfrm>
            <a:off x="8365539" y="2230035"/>
            <a:ext cx="369332" cy="1477329"/>
          </a:xfrm>
          <a:prstGeom prst="rect">
            <a:avLst/>
          </a:prstGeom>
          <a:noFill/>
        </p:spPr>
        <p:txBody>
          <a:bodyPr vert="eaVert" wrap="none" rtlCol="0">
            <a:spAutoFit/>
          </a:bodyPr>
          <a:lstStyle/>
          <a:p>
            <a:pPr algn="ctr">
              <a:spcBef>
                <a:spcPts val="0"/>
              </a:spcBef>
            </a:pPr>
            <a:r>
              <a:rPr kumimoji="1" lang="ja-JP" altLang="en-US" sz="1200" dirty="0" smtClean="0">
                <a:solidFill>
                  <a:srgbClr val="0000CC"/>
                </a:solidFill>
                <a:latin typeface="Meiryo" charset="-128"/>
                <a:ea typeface="Meiryo" charset="-128"/>
                <a:cs typeface="Meiryo" charset="-128"/>
              </a:rPr>
              <a:t>ホームページの閲覧</a:t>
            </a:r>
            <a:endParaRPr kumimoji="1" lang="ja-JP" altLang="en-US" sz="1200" dirty="0">
              <a:solidFill>
                <a:srgbClr val="0000CC"/>
              </a:solidFill>
              <a:latin typeface="Meiryo" charset="-128"/>
              <a:ea typeface="Meiryo" charset="-128"/>
              <a:cs typeface="Meiryo" charset="-128"/>
            </a:endParaRPr>
          </a:p>
        </p:txBody>
      </p:sp>
      <p:sp>
        <p:nvSpPr>
          <p:cNvPr id="146" name="テキスト ボックス 145"/>
          <p:cNvSpPr txBox="1"/>
          <p:nvPr/>
        </p:nvSpPr>
        <p:spPr>
          <a:xfrm>
            <a:off x="6575352" y="5515419"/>
            <a:ext cx="1569660" cy="276999"/>
          </a:xfrm>
          <a:prstGeom prst="rect">
            <a:avLst/>
          </a:prstGeom>
          <a:noFill/>
        </p:spPr>
        <p:txBody>
          <a:bodyPr vert="horz" wrap="none" rtlCol="0">
            <a:spAutoFit/>
          </a:bodyPr>
          <a:lstStyle/>
          <a:p>
            <a:pPr algn="ctr">
              <a:spcBef>
                <a:spcPts val="0"/>
              </a:spcBef>
            </a:pPr>
            <a:r>
              <a:rPr kumimoji="1" lang="ja-JP" altLang="en-US" sz="1200" dirty="0" smtClean="0">
                <a:solidFill>
                  <a:srgbClr val="0000CC"/>
                </a:solidFill>
                <a:latin typeface="Meiryo" charset="-128"/>
                <a:ea typeface="Meiryo" charset="-128"/>
                <a:cs typeface="Meiryo" charset="-128"/>
              </a:rPr>
              <a:t>業務データの入出力</a:t>
            </a:r>
            <a:endParaRPr kumimoji="1" lang="ja-JP" altLang="en-US" sz="1200" dirty="0">
              <a:solidFill>
                <a:srgbClr val="0000CC"/>
              </a:solidFill>
              <a:latin typeface="Meiryo" charset="-128"/>
              <a:ea typeface="Meiryo" charset="-128"/>
              <a:cs typeface="Meiryo" charset="-128"/>
            </a:endParaRPr>
          </a:p>
        </p:txBody>
      </p:sp>
      <p:sp>
        <p:nvSpPr>
          <p:cNvPr id="147" name="テキスト ボックス 146"/>
          <p:cNvSpPr txBox="1"/>
          <p:nvPr/>
        </p:nvSpPr>
        <p:spPr>
          <a:xfrm>
            <a:off x="1027527" y="5500300"/>
            <a:ext cx="1415772" cy="276999"/>
          </a:xfrm>
          <a:prstGeom prst="rect">
            <a:avLst/>
          </a:prstGeom>
          <a:noFill/>
        </p:spPr>
        <p:txBody>
          <a:bodyPr vert="horz" wrap="none" rtlCol="0">
            <a:spAutoFit/>
          </a:bodyPr>
          <a:lstStyle/>
          <a:p>
            <a:pPr algn="ctr">
              <a:spcBef>
                <a:spcPts val="0"/>
              </a:spcBef>
            </a:pPr>
            <a:r>
              <a:rPr kumimoji="1" lang="ja-JP" altLang="en-US" sz="1200" dirty="0" smtClean="0">
                <a:solidFill>
                  <a:srgbClr val="0000CC"/>
                </a:solidFill>
                <a:latin typeface="Meiryo" charset="-128"/>
                <a:ea typeface="Meiryo" charset="-128"/>
                <a:cs typeface="Meiryo" charset="-128"/>
              </a:rPr>
              <a:t>業務データの処理</a:t>
            </a:r>
            <a:endParaRPr kumimoji="1" lang="ja-JP" altLang="en-US" sz="1200" dirty="0">
              <a:solidFill>
                <a:srgbClr val="0000CC"/>
              </a:solidFill>
              <a:latin typeface="Meiryo" charset="-128"/>
              <a:ea typeface="Meiryo" charset="-128"/>
              <a:cs typeface="Meiryo" charset="-128"/>
            </a:endParaRPr>
          </a:p>
        </p:txBody>
      </p:sp>
      <p:sp>
        <p:nvSpPr>
          <p:cNvPr id="22" name="フリーフォーム 21"/>
          <p:cNvSpPr/>
          <p:nvPr/>
        </p:nvSpPr>
        <p:spPr>
          <a:xfrm>
            <a:off x="1847618" y="4231346"/>
            <a:ext cx="5297012" cy="202891"/>
          </a:xfrm>
          <a:custGeom>
            <a:avLst/>
            <a:gdLst>
              <a:gd name="connsiteX0" fmla="*/ 2537717 w 2537717"/>
              <a:gd name="connsiteY0" fmla="*/ 412337 h 1080157"/>
              <a:gd name="connsiteX1" fmla="*/ 2075380 w 2537717"/>
              <a:gd name="connsiteY1" fmla="*/ 1371 h 1080157"/>
              <a:gd name="connsiteX2" fmla="*/ 945222 w 2537717"/>
              <a:gd name="connsiteY2" fmla="*/ 309596 h 1080157"/>
              <a:gd name="connsiteX3" fmla="*/ 0 w 2537717"/>
              <a:gd name="connsiteY3" fmla="*/ 1080157 h 1080157"/>
              <a:gd name="connsiteX0" fmla="*/ 2537717 w 2537717"/>
              <a:gd name="connsiteY0" fmla="*/ 668647 h 1336467"/>
              <a:gd name="connsiteX1" fmla="*/ 2075380 w 2537717"/>
              <a:gd name="connsiteY1" fmla="*/ 257681 h 1336467"/>
              <a:gd name="connsiteX2" fmla="*/ 607341 w 2537717"/>
              <a:gd name="connsiteY2" fmla="*/ 59340 h 1336467"/>
              <a:gd name="connsiteX3" fmla="*/ 0 w 2537717"/>
              <a:gd name="connsiteY3" fmla="*/ 1336467 h 1336467"/>
              <a:gd name="connsiteX0" fmla="*/ 2523831 w 2523831"/>
              <a:gd name="connsiteY0" fmla="*/ 648439 h 1016926"/>
              <a:gd name="connsiteX1" fmla="*/ 2061494 w 2523831"/>
              <a:gd name="connsiteY1" fmla="*/ 237473 h 1016926"/>
              <a:gd name="connsiteX2" fmla="*/ 593455 w 2523831"/>
              <a:gd name="connsiteY2" fmla="*/ 39132 h 1016926"/>
              <a:gd name="connsiteX3" fmla="*/ 0 w 2523831"/>
              <a:gd name="connsiteY3" fmla="*/ 1016926 h 1016926"/>
              <a:gd name="connsiteX0" fmla="*/ 2523831 w 2523831"/>
              <a:gd name="connsiteY0" fmla="*/ 648439 h 1016926"/>
              <a:gd name="connsiteX1" fmla="*/ 2061494 w 2523831"/>
              <a:gd name="connsiteY1" fmla="*/ 237473 h 1016926"/>
              <a:gd name="connsiteX2" fmla="*/ 593455 w 2523831"/>
              <a:gd name="connsiteY2" fmla="*/ 39132 h 1016926"/>
              <a:gd name="connsiteX3" fmla="*/ 0 w 2523831"/>
              <a:gd name="connsiteY3" fmla="*/ 1016926 h 1016926"/>
              <a:gd name="connsiteX0" fmla="*/ 2491431 w 2491431"/>
              <a:gd name="connsiteY0" fmla="*/ 657659 h 1164300"/>
              <a:gd name="connsiteX1" fmla="*/ 2029094 w 2491431"/>
              <a:gd name="connsiteY1" fmla="*/ 246693 h 1164300"/>
              <a:gd name="connsiteX2" fmla="*/ 561055 w 2491431"/>
              <a:gd name="connsiteY2" fmla="*/ 48352 h 1164300"/>
              <a:gd name="connsiteX3" fmla="*/ 0 w 2491431"/>
              <a:gd name="connsiteY3" fmla="*/ 1164300 h 1164300"/>
              <a:gd name="connsiteX0" fmla="*/ 2491431 w 2491431"/>
              <a:gd name="connsiteY0" fmla="*/ 657659 h 1164300"/>
              <a:gd name="connsiteX1" fmla="*/ 2029094 w 2491431"/>
              <a:gd name="connsiteY1" fmla="*/ 246693 h 1164300"/>
              <a:gd name="connsiteX2" fmla="*/ 561055 w 2491431"/>
              <a:gd name="connsiteY2" fmla="*/ 48352 h 1164300"/>
              <a:gd name="connsiteX3" fmla="*/ 0 w 2491431"/>
              <a:gd name="connsiteY3" fmla="*/ 1164300 h 1164300"/>
              <a:gd name="connsiteX0" fmla="*/ 2491431 w 2491431"/>
              <a:gd name="connsiteY0" fmla="*/ 762075 h 1268716"/>
              <a:gd name="connsiteX1" fmla="*/ 1931895 w 2491431"/>
              <a:gd name="connsiteY1" fmla="*/ 74802 h 1268716"/>
              <a:gd name="connsiteX2" fmla="*/ 561055 w 2491431"/>
              <a:gd name="connsiteY2" fmla="*/ 152768 h 1268716"/>
              <a:gd name="connsiteX3" fmla="*/ 0 w 2491431"/>
              <a:gd name="connsiteY3" fmla="*/ 1268716 h 1268716"/>
              <a:gd name="connsiteX0" fmla="*/ 2509945 w 2509945"/>
              <a:gd name="connsiteY0" fmla="*/ 1032880 h 1286239"/>
              <a:gd name="connsiteX1" fmla="*/ 1931895 w 2509945"/>
              <a:gd name="connsiteY1" fmla="*/ 92325 h 1286239"/>
              <a:gd name="connsiteX2" fmla="*/ 561055 w 2509945"/>
              <a:gd name="connsiteY2" fmla="*/ 170291 h 1286239"/>
              <a:gd name="connsiteX3" fmla="*/ 0 w 2509945"/>
              <a:gd name="connsiteY3" fmla="*/ 1286239 h 1286239"/>
            </a:gdLst>
            <a:ahLst/>
            <a:cxnLst>
              <a:cxn ang="0">
                <a:pos x="connsiteX0" y="connsiteY0"/>
              </a:cxn>
              <a:cxn ang="0">
                <a:pos x="connsiteX1" y="connsiteY1"/>
              </a:cxn>
              <a:cxn ang="0">
                <a:pos x="connsiteX2" y="connsiteY2"/>
              </a:cxn>
              <a:cxn ang="0">
                <a:pos x="connsiteX3" y="connsiteY3"/>
              </a:cxn>
            </a:cxnLst>
            <a:rect l="l" t="t" r="r" b="b"/>
            <a:pathLst>
              <a:path w="2509945" h="1286239">
                <a:moveTo>
                  <a:pt x="2509945" y="1032880"/>
                </a:moveTo>
                <a:cubicBezTo>
                  <a:pt x="2411484" y="835958"/>
                  <a:pt x="2256710" y="236090"/>
                  <a:pt x="1931895" y="92325"/>
                </a:cubicBezTo>
                <a:cubicBezTo>
                  <a:pt x="1607080" y="-51440"/>
                  <a:pt x="883037" y="-28695"/>
                  <a:pt x="561055" y="170291"/>
                </a:cubicBezTo>
                <a:cubicBezTo>
                  <a:pt x="239073" y="369277"/>
                  <a:pt x="267262" y="530345"/>
                  <a:pt x="0" y="1286239"/>
                </a:cubicBezTo>
              </a:path>
            </a:pathLst>
          </a:custGeom>
          <a:ln w="28575">
            <a:solidFill>
              <a:srgbClr val="0070C0"/>
            </a:solidFill>
            <a:prstDash val="sysDot"/>
            <a:headEnd type="triangle" w="med" len="med"/>
            <a:tailEnd type="triangl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48" name="フリーフォーム 147"/>
          <p:cNvSpPr/>
          <p:nvPr/>
        </p:nvSpPr>
        <p:spPr>
          <a:xfrm>
            <a:off x="1987929" y="2561019"/>
            <a:ext cx="3033622" cy="1012950"/>
          </a:xfrm>
          <a:custGeom>
            <a:avLst/>
            <a:gdLst>
              <a:gd name="connsiteX0" fmla="*/ 2537717 w 2537717"/>
              <a:gd name="connsiteY0" fmla="*/ 412337 h 1080157"/>
              <a:gd name="connsiteX1" fmla="*/ 2075380 w 2537717"/>
              <a:gd name="connsiteY1" fmla="*/ 1371 h 1080157"/>
              <a:gd name="connsiteX2" fmla="*/ 945222 w 2537717"/>
              <a:gd name="connsiteY2" fmla="*/ 309596 h 1080157"/>
              <a:gd name="connsiteX3" fmla="*/ 0 w 2537717"/>
              <a:gd name="connsiteY3" fmla="*/ 1080157 h 1080157"/>
              <a:gd name="connsiteX0" fmla="*/ 2537717 w 2537717"/>
              <a:gd name="connsiteY0" fmla="*/ 668647 h 1336467"/>
              <a:gd name="connsiteX1" fmla="*/ 2075380 w 2537717"/>
              <a:gd name="connsiteY1" fmla="*/ 257681 h 1336467"/>
              <a:gd name="connsiteX2" fmla="*/ 607341 w 2537717"/>
              <a:gd name="connsiteY2" fmla="*/ 59340 h 1336467"/>
              <a:gd name="connsiteX3" fmla="*/ 0 w 2537717"/>
              <a:gd name="connsiteY3" fmla="*/ 1336467 h 1336467"/>
              <a:gd name="connsiteX0" fmla="*/ 2523831 w 2523831"/>
              <a:gd name="connsiteY0" fmla="*/ 648439 h 1016926"/>
              <a:gd name="connsiteX1" fmla="*/ 2061494 w 2523831"/>
              <a:gd name="connsiteY1" fmla="*/ 237473 h 1016926"/>
              <a:gd name="connsiteX2" fmla="*/ 593455 w 2523831"/>
              <a:gd name="connsiteY2" fmla="*/ 39132 h 1016926"/>
              <a:gd name="connsiteX3" fmla="*/ 0 w 2523831"/>
              <a:gd name="connsiteY3" fmla="*/ 1016926 h 1016926"/>
              <a:gd name="connsiteX0" fmla="*/ 2523831 w 2523831"/>
              <a:gd name="connsiteY0" fmla="*/ 648439 h 1016926"/>
              <a:gd name="connsiteX1" fmla="*/ 2061494 w 2523831"/>
              <a:gd name="connsiteY1" fmla="*/ 237473 h 1016926"/>
              <a:gd name="connsiteX2" fmla="*/ 593455 w 2523831"/>
              <a:gd name="connsiteY2" fmla="*/ 39132 h 1016926"/>
              <a:gd name="connsiteX3" fmla="*/ 0 w 2523831"/>
              <a:gd name="connsiteY3" fmla="*/ 1016926 h 1016926"/>
              <a:gd name="connsiteX0" fmla="*/ 2491431 w 2491431"/>
              <a:gd name="connsiteY0" fmla="*/ 657659 h 1164300"/>
              <a:gd name="connsiteX1" fmla="*/ 2029094 w 2491431"/>
              <a:gd name="connsiteY1" fmla="*/ 246693 h 1164300"/>
              <a:gd name="connsiteX2" fmla="*/ 561055 w 2491431"/>
              <a:gd name="connsiteY2" fmla="*/ 48352 h 1164300"/>
              <a:gd name="connsiteX3" fmla="*/ 0 w 2491431"/>
              <a:gd name="connsiteY3" fmla="*/ 1164300 h 1164300"/>
              <a:gd name="connsiteX0" fmla="*/ 2491431 w 2491431"/>
              <a:gd name="connsiteY0" fmla="*/ 657659 h 1164300"/>
              <a:gd name="connsiteX1" fmla="*/ 2029094 w 2491431"/>
              <a:gd name="connsiteY1" fmla="*/ 246693 h 1164300"/>
              <a:gd name="connsiteX2" fmla="*/ 561055 w 2491431"/>
              <a:gd name="connsiteY2" fmla="*/ 48352 h 1164300"/>
              <a:gd name="connsiteX3" fmla="*/ 0 w 2491431"/>
              <a:gd name="connsiteY3" fmla="*/ 1164300 h 1164300"/>
              <a:gd name="connsiteX0" fmla="*/ 2491431 w 2491431"/>
              <a:gd name="connsiteY0" fmla="*/ 762075 h 1268716"/>
              <a:gd name="connsiteX1" fmla="*/ 1931895 w 2491431"/>
              <a:gd name="connsiteY1" fmla="*/ 74802 h 1268716"/>
              <a:gd name="connsiteX2" fmla="*/ 561055 w 2491431"/>
              <a:gd name="connsiteY2" fmla="*/ 152768 h 1268716"/>
              <a:gd name="connsiteX3" fmla="*/ 0 w 2491431"/>
              <a:gd name="connsiteY3" fmla="*/ 1268716 h 1268716"/>
              <a:gd name="connsiteX0" fmla="*/ 2509945 w 2509945"/>
              <a:gd name="connsiteY0" fmla="*/ 1032880 h 1286239"/>
              <a:gd name="connsiteX1" fmla="*/ 1931895 w 2509945"/>
              <a:gd name="connsiteY1" fmla="*/ 92325 h 1286239"/>
              <a:gd name="connsiteX2" fmla="*/ 561055 w 2509945"/>
              <a:gd name="connsiteY2" fmla="*/ 170291 h 1286239"/>
              <a:gd name="connsiteX3" fmla="*/ 0 w 2509945"/>
              <a:gd name="connsiteY3" fmla="*/ 1286239 h 1286239"/>
              <a:gd name="connsiteX0" fmla="*/ 329918 w 1932893"/>
              <a:gd name="connsiteY0" fmla="*/ 2118905 h 2118905"/>
              <a:gd name="connsiteX1" fmla="*/ 1931895 w 1932893"/>
              <a:gd name="connsiteY1" fmla="*/ 165222 h 2118905"/>
              <a:gd name="connsiteX2" fmla="*/ 561055 w 1932893"/>
              <a:gd name="connsiteY2" fmla="*/ 243188 h 2118905"/>
              <a:gd name="connsiteX3" fmla="*/ 0 w 1932893"/>
              <a:gd name="connsiteY3" fmla="*/ 1359136 h 2118905"/>
              <a:gd name="connsiteX0" fmla="*/ 329918 w 587315"/>
              <a:gd name="connsiteY0" fmla="*/ 1875728 h 1875728"/>
              <a:gd name="connsiteX1" fmla="*/ 478544 w 587315"/>
              <a:gd name="connsiteY1" fmla="*/ 1096352 h 1875728"/>
              <a:gd name="connsiteX2" fmla="*/ 561055 w 587315"/>
              <a:gd name="connsiteY2" fmla="*/ 11 h 1875728"/>
              <a:gd name="connsiteX3" fmla="*/ 0 w 587315"/>
              <a:gd name="connsiteY3" fmla="*/ 1115959 h 1875728"/>
              <a:gd name="connsiteX0" fmla="*/ 265119 w 518095"/>
              <a:gd name="connsiteY0" fmla="*/ 2670916 h 2670916"/>
              <a:gd name="connsiteX1" fmla="*/ 413745 w 518095"/>
              <a:gd name="connsiteY1" fmla="*/ 1891540 h 2670916"/>
              <a:gd name="connsiteX2" fmla="*/ 496256 w 518095"/>
              <a:gd name="connsiteY2" fmla="*/ 795199 h 2670916"/>
              <a:gd name="connsiteX3" fmla="*/ 0 w 518095"/>
              <a:gd name="connsiteY3" fmla="*/ 276328 h 2670916"/>
              <a:gd name="connsiteX0" fmla="*/ 265119 w 518095"/>
              <a:gd name="connsiteY0" fmla="*/ 2403250 h 2403250"/>
              <a:gd name="connsiteX1" fmla="*/ 413745 w 518095"/>
              <a:gd name="connsiteY1" fmla="*/ 1623874 h 2403250"/>
              <a:gd name="connsiteX2" fmla="*/ 496256 w 518095"/>
              <a:gd name="connsiteY2" fmla="*/ 527533 h 2403250"/>
              <a:gd name="connsiteX3" fmla="*/ 0 w 518095"/>
              <a:gd name="connsiteY3" fmla="*/ 8662 h 2403250"/>
              <a:gd name="connsiteX0" fmla="*/ 265119 w 415625"/>
              <a:gd name="connsiteY0" fmla="*/ 2401542 h 2401542"/>
              <a:gd name="connsiteX1" fmla="*/ 413745 w 415625"/>
              <a:gd name="connsiteY1" fmla="*/ 1622166 h 2401542"/>
              <a:gd name="connsiteX2" fmla="*/ 325002 w 415625"/>
              <a:gd name="connsiteY2" fmla="*/ 617926 h 2401542"/>
              <a:gd name="connsiteX3" fmla="*/ 0 w 415625"/>
              <a:gd name="connsiteY3" fmla="*/ 6954 h 2401542"/>
              <a:gd name="connsiteX0" fmla="*/ 265119 w 334253"/>
              <a:gd name="connsiteY0" fmla="*/ 2401432 h 2401432"/>
              <a:gd name="connsiteX1" fmla="*/ 247119 w 334253"/>
              <a:gd name="connsiteY1" fmla="*/ 1576005 h 2401432"/>
              <a:gd name="connsiteX2" fmla="*/ 325002 w 334253"/>
              <a:gd name="connsiteY2" fmla="*/ 617816 h 2401432"/>
              <a:gd name="connsiteX3" fmla="*/ 0 w 334253"/>
              <a:gd name="connsiteY3" fmla="*/ 6844 h 2401432"/>
              <a:gd name="connsiteX0" fmla="*/ 265119 w 287502"/>
              <a:gd name="connsiteY0" fmla="*/ 2401432 h 2401432"/>
              <a:gd name="connsiteX1" fmla="*/ 247119 w 287502"/>
              <a:gd name="connsiteY1" fmla="*/ 1576005 h 2401432"/>
              <a:gd name="connsiteX2" fmla="*/ 274089 w 287502"/>
              <a:gd name="connsiteY2" fmla="*/ 617816 h 2401432"/>
              <a:gd name="connsiteX3" fmla="*/ 0 w 287502"/>
              <a:gd name="connsiteY3" fmla="*/ 6844 h 2401432"/>
              <a:gd name="connsiteX0" fmla="*/ 265119 w 278324"/>
              <a:gd name="connsiteY0" fmla="*/ 5074544 h 5074544"/>
              <a:gd name="connsiteX1" fmla="*/ 247119 w 278324"/>
              <a:gd name="connsiteY1" fmla="*/ 4249117 h 5074544"/>
              <a:gd name="connsiteX2" fmla="*/ 274089 w 278324"/>
              <a:gd name="connsiteY2" fmla="*/ 3290928 h 5074544"/>
              <a:gd name="connsiteX3" fmla="*/ 141224 w 278324"/>
              <a:gd name="connsiteY3" fmla="*/ 2732 h 5074544"/>
              <a:gd name="connsiteX4" fmla="*/ 0 w 278324"/>
              <a:gd name="connsiteY4" fmla="*/ 2679956 h 5074544"/>
              <a:gd name="connsiteX0" fmla="*/ 320661 w 333866"/>
              <a:gd name="connsiteY0" fmla="*/ 6354995 h 6354995"/>
              <a:gd name="connsiteX1" fmla="*/ 302661 w 333866"/>
              <a:gd name="connsiteY1" fmla="*/ 5529568 h 6354995"/>
              <a:gd name="connsiteX2" fmla="*/ 329631 w 333866"/>
              <a:gd name="connsiteY2" fmla="*/ 4571379 h 6354995"/>
              <a:gd name="connsiteX3" fmla="*/ 196766 w 333866"/>
              <a:gd name="connsiteY3" fmla="*/ 1283183 h 6354995"/>
              <a:gd name="connsiteX4" fmla="*/ 0 w 333866"/>
              <a:gd name="connsiteY4" fmla="*/ 0 h 6354995"/>
              <a:gd name="connsiteX0" fmla="*/ 320661 w 335543"/>
              <a:gd name="connsiteY0" fmla="*/ 6354997 h 6354997"/>
              <a:gd name="connsiteX1" fmla="*/ 302661 w 335543"/>
              <a:gd name="connsiteY1" fmla="*/ 5529570 h 6354997"/>
              <a:gd name="connsiteX2" fmla="*/ 329631 w 335543"/>
              <a:gd name="connsiteY2" fmla="*/ 4571381 h 6354997"/>
              <a:gd name="connsiteX3" fmla="*/ 168995 w 335543"/>
              <a:gd name="connsiteY3" fmla="*/ 408211 h 6354997"/>
              <a:gd name="connsiteX4" fmla="*/ 0 w 335543"/>
              <a:gd name="connsiteY4" fmla="*/ 2 h 6354997"/>
              <a:gd name="connsiteX0" fmla="*/ 1519444 w 1519444"/>
              <a:gd name="connsiteY0" fmla="*/ 5397 h 6198645"/>
              <a:gd name="connsiteX1" fmla="*/ 302661 w 1519444"/>
              <a:gd name="connsiteY1" fmla="*/ 5880424 h 6198645"/>
              <a:gd name="connsiteX2" fmla="*/ 329631 w 1519444"/>
              <a:gd name="connsiteY2" fmla="*/ 4922235 h 6198645"/>
              <a:gd name="connsiteX3" fmla="*/ 168995 w 1519444"/>
              <a:gd name="connsiteY3" fmla="*/ 759065 h 6198645"/>
              <a:gd name="connsiteX4" fmla="*/ 0 w 1519444"/>
              <a:gd name="connsiteY4" fmla="*/ 350856 h 6198645"/>
              <a:gd name="connsiteX0" fmla="*/ 1519444 w 1519444"/>
              <a:gd name="connsiteY0" fmla="*/ 0 h 6193248"/>
              <a:gd name="connsiteX1" fmla="*/ 302661 w 1519444"/>
              <a:gd name="connsiteY1" fmla="*/ 5875027 h 6193248"/>
              <a:gd name="connsiteX2" fmla="*/ 329631 w 1519444"/>
              <a:gd name="connsiteY2" fmla="*/ 4916838 h 6193248"/>
              <a:gd name="connsiteX3" fmla="*/ 168995 w 1519444"/>
              <a:gd name="connsiteY3" fmla="*/ 753668 h 6193248"/>
              <a:gd name="connsiteX4" fmla="*/ 0 w 1519444"/>
              <a:gd name="connsiteY4" fmla="*/ 345459 h 6193248"/>
              <a:gd name="connsiteX0" fmla="*/ 1500930 w 1500930"/>
              <a:gd name="connsiteY0" fmla="*/ 0 h 6415457"/>
              <a:gd name="connsiteX1" fmla="*/ 302661 w 1500930"/>
              <a:gd name="connsiteY1" fmla="*/ 6082259 h 6415457"/>
              <a:gd name="connsiteX2" fmla="*/ 329631 w 1500930"/>
              <a:gd name="connsiteY2" fmla="*/ 5124070 h 6415457"/>
              <a:gd name="connsiteX3" fmla="*/ 168995 w 1500930"/>
              <a:gd name="connsiteY3" fmla="*/ 960900 h 6415457"/>
              <a:gd name="connsiteX4" fmla="*/ 0 w 1500930"/>
              <a:gd name="connsiteY4" fmla="*/ 552691 h 6415457"/>
              <a:gd name="connsiteX0" fmla="*/ 1500930 w 1500930"/>
              <a:gd name="connsiteY0" fmla="*/ 0 h 5179596"/>
              <a:gd name="connsiteX1" fmla="*/ 1131164 w 1500930"/>
              <a:gd name="connsiteY1" fmla="*/ 3134980 h 5179596"/>
              <a:gd name="connsiteX2" fmla="*/ 329631 w 1500930"/>
              <a:gd name="connsiteY2" fmla="*/ 5124070 h 5179596"/>
              <a:gd name="connsiteX3" fmla="*/ 168995 w 1500930"/>
              <a:gd name="connsiteY3" fmla="*/ 960900 h 5179596"/>
              <a:gd name="connsiteX4" fmla="*/ 0 w 1500930"/>
              <a:gd name="connsiteY4" fmla="*/ 552691 h 5179596"/>
              <a:gd name="connsiteX0" fmla="*/ 1500930 w 1500930"/>
              <a:gd name="connsiteY0" fmla="*/ 0 h 3273555"/>
              <a:gd name="connsiteX1" fmla="*/ 1131164 w 1500930"/>
              <a:gd name="connsiteY1" fmla="*/ 3134980 h 3273555"/>
              <a:gd name="connsiteX2" fmla="*/ 829510 w 1500930"/>
              <a:gd name="connsiteY2" fmla="*/ 2545202 h 3273555"/>
              <a:gd name="connsiteX3" fmla="*/ 168995 w 1500930"/>
              <a:gd name="connsiteY3" fmla="*/ 960900 h 3273555"/>
              <a:gd name="connsiteX4" fmla="*/ 0 w 1500930"/>
              <a:gd name="connsiteY4" fmla="*/ 552691 h 3273555"/>
              <a:gd name="connsiteX0" fmla="*/ 1500930 w 1500930"/>
              <a:gd name="connsiteY0" fmla="*/ 0 h 2646487"/>
              <a:gd name="connsiteX1" fmla="*/ 1260762 w 1500930"/>
              <a:gd name="connsiteY1" fmla="*/ 2213956 h 2646487"/>
              <a:gd name="connsiteX2" fmla="*/ 829510 w 1500930"/>
              <a:gd name="connsiteY2" fmla="*/ 2545202 h 2646487"/>
              <a:gd name="connsiteX3" fmla="*/ 168995 w 1500930"/>
              <a:gd name="connsiteY3" fmla="*/ 960900 h 2646487"/>
              <a:gd name="connsiteX4" fmla="*/ 0 w 1500930"/>
              <a:gd name="connsiteY4" fmla="*/ 552691 h 2646487"/>
              <a:gd name="connsiteX0" fmla="*/ 1500930 w 1500930"/>
              <a:gd name="connsiteY0" fmla="*/ 0 h 2614105"/>
              <a:gd name="connsiteX1" fmla="*/ 1260762 w 1500930"/>
              <a:gd name="connsiteY1" fmla="*/ 2213956 h 2614105"/>
              <a:gd name="connsiteX2" fmla="*/ 829510 w 1500930"/>
              <a:gd name="connsiteY2" fmla="*/ 2545202 h 2614105"/>
              <a:gd name="connsiteX3" fmla="*/ 215280 w 1500930"/>
              <a:gd name="connsiteY3" fmla="*/ 1398387 h 2614105"/>
              <a:gd name="connsiteX4" fmla="*/ 0 w 1500930"/>
              <a:gd name="connsiteY4" fmla="*/ 552691 h 2614105"/>
              <a:gd name="connsiteX0" fmla="*/ 1454645 w 1454645"/>
              <a:gd name="connsiteY0" fmla="*/ 0 h 2471287"/>
              <a:gd name="connsiteX1" fmla="*/ 1260762 w 1454645"/>
              <a:gd name="connsiteY1" fmla="*/ 2075802 h 2471287"/>
              <a:gd name="connsiteX2" fmla="*/ 829510 w 1454645"/>
              <a:gd name="connsiteY2" fmla="*/ 2407048 h 2471287"/>
              <a:gd name="connsiteX3" fmla="*/ 215280 w 1454645"/>
              <a:gd name="connsiteY3" fmla="*/ 1260233 h 2471287"/>
              <a:gd name="connsiteX4" fmla="*/ 0 w 1454645"/>
              <a:gd name="connsiteY4" fmla="*/ 414537 h 2471287"/>
              <a:gd name="connsiteX0" fmla="*/ 1454645 w 1454645"/>
              <a:gd name="connsiteY0" fmla="*/ 0 h 2469593"/>
              <a:gd name="connsiteX1" fmla="*/ 1260762 w 1454645"/>
              <a:gd name="connsiteY1" fmla="*/ 2075802 h 2469593"/>
              <a:gd name="connsiteX2" fmla="*/ 829510 w 1454645"/>
              <a:gd name="connsiteY2" fmla="*/ 2407048 h 2469593"/>
              <a:gd name="connsiteX3" fmla="*/ 261565 w 1454645"/>
              <a:gd name="connsiteY3" fmla="*/ 1283258 h 2469593"/>
              <a:gd name="connsiteX4" fmla="*/ 0 w 1454645"/>
              <a:gd name="connsiteY4" fmla="*/ 414537 h 246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4645" h="2469593">
                <a:moveTo>
                  <a:pt x="1454645" y="0"/>
                </a:moveTo>
                <a:cubicBezTo>
                  <a:pt x="1439497" y="562924"/>
                  <a:pt x="1364951" y="1674628"/>
                  <a:pt x="1260762" y="2075802"/>
                </a:cubicBezTo>
                <a:cubicBezTo>
                  <a:pt x="1156573" y="2476976"/>
                  <a:pt x="996043" y="2539139"/>
                  <a:pt x="829510" y="2407048"/>
                </a:cubicBezTo>
                <a:cubicBezTo>
                  <a:pt x="662977" y="2274957"/>
                  <a:pt x="307247" y="1385087"/>
                  <a:pt x="261565" y="1283258"/>
                </a:cubicBezTo>
                <a:cubicBezTo>
                  <a:pt x="215884" y="1181429"/>
                  <a:pt x="23537" y="413495"/>
                  <a:pt x="0" y="414537"/>
                </a:cubicBezTo>
              </a:path>
            </a:pathLst>
          </a:custGeom>
          <a:ln w="28575">
            <a:solidFill>
              <a:srgbClr val="0070C0"/>
            </a:solidFill>
            <a:prstDash val="sysDot"/>
            <a:headEnd type="triangle" w="med" len="med"/>
            <a:tailEnd type="triangl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grpSp>
        <p:nvGrpSpPr>
          <p:cNvPr id="51" name="図形グループ 50"/>
          <p:cNvGrpSpPr/>
          <p:nvPr/>
        </p:nvGrpSpPr>
        <p:grpSpPr>
          <a:xfrm>
            <a:off x="1232971" y="4338431"/>
            <a:ext cx="596959" cy="588333"/>
            <a:chOff x="5560370" y="1531600"/>
            <a:chExt cx="596959" cy="588333"/>
          </a:xfrm>
        </p:grpSpPr>
        <p:grpSp>
          <p:nvGrpSpPr>
            <p:cNvPr id="52" name="図形グループ 51"/>
            <p:cNvGrpSpPr/>
            <p:nvPr/>
          </p:nvGrpSpPr>
          <p:grpSpPr>
            <a:xfrm>
              <a:off x="5599891" y="1531600"/>
              <a:ext cx="557438" cy="536051"/>
              <a:chOff x="2667295" y="1059799"/>
              <a:chExt cx="681672" cy="722281"/>
            </a:xfrm>
            <a:effectLst>
              <a:outerShdw blurRad="50800" dist="38100" dir="2700000" algn="tl" rotWithShape="0">
                <a:prstClr val="black">
                  <a:alpha val="40000"/>
                </a:prstClr>
              </a:outerShdw>
            </a:effectLst>
          </p:grpSpPr>
          <p:sp>
            <p:nvSpPr>
              <p:cNvPr id="56" name="角丸四角形 5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pic>
            <p:nvPicPr>
              <p:cNvPr id="57" name="図 56"/>
              <p:cNvPicPr>
                <a:picLocks noChangeAspect="1"/>
              </p:cNvPicPr>
              <p:nvPr/>
            </p:nvPicPr>
            <p:blipFill>
              <a:blip r:embed="rId7">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3" name="図形グループ 52"/>
            <p:cNvGrpSpPr/>
            <p:nvPr/>
          </p:nvGrpSpPr>
          <p:grpSpPr>
            <a:xfrm>
              <a:off x="5560370" y="1645264"/>
              <a:ext cx="222321" cy="474669"/>
              <a:chOff x="1946324" y="4125162"/>
              <a:chExt cx="969964" cy="2007872"/>
            </a:xfrm>
            <a:effectLst>
              <a:outerShdw blurRad="50800" dist="38100" dir="2700000" algn="tl" rotWithShape="0">
                <a:prstClr val="black">
                  <a:alpha val="40000"/>
                </a:prstClr>
              </a:outerShdw>
            </a:effectLst>
          </p:grpSpPr>
          <p:sp>
            <p:nvSpPr>
              <p:cNvPr id="54" name="円/楕円 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55" name="フローチャート: 論理積ゲート 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grpSp>
        <p:nvGrpSpPr>
          <p:cNvPr id="59" name="図形グループ 58"/>
          <p:cNvGrpSpPr/>
          <p:nvPr/>
        </p:nvGrpSpPr>
        <p:grpSpPr>
          <a:xfrm>
            <a:off x="1232971" y="3381926"/>
            <a:ext cx="596959" cy="588333"/>
            <a:chOff x="5560370" y="1531600"/>
            <a:chExt cx="596959" cy="588333"/>
          </a:xfrm>
        </p:grpSpPr>
        <p:grpSp>
          <p:nvGrpSpPr>
            <p:cNvPr id="60" name="図形グループ 59"/>
            <p:cNvGrpSpPr/>
            <p:nvPr/>
          </p:nvGrpSpPr>
          <p:grpSpPr>
            <a:xfrm>
              <a:off x="5599891" y="1531600"/>
              <a:ext cx="557438" cy="536051"/>
              <a:chOff x="2667295" y="1059799"/>
              <a:chExt cx="681672" cy="722281"/>
            </a:xfrm>
            <a:effectLst>
              <a:outerShdw blurRad="50800" dist="38100" dir="2700000" algn="tl" rotWithShape="0">
                <a:prstClr val="black">
                  <a:alpha val="40000"/>
                </a:prstClr>
              </a:outerShdw>
            </a:effectLst>
          </p:grpSpPr>
          <p:sp>
            <p:nvSpPr>
              <p:cNvPr id="64" name="角丸四角形 6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pic>
            <p:nvPicPr>
              <p:cNvPr id="65" name="図 64"/>
              <p:cNvPicPr>
                <a:picLocks noChangeAspect="1"/>
              </p:cNvPicPr>
              <p:nvPr/>
            </p:nvPicPr>
            <p:blipFill>
              <a:blip r:embed="rId7">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61" name="図形グループ 60"/>
            <p:cNvGrpSpPr/>
            <p:nvPr/>
          </p:nvGrpSpPr>
          <p:grpSpPr>
            <a:xfrm>
              <a:off x="5560370" y="1645264"/>
              <a:ext cx="222321" cy="474669"/>
              <a:chOff x="1946324" y="4125162"/>
              <a:chExt cx="969964" cy="2007872"/>
            </a:xfrm>
            <a:effectLst>
              <a:outerShdw blurRad="50800" dist="38100" dir="2700000" algn="tl" rotWithShape="0">
                <a:prstClr val="black">
                  <a:alpha val="40000"/>
                </a:prstClr>
              </a:outerShdw>
            </a:effectLst>
          </p:grpSpPr>
          <p:sp>
            <p:nvSpPr>
              <p:cNvPr id="62" name="円/楕円 6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63" name="フローチャート: 論理積ゲート 6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pic>
        <p:nvPicPr>
          <p:cNvPr id="66" name="図 65"/>
          <p:cNvPicPr>
            <a:picLocks noChangeAspect="1"/>
          </p:cNvPicPr>
          <p:nvPr/>
        </p:nvPicPr>
        <p:blipFill>
          <a:blip r:embed="rId8"/>
          <a:stretch>
            <a:fillRect/>
          </a:stretch>
        </p:blipFill>
        <p:spPr>
          <a:xfrm>
            <a:off x="4169544" y="5358433"/>
            <a:ext cx="747607" cy="747607"/>
          </a:xfrm>
          <a:prstGeom prst="rect">
            <a:avLst/>
          </a:prstGeom>
          <a:effectLst>
            <a:outerShdw blurRad="50800" dist="38100" dir="2700000" algn="tl" rotWithShape="0">
              <a:prstClr val="black">
                <a:alpha val="40000"/>
              </a:prstClr>
            </a:outerShdw>
          </a:effectLst>
        </p:spPr>
      </p:pic>
      <p:grpSp>
        <p:nvGrpSpPr>
          <p:cNvPr id="67" name="図形グループ 66"/>
          <p:cNvGrpSpPr/>
          <p:nvPr/>
        </p:nvGrpSpPr>
        <p:grpSpPr>
          <a:xfrm>
            <a:off x="1275317" y="2506313"/>
            <a:ext cx="596959" cy="588333"/>
            <a:chOff x="5560370" y="1531600"/>
            <a:chExt cx="596959" cy="588333"/>
          </a:xfrm>
        </p:grpSpPr>
        <p:grpSp>
          <p:nvGrpSpPr>
            <p:cNvPr id="68" name="図形グループ 67"/>
            <p:cNvGrpSpPr/>
            <p:nvPr/>
          </p:nvGrpSpPr>
          <p:grpSpPr>
            <a:xfrm>
              <a:off x="5599891" y="1531600"/>
              <a:ext cx="557438" cy="536051"/>
              <a:chOff x="2667295" y="1059799"/>
              <a:chExt cx="681672" cy="722281"/>
            </a:xfrm>
            <a:effectLst>
              <a:outerShdw blurRad="50800" dist="38100" dir="2700000" algn="tl" rotWithShape="0">
                <a:prstClr val="black">
                  <a:alpha val="40000"/>
                </a:prstClr>
              </a:outerShdw>
            </a:effectLst>
          </p:grpSpPr>
          <p:sp>
            <p:nvSpPr>
              <p:cNvPr id="72" name="角丸四角形 7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pic>
            <p:nvPicPr>
              <p:cNvPr id="75" name="図 74"/>
              <p:cNvPicPr>
                <a:picLocks noChangeAspect="1"/>
              </p:cNvPicPr>
              <p:nvPr/>
            </p:nvPicPr>
            <p:blipFill>
              <a:blip r:embed="rId7">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69" name="図形グループ 68"/>
            <p:cNvGrpSpPr/>
            <p:nvPr/>
          </p:nvGrpSpPr>
          <p:grpSpPr>
            <a:xfrm>
              <a:off x="5560370" y="1645264"/>
              <a:ext cx="222321" cy="474669"/>
              <a:chOff x="1946324" y="4125162"/>
              <a:chExt cx="969964" cy="2007872"/>
            </a:xfrm>
            <a:effectLst>
              <a:outerShdw blurRad="50800" dist="38100" dir="2700000" algn="tl" rotWithShape="0">
                <a:prstClr val="black">
                  <a:alpha val="40000"/>
                </a:prstClr>
              </a:outerShdw>
            </a:effectLst>
          </p:grpSpPr>
          <p:sp>
            <p:nvSpPr>
              <p:cNvPr id="70" name="円/楕円 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1" name="フローチャート: 論理積ゲート 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pic>
        <p:nvPicPr>
          <p:cNvPr id="81" name="図 80"/>
          <p:cNvPicPr>
            <a:picLocks noChangeAspect="1"/>
          </p:cNvPicPr>
          <p:nvPr/>
        </p:nvPicPr>
        <p:blipFill>
          <a:blip r:embed="rId8"/>
          <a:stretch>
            <a:fillRect/>
          </a:stretch>
        </p:blipFill>
        <p:spPr>
          <a:xfrm>
            <a:off x="4634195" y="1799934"/>
            <a:ext cx="747607" cy="747607"/>
          </a:xfrm>
          <a:prstGeom prst="rect">
            <a:avLst/>
          </a:prstGeom>
          <a:effectLst>
            <a:outerShdw blurRad="50800" dist="38100" dir="2700000" algn="tl" rotWithShape="0">
              <a:prstClr val="black">
                <a:alpha val="40000"/>
              </a:prstClr>
            </a:outerShdw>
          </a:effectLst>
        </p:spPr>
      </p:pic>
      <p:grpSp>
        <p:nvGrpSpPr>
          <p:cNvPr id="86" name="図形グループ 85"/>
          <p:cNvGrpSpPr/>
          <p:nvPr/>
        </p:nvGrpSpPr>
        <p:grpSpPr>
          <a:xfrm>
            <a:off x="7164110" y="3040086"/>
            <a:ext cx="596959" cy="588333"/>
            <a:chOff x="5560370" y="1531600"/>
            <a:chExt cx="596959" cy="588333"/>
          </a:xfrm>
        </p:grpSpPr>
        <p:grpSp>
          <p:nvGrpSpPr>
            <p:cNvPr id="90" name="図形グループ 89"/>
            <p:cNvGrpSpPr/>
            <p:nvPr/>
          </p:nvGrpSpPr>
          <p:grpSpPr>
            <a:xfrm>
              <a:off x="5599891" y="1531600"/>
              <a:ext cx="557438" cy="536051"/>
              <a:chOff x="2667295" y="1059799"/>
              <a:chExt cx="681672" cy="722281"/>
            </a:xfrm>
            <a:effectLst>
              <a:outerShdw blurRad="50800" dist="38100" dir="2700000" algn="tl" rotWithShape="0">
                <a:prstClr val="black">
                  <a:alpha val="40000"/>
                </a:prstClr>
              </a:outerShdw>
            </a:effectLst>
          </p:grpSpPr>
          <p:sp>
            <p:nvSpPr>
              <p:cNvPr id="94" name="角丸四角形 9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pic>
            <p:nvPicPr>
              <p:cNvPr id="95" name="図 94"/>
              <p:cNvPicPr>
                <a:picLocks noChangeAspect="1"/>
              </p:cNvPicPr>
              <p:nvPr/>
            </p:nvPicPr>
            <p:blipFill>
              <a:blip r:embed="rId7">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91" name="図形グループ 90"/>
            <p:cNvGrpSpPr/>
            <p:nvPr/>
          </p:nvGrpSpPr>
          <p:grpSpPr>
            <a:xfrm>
              <a:off x="5560370" y="1645264"/>
              <a:ext cx="222321" cy="474669"/>
              <a:chOff x="1946324" y="4125162"/>
              <a:chExt cx="969964" cy="2007872"/>
            </a:xfrm>
            <a:effectLst>
              <a:outerShdw blurRad="50800" dist="38100" dir="2700000" algn="tl" rotWithShape="0">
                <a:prstClr val="black">
                  <a:alpha val="40000"/>
                </a:prstClr>
              </a:outerShdw>
            </a:effectLst>
          </p:grpSpPr>
          <p:sp>
            <p:nvSpPr>
              <p:cNvPr id="92" name="円/楕円 9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93" name="フローチャート: 論理積ゲート 9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grpSp>
        <p:nvGrpSpPr>
          <p:cNvPr id="96" name="図形グループ 95"/>
          <p:cNvGrpSpPr/>
          <p:nvPr/>
        </p:nvGrpSpPr>
        <p:grpSpPr>
          <a:xfrm>
            <a:off x="7170334" y="4034810"/>
            <a:ext cx="596959" cy="588333"/>
            <a:chOff x="5560370" y="1531600"/>
            <a:chExt cx="596959" cy="588333"/>
          </a:xfrm>
        </p:grpSpPr>
        <p:grpSp>
          <p:nvGrpSpPr>
            <p:cNvPr id="97" name="図形グループ 96"/>
            <p:cNvGrpSpPr/>
            <p:nvPr/>
          </p:nvGrpSpPr>
          <p:grpSpPr>
            <a:xfrm>
              <a:off x="5599891" y="1531600"/>
              <a:ext cx="557438" cy="536051"/>
              <a:chOff x="2667295" y="1059799"/>
              <a:chExt cx="681672" cy="722281"/>
            </a:xfrm>
            <a:effectLst>
              <a:outerShdw blurRad="50800" dist="38100" dir="2700000" algn="tl" rotWithShape="0">
                <a:prstClr val="black">
                  <a:alpha val="40000"/>
                </a:prstClr>
              </a:outerShdw>
            </a:effectLst>
          </p:grpSpPr>
          <p:sp>
            <p:nvSpPr>
              <p:cNvPr id="102" name="角丸四角形 10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pic>
            <p:nvPicPr>
              <p:cNvPr id="103" name="図 102"/>
              <p:cNvPicPr>
                <a:picLocks noChangeAspect="1"/>
              </p:cNvPicPr>
              <p:nvPr/>
            </p:nvPicPr>
            <p:blipFill>
              <a:blip r:embed="rId7">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98" name="図形グループ 97"/>
            <p:cNvGrpSpPr/>
            <p:nvPr/>
          </p:nvGrpSpPr>
          <p:grpSpPr>
            <a:xfrm>
              <a:off x="5560370" y="1645264"/>
              <a:ext cx="222321" cy="474669"/>
              <a:chOff x="1946324" y="4125162"/>
              <a:chExt cx="969964" cy="2007872"/>
            </a:xfrm>
            <a:effectLst>
              <a:outerShdw blurRad="50800" dist="38100" dir="2700000" algn="tl" rotWithShape="0">
                <a:prstClr val="black">
                  <a:alpha val="40000"/>
                </a:prstClr>
              </a:outerShdw>
            </a:effectLst>
          </p:grpSpPr>
          <p:sp>
            <p:nvSpPr>
              <p:cNvPr id="99" name="円/楕円 9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00" name="フローチャート: 論理積ゲート 9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grpSp>
        <p:nvGrpSpPr>
          <p:cNvPr id="104" name="図形グループ 103"/>
          <p:cNvGrpSpPr/>
          <p:nvPr/>
        </p:nvGrpSpPr>
        <p:grpSpPr>
          <a:xfrm>
            <a:off x="7170334" y="4827861"/>
            <a:ext cx="596959" cy="588333"/>
            <a:chOff x="5560370" y="1531600"/>
            <a:chExt cx="596959" cy="588333"/>
          </a:xfrm>
        </p:grpSpPr>
        <p:grpSp>
          <p:nvGrpSpPr>
            <p:cNvPr id="105" name="図形グループ 104"/>
            <p:cNvGrpSpPr/>
            <p:nvPr/>
          </p:nvGrpSpPr>
          <p:grpSpPr>
            <a:xfrm>
              <a:off x="5599891" y="1531600"/>
              <a:ext cx="557438" cy="536051"/>
              <a:chOff x="2667295" y="1059799"/>
              <a:chExt cx="681672" cy="722281"/>
            </a:xfrm>
            <a:effectLst>
              <a:outerShdw blurRad="50800" dist="38100" dir="2700000" algn="tl" rotWithShape="0">
                <a:prstClr val="black">
                  <a:alpha val="40000"/>
                </a:prstClr>
              </a:outerShdw>
            </a:effectLst>
          </p:grpSpPr>
          <p:sp>
            <p:nvSpPr>
              <p:cNvPr id="111" name="角丸四角形 11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pic>
            <p:nvPicPr>
              <p:cNvPr id="112" name="図 111"/>
              <p:cNvPicPr>
                <a:picLocks noChangeAspect="1"/>
              </p:cNvPicPr>
              <p:nvPr/>
            </p:nvPicPr>
            <p:blipFill>
              <a:blip r:embed="rId7">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06" name="図形グループ 105"/>
            <p:cNvGrpSpPr/>
            <p:nvPr/>
          </p:nvGrpSpPr>
          <p:grpSpPr>
            <a:xfrm>
              <a:off x="5560370" y="1645264"/>
              <a:ext cx="222321" cy="474669"/>
              <a:chOff x="1946324" y="4125162"/>
              <a:chExt cx="969964" cy="2007872"/>
            </a:xfrm>
            <a:effectLst>
              <a:outerShdw blurRad="50800" dist="38100" dir="2700000" algn="tl" rotWithShape="0">
                <a:prstClr val="black">
                  <a:alpha val="40000"/>
                </a:prstClr>
              </a:outerShdw>
            </a:effectLst>
          </p:grpSpPr>
          <p:sp>
            <p:nvSpPr>
              <p:cNvPr id="109" name="円/楕円 1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10" name="フローチャート: 論理積ゲート 1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sp>
        <p:nvSpPr>
          <p:cNvPr id="113" name="フリーフォーム 112"/>
          <p:cNvSpPr/>
          <p:nvPr/>
        </p:nvSpPr>
        <p:spPr>
          <a:xfrm>
            <a:off x="4846014" y="4450561"/>
            <a:ext cx="2228913" cy="929662"/>
          </a:xfrm>
          <a:custGeom>
            <a:avLst/>
            <a:gdLst>
              <a:gd name="connsiteX0" fmla="*/ 2537717 w 2537717"/>
              <a:gd name="connsiteY0" fmla="*/ 412337 h 1080157"/>
              <a:gd name="connsiteX1" fmla="*/ 2075380 w 2537717"/>
              <a:gd name="connsiteY1" fmla="*/ 1371 h 1080157"/>
              <a:gd name="connsiteX2" fmla="*/ 945222 w 2537717"/>
              <a:gd name="connsiteY2" fmla="*/ 309596 h 1080157"/>
              <a:gd name="connsiteX3" fmla="*/ 0 w 2537717"/>
              <a:gd name="connsiteY3" fmla="*/ 1080157 h 1080157"/>
              <a:gd name="connsiteX0" fmla="*/ 2537717 w 2537717"/>
              <a:gd name="connsiteY0" fmla="*/ 668647 h 1336467"/>
              <a:gd name="connsiteX1" fmla="*/ 2075380 w 2537717"/>
              <a:gd name="connsiteY1" fmla="*/ 257681 h 1336467"/>
              <a:gd name="connsiteX2" fmla="*/ 607341 w 2537717"/>
              <a:gd name="connsiteY2" fmla="*/ 59340 h 1336467"/>
              <a:gd name="connsiteX3" fmla="*/ 0 w 2537717"/>
              <a:gd name="connsiteY3" fmla="*/ 1336467 h 1336467"/>
              <a:gd name="connsiteX0" fmla="*/ 2523831 w 2523831"/>
              <a:gd name="connsiteY0" fmla="*/ 648439 h 1016926"/>
              <a:gd name="connsiteX1" fmla="*/ 2061494 w 2523831"/>
              <a:gd name="connsiteY1" fmla="*/ 237473 h 1016926"/>
              <a:gd name="connsiteX2" fmla="*/ 593455 w 2523831"/>
              <a:gd name="connsiteY2" fmla="*/ 39132 h 1016926"/>
              <a:gd name="connsiteX3" fmla="*/ 0 w 2523831"/>
              <a:gd name="connsiteY3" fmla="*/ 1016926 h 1016926"/>
              <a:gd name="connsiteX0" fmla="*/ 2523831 w 2523831"/>
              <a:gd name="connsiteY0" fmla="*/ 648439 h 1016926"/>
              <a:gd name="connsiteX1" fmla="*/ 2061494 w 2523831"/>
              <a:gd name="connsiteY1" fmla="*/ 237473 h 1016926"/>
              <a:gd name="connsiteX2" fmla="*/ 593455 w 2523831"/>
              <a:gd name="connsiteY2" fmla="*/ 39132 h 1016926"/>
              <a:gd name="connsiteX3" fmla="*/ 0 w 2523831"/>
              <a:gd name="connsiteY3" fmla="*/ 1016926 h 1016926"/>
              <a:gd name="connsiteX0" fmla="*/ 2491431 w 2491431"/>
              <a:gd name="connsiteY0" fmla="*/ 657659 h 1164300"/>
              <a:gd name="connsiteX1" fmla="*/ 2029094 w 2491431"/>
              <a:gd name="connsiteY1" fmla="*/ 246693 h 1164300"/>
              <a:gd name="connsiteX2" fmla="*/ 561055 w 2491431"/>
              <a:gd name="connsiteY2" fmla="*/ 48352 h 1164300"/>
              <a:gd name="connsiteX3" fmla="*/ 0 w 2491431"/>
              <a:gd name="connsiteY3" fmla="*/ 1164300 h 1164300"/>
              <a:gd name="connsiteX0" fmla="*/ 2491431 w 2491431"/>
              <a:gd name="connsiteY0" fmla="*/ 657659 h 1164300"/>
              <a:gd name="connsiteX1" fmla="*/ 2029094 w 2491431"/>
              <a:gd name="connsiteY1" fmla="*/ 246693 h 1164300"/>
              <a:gd name="connsiteX2" fmla="*/ 561055 w 2491431"/>
              <a:gd name="connsiteY2" fmla="*/ 48352 h 1164300"/>
              <a:gd name="connsiteX3" fmla="*/ 0 w 2491431"/>
              <a:gd name="connsiteY3" fmla="*/ 1164300 h 1164300"/>
              <a:gd name="connsiteX0" fmla="*/ 2491431 w 2491431"/>
              <a:gd name="connsiteY0" fmla="*/ 762075 h 1268716"/>
              <a:gd name="connsiteX1" fmla="*/ 1931895 w 2491431"/>
              <a:gd name="connsiteY1" fmla="*/ 74802 h 1268716"/>
              <a:gd name="connsiteX2" fmla="*/ 561055 w 2491431"/>
              <a:gd name="connsiteY2" fmla="*/ 152768 h 1268716"/>
              <a:gd name="connsiteX3" fmla="*/ 0 w 2491431"/>
              <a:gd name="connsiteY3" fmla="*/ 1268716 h 1268716"/>
              <a:gd name="connsiteX0" fmla="*/ 2509945 w 2509945"/>
              <a:gd name="connsiteY0" fmla="*/ 1032880 h 1286239"/>
              <a:gd name="connsiteX1" fmla="*/ 1931895 w 2509945"/>
              <a:gd name="connsiteY1" fmla="*/ 92325 h 1286239"/>
              <a:gd name="connsiteX2" fmla="*/ 561055 w 2509945"/>
              <a:gd name="connsiteY2" fmla="*/ 170291 h 1286239"/>
              <a:gd name="connsiteX3" fmla="*/ 0 w 2509945"/>
              <a:gd name="connsiteY3" fmla="*/ 1286239 h 1286239"/>
              <a:gd name="connsiteX0" fmla="*/ 2683595 w 2683595"/>
              <a:gd name="connsiteY0" fmla="*/ 1457908 h 1711267"/>
              <a:gd name="connsiteX1" fmla="*/ 2105545 w 2683595"/>
              <a:gd name="connsiteY1" fmla="*/ 517353 h 1711267"/>
              <a:gd name="connsiteX2" fmla="*/ 89201 w 2683595"/>
              <a:gd name="connsiteY2" fmla="*/ 51055 h 1711267"/>
              <a:gd name="connsiteX3" fmla="*/ 173650 w 2683595"/>
              <a:gd name="connsiteY3" fmla="*/ 1711267 h 1711267"/>
              <a:gd name="connsiteX0" fmla="*/ 3346372 w 3346372"/>
              <a:gd name="connsiteY0" fmla="*/ 1457908 h 2115975"/>
              <a:gd name="connsiteX1" fmla="*/ 2768322 w 3346372"/>
              <a:gd name="connsiteY1" fmla="*/ 517353 h 2115975"/>
              <a:gd name="connsiteX2" fmla="*/ 751978 w 3346372"/>
              <a:gd name="connsiteY2" fmla="*/ 51055 h 2115975"/>
              <a:gd name="connsiteX3" fmla="*/ 0 w 3346372"/>
              <a:gd name="connsiteY3" fmla="*/ 2115975 h 2115975"/>
              <a:gd name="connsiteX0" fmla="*/ 3346372 w 3346372"/>
              <a:gd name="connsiteY0" fmla="*/ 1293661 h 1951728"/>
              <a:gd name="connsiteX1" fmla="*/ 2768322 w 3346372"/>
              <a:gd name="connsiteY1" fmla="*/ 353106 h 1951728"/>
              <a:gd name="connsiteX2" fmla="*/ 661063 w 3346372"/>
              <a:gd name="connsiteY2" fmla="*/ 68229 h 1951728"/>
              <a:gd name="connsiteX3" fmla="*/ 0 w 3346372"/>
              <a:gd name="connsiteY3" fmla="*/ 1951728 h 1951728"/>
              <a:gd name="connsiteX0" fmla="*/ 3346372 w 3346372"/>
              <a:gd name="connsiteY0" fmla="*/ 1293661 h 1951728"/>
              <a:gd name="connsiteX1" fmla="*/ 2768322 w 3346372"/>
              <a:gd name="connsiteY1" fmla="*/ 353106 h 1951728"/>
              <a:gd name="connsiteX2" fmla="*/ 597421 w 3346372"/>
              <a:gd name="connsiteY2" fmla="*/ 68228 h 1951728"/>
              <a:gd name="connsiteX3" fmla="*/ 0 w 3346372"/>
              <a:gd name="connsiteY3" fmla="*/ 1951728 h 1951728"/>
              <a:gd name="connsiteX0" fmla="*/ 3346372 w 3346372"/>
              <a:gd name="connsiteY0" fmla="*/ 1293661 h 1951728"/>
              <a:gd name="connsiteX1" fmla="*/ 2768322 w 3346372"/>
              <a:gd name="connsiteY1" fmla="*/ 353106 h 1951728"/>
              <a:gd name="connsiteX2" fmla="*/ 597421 w 3346372"/>
              <a:gd name="connsiteY2" fmla="*/ 68228 h 1951728"/>
              <a:gd name="connsiteX3" fmla="*/ 0 w 3346372"/>
              <a:gd name="connsiteY3" fmla="*/ 1951728 h 1951728"/>
              <a:gd name="connsiteX0" fmla="*/ 3346372 w 3346372"/>
              <a:gd name="connsiteY0" fmla="*/ 1401571 h 2059638"/>
              <a:gd name="connsiteX1" fmla="*/ 2768322 w 3346372"/>
              <a:gd name="connsiteY1" fmla="*/ 461016 h 2059638"/>
              <a:gd name="connsiteX2" fmla="*/ 597421 w 3346372"/>
              <a:gd name="connsiteY2" fmla="*/ 176138 h 2059638"/>
              <a:gd name="connsiteX3" fmla="*/ 0 w 3346372"/>
              <a:gd name="connsiteY3" fmla="*/ 2059638 h 2059638"/>
              <a:gd name="connsiteX0" fmla="*/ 3346372 w 3346372"/>
              <a:gd name="connsiteY0" fmla="*/ 1484383 h 2142450"/>
              <a:gd name="connsiteX1" fmla="*/ 2768322 w 3346372"/>
              <a:gd name="connsiteY1" fmla="*/ 543828 h 2142450"/>
              <a:gd name="connsiteX2" fmla="*/ 461046 w 3346372"/>
              <a:gd name="connsiteY2" fmla="*/ 161261 h 2142450"/>
              <a:gd name="connsiteX3" fmla="*/ 0 w 3346372"/>
              <a:gd name="connsiteY3" fmla="*/ 2142450 h 2142450"/>
            </a:gdLst>
            <a:ahLst/>
            <a:cxnLst>
              <a:cxn ang="0">
                <a:pos x="connsiteX0" y="connsiteY0"/>
              </a:cxn>
              <a:cxn ang="0">
                <a:pos x="connsiteX1" y="connsiteY1"/>
              </a:cxn>
              <a:cxn ang="0">
                <a:pos x="connsiteX2" y="connsiteY2"/>
              </a:cxn>
              <a:cxn ang="0">
                <a:pos x="connsiteX3" y="connsiteY3"/>
              </a:cxn>
            </a:cxnLst>
            <a:rect l="l" t="t" r="r" b="b"/>
            <a:pathLst>
              <a:path w="3346372" h="2142450">
                <a:moveTo>
                  <a:pt x="3346372" y="1484383"/>
                </a:moveTo>
                <a:cubicBezTo>
                  <a:pt x="3247911" y="1287461"/>
                  <a:pt x="3249210" y="764348"/>
                  <a:pt x="2768322" y="543828"/>
                </a:cubicBezTo>
                <a:cubicBezTo>
                  <a:pt x="2287434" y="323308"/>
                  <a:pt x="673929" y="-288923"/>
                  <a:pt x="461046" y="161261"/>
                </a:cubicBezTo>
                <a:cubicBezTo>
                  <a:pt x="148156" y="569581"/>
                  <a:pt x="267262" y="1386556"/>
                  <a:pt x="0" y="2142450"/>
                </a:cubicBezTo>
              </a:path>
            </a:pathLst>
          </a:custGeom>
          <a:ln w="28575">
            <a:solidFill>
              <a:srgbClr val="0070C0"/>
            </a:solidFill>
            <a:prstDash val="sysDot"/>
            <a:headEnd type="triangle" w="med" len="med"/>
            <a:tailEnd type="triangl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14" name="フリーフォーム 113"/>
          <p:cNvSpPr/>
          <p:nvPr/>
        </p:nvSpPr>
        <p:spPr>
          <a:xfrm>
            <a:off x="5087286" y="2583644"/>
            <a:ext cx="2007849" cy="1164046"/>
          </a:xfrm>
          <a:custGeom>
            <a:avLst/>
            <a:gdLst>
              <a:gd name="connsiteX0" fmla="*/ 2537717 w 2537717"/>
              <a:gd name="connsiteY0" fmla="*/ 412337 h 1080157"/>
              <a:gd name="connsiteX1" fmla="*/ 2075380 w 2537717"/>
              <a:gd name="connsiteY1" fmla="*/ 1371 h 1080157"/>
              <a:gd name="connsiteX2" fmla="*/ 945222 w 2537717"/>
              <a:gd name="connsiteY2" fmla="*/ 309596 h 1080157"/>
              <a:gd name="connsiteX3" fmla="*/ 0 w 2537717"/>
              <a:gd name="connsiteY3" fmla="*/ 1080157 h 1080157"/>
              <a:gd name="connsiteX0" fmla="*/ 2537717 w 2537717"/>
              <a:gd name="connsiteY0" fmla="*/ 668647 h 1336467"/>
              <a:gd name="connsiteX1" fmla="*/ 2075380 w 2537717"/>
              <a:gd name="connsiteY1" fmla="*/ 257681 h 1336467"/>
              <a:gd name="connsiteX2" fmla="*/ 607341 w 2537717"/>
              <a:gd name="connsiteY2" fmla="*/ 59340 h 1336467"/>
              <a:gd name="connsiteX3" fmla="*/ 0 w 2537717"/>
              <a:gd name="connsiteY3" fmla="*/ 1336467 h 1336467"/>
              <a:gd name="connsiteX0" fmla="*/ 2523831 w 2523831"/>
              <a:gd name="connsiteY0" fmla="*/ 648439 h 1016926"/>
              <a:gd name="connsiteX1" fmla="*/ 2061494 w 2523831"/>
              <a:gd name="connsiteY1" fmla="*/ 237473 h 1016926"/>
              <a:gd name="connsiteX2" fmla="*/ 593455 w 2523831"/>
              <a:gd name="connsiteY2" fmla="*/ 39132 h 1016926"/>
              <a:gd name="connsiteX3" fmla="*/ 0 w 2523831"/>
              <a:gd name="connsiteY3" fmla="*/ 1016926 h 1016926"/>
              <a:gd name="connsiteX0" fmla="*/ 2523831 w 2523831"/>
              <a:gd name="connsiteY0" fmla="*/ 648439 h 1016926"/>
              <a:gd name="connsiteX1" fmla="*/ 2061494 w 2523831"/>
              <a:gd name="connsiteY1" fmla="*/ 237473 h 1016926"/>
              <a:gd name="connsiteX2" fmla="*/ 593455 w 2523831"/>
              <a:gd name="connsiteY2" fmla="*/ 39132 h 1016926"/>
              <a:gd name="connsiteX3" fmla="*/ 0 w 2523831"/>
              <a:gd name="connsiteY3" fmla="*/ 1016926 h 1016926"/>
              <a:gd name="connsiteX0" fmla="*/ 2491431 w 2491431"/>
              <a:gd name="connsiteY0" fmla="*/ 657659 h 1164300"/>
              <a:gd name="connsiteX1" fmla="*/ 2029094 w 2491431"/>
              <a:gd name="connsiteY1" fmla="*/ 246693 h 1164300"/>
              <a:gd name="connsiteX2" fmla="*/ 561055 w 2491431"/>
              <a:gd name="connsiteY2" fmla="*/ 48352 h 1164300"/>
              <a:gd name="connsiteX3" fmla="*/ 0 w 2491431"/>
              <a:gd name="connsiteY3" fmla="*/ 1164300 h 1164300"/>
              <a:gd name="connsiteX0" fmla="*/ 2491431 w 2491431"/>
              <a:gd name="connsiteY0" fmla="*/ 657659 h 1164300"/>
              <a:gd name="connsiteX1" fmla="*/ 2029094 w 2491431"/>
              <a:gd name="connsiteY1" fmla="*/ 246693 h 1164300"/>
              <a:gd name="connsiteX2" fmla="*/ 561055 w 2491431"/>
              <a:gd name="connsiteY2" fmla="*/ 48352 h 1164300"/>
              <a:gd name="connsiteX3" fmla="*/ 0 w 2491431"/>
              <a:gd name="connsiteY3" fmla="*/ 1164300 h 1164300"/>
              <a:gd name="connsiteX0" fmla="*/ 2491431 w 2491431"/>
              <a:gd name="connsiteY0" fmla="*/ 762075 h 1268716"/>
              <a:gd name="connsiteX1" fmla="*/ 1931895 w 2491431"/>
              <a:gd name="connsiteY1" fmla="*/ 74802 h 1268716"/>
              <a:gd name="connsiteX2" fmla="*/ 561055 w 2491431"/>
              <a:gd name="connsiteY2" fmla="*/ 152768 h 1268716"/>
              <a:gd name="connsiteX3" fmla="*/ 0 w 2491431"/>
              <a:gd name="connsiteY3" fmla="*/ 1268716 h 1268716"/>
              <a:gd name="connsiteX0" fmla="*/ 2509945 w 2509945"/>
              <a:gd name="connsiteY0" fmla="*/ 1032880 h 1286239"/>
              <a:gd name="connsiteX1" fmla="*/ 1931895 w 2509945"/>
              <a:gd name="connsiteY1" fmla="*/ 92325 h 1286239"/>
              <a:gd name="connsiteX2" fmla="*/ 561055 w 2509945"/>
              <a:gd name="connsiteY2" fmla="*/ 170291 h 1286239"/>
              <a:gd name="connsiteX3" fmla="*/ 0 w 2509945"/>
              <a:gd name="connsiteY3" fmla="*/ 1286239 h 1286239"/>
              <a:gd name="connsiteX0" fmla="*/ 329918 w 1932893"/>
              <a:gd name="connsiteY0" fmla="*/ 2118905 h 2118905"/>
              <a:gd name="connsiteX1" fmla="*/ 1931895 w 1932893"/>
              <a:gd name="connsiteY1" fmla="*/ 165222 h 2118905"/>
              <a:gd name="connsiteX2" fmla="*/ 561055 w 1932893"/>
              <a:gd name="connsiteY2" fmla="*/ 243188 h 2118905"/>
              <a:gd name="connsiteX3" fmla="*/ 0 w 1932893"/>
              <a:gd name="connsiteY3" fmla="*/ 1359136 h 2118905"/>
              <a:gd name="connsiteX0" fmla="*/ 329918 w 587315"/>
              <a:gd name="connsiteY0" fmla="*/ 1875728 h 1875728"/>
              <a:gd name="connsiteX1" fmla="*/ 478544 w 587315"/>
              <a:gd name="connsiteY1" fmla="*/ 1096352 h 1875728"/>
              <a:gd name="connsiteX2" fmla="*/ 561055 w 587315"/>
              <a:gd name="connsiteY2" fmla="*/ 11 h 1875728"/>
              <a:gd name="connsiteX3" fmla="*/ 0 w 587315"/>
              <a:gd name="connsiteY3" fmla="*/ 1115959 h 1875728"/>
              <a:gd name="connsiteX0" fmla="*/ 265119 w 518095"/>
              <a:gd name="connsiteY0" fmla="*/ 2670916 h 2670916"/>
              <a:gd name="connsiteX1" fmla="*/ 413745 w 518095"/>
              <a:gd name="connsiteY1" fmla="*/ 1891540 h 2670916"/>
              <a:gd name="connsiteX2" fmla="*/ 496256 w 518095"/>
              <a:gd name="connsiteY2" fmla="*/ 795199 h 2670916"/>
              <a:gd name="connsiteX3" fmla="*/ 0 w 518095"/>
              <a:gd name="connsiteY3" fmla="*/ 276328 h 2670916"/>
              <a:gd name="connsiteX0" fmla="*/ 265119 w 518095"/>
              <a:gd name="connsiteY0" fmla="*/ 2403250 h 2403250"/>
              <a:gd name="connsiteX1" fmla="*/ 413745 w 518095"/>
              <a:gd name="connsiteY1" fmla="*/ 1623874 h 2403250"/>
              <a:gd name="connsiteX2" fmla="*/ 496256 w 518095"/>
              <a:gd name="connsiteY2" fmla="*/ 527533 h 2403250"/>
              <a:gd name="connsiteX3" fmla="*/ 0 w 518095"/>
              <a:gd name="connsiteY3" fmla="*/ 8662 h 2403250"/>
              <a:gd name="connsiteX0" fmla="*/ 265119 w 415625"/>
              <a:gd name="connsiteY0" fmla="*/ 2401542 h 2401542"/>
              <a:gd name="connsiteX1" fmla="*/ 413745 w 415625"/>
              <a:gd name="connsiteY1" fmla="*/ 1622166 h 2401542"/>
              <a:gd name="connsiteX2" fmla="*/ 325002 w 415625"/>
              <a:gd name="connsiteY2" fmla="*/ 617926 h 2401542"/>
              <a:gd name="connsiteX3" fmla="*/ 0 w 415625"/>
              <a:gd name="connsiteY3" fmla="*/ 6954 h 2401542"/>
              <a:gd name="connsiteX0" fmla="*/ 265119 w 334253"/>
              <a:gd name="connsiteY0" fmla="*/ 2401432 h 2401432"/>
              <a:gd name="connsiteX1" fmla="*/ 247119 w 334253"/>
              <a:gd name="connsiteY1" fmla="*/ 1576005 h 2401432"/>
              <a:gd name="connsiteX2" fmla="*/ 325002 w 334253"/>
              <a:gd name="connsiteY2" fmla="*/ 617816 h 2401432"/>
              <a:gd name="connsiteX3" fmla="*/ 0 w 334253"/>
              <a:gd name="connsiteY3" fmla="*/ 6844 h 2401432"/>
              <a:gd name="connsiteX0" fmla="*/ 265119 w 287502"/>
              <a:gd name="connsiteY0" fmla="*/ 2401432 h 2401432"/>
              <a:gd name="connsiteX1" fmla="*/ 247119 w 287502"/>
              <a:gd name="connsiteY1" fmla="*/ 1576005 h 2401432"/>
              <a:gd name="connsiteX2" fmla="*/ 274089 w 287502"/>
              <a:gd name="connsiteY2" fmla="*/ 617816 h 2401432"/>
              <a:gd name="connsiteX3" fmla="*/ 0 w 287502"/>
              <a:gd name="connsiteY3" fmla="*/ 6844 h 2401432"/>
              <a:gd name="connsiteX0" fmla="*/ 265119 w 278324"/>
              <a:gd name="connsiteY0" fmla="*/ 5074544 h 5074544"/>
              <a:gd name="connsiteX1" fmla="*/ 247119 w 278324"/>
              <a:gd name="connsiteY1" fmla="*/ 4249117 h 5074544"/>
              <a:gd name="connsiteX2" fmla="*/ 274089 w 278324"/>
              <a:gd name="connsiteY2" fmla="*/ 3290928 h 5074544"/>
              <a:gd name="connsiteX3" fmla="*/ 141224 w 278324"/>
              <a:gd name="connsiteY3" fmla="*/ 2732 h 5074544"/>
              <a:gd name="connsiteX4" fmla="*/ 0 w 278324"/>
              <a:gd name="connsiteY4" fmla="*/ 2679956 h 5074544"/>
              <a:gd name="connsiteX0" fmla="*/ 320661 w 333866"/>
              <a:gd name="connsiteY0" fmla="*/ 6354995 h 6354995"/>
              <a:gd name="connsiteX1" fmla="*/ 302661 w 333866"/>
              <a:gd name="connsiteY1" fmla="*/ 5529568 h 6354995"/>
              <a:gd name="connsiteX2" fmla="*/ 329631 w 333866"/>
              <a:gd name="connsiteY2" fmla="*/ 4571379 h 6354995"/>
              <a:gd name="connsiteX3" fmla="*/ 196766 w 333866"/>
              <a:gd name="connsiteY3" fmla="*/ 1283183 h 6354995"/>
              <a:gd name="connsiteX4" fmla="*/ 0 w 333866"/>
              <a:gd name="connsiteY4" fmla="*/ 0 h 6354995"/>
              <a:gd name="connsiteX0" fmla="*/ 320661 w 335543"/>
              <a:gd name="connsiteY0" fmla="*/ 6354997 h 6354997"/>
              <a:gd name="connsiteX1" fmla="*/ 302661 w 335543"/>
              <a:gd name="connsiteY1" fmla="*/ 5529570 h 6354997"/>
              <a:gd name="connsiteX2" fmla="*/ 329631 w 335543"/>
              <a:gd name="connsiteY2" fmla="*/ 4571381 h 6354997"/>
              <a:gd name="connsiteX3" fmla="*/ 168995 w 335543"/>
              <a:gd name="connsiteY3" fmla="*/ 408211 h 6354997"/>
              <a:gd name="connsiteX4" fmla="*/ 0 w 335543"/>
              <a:gd name="connsiteY4" fmla="*/ 2 h 6354997"/>
              <a:gd name="connsiteX0" fmla="*/ 1519444 w 1519444"/>
              <a:gd name="connsiteY0" fmla="*/ 5397 h 6198645"/>
              <a:gd name="connsiteX1" fmla="*/ 302661 w 1519444"/>
              <a:gd name="connsiteY1" fmla="*/ 5880424 h 6198645"/>
              <a:gd name="connsiteX2" fmla="*/ 329631 w 1519444"/>
              <a:gd name="connsiteY2" fmla="*/ 4922235 h 6198645"/>
              <a:gd name="connsiteX3" fmla="*/ 168995 w 1519444"/>
              <a:gd name="connsiteY3" fmla="*/ 759065 h 6198645"/>
              <a:gd name="connsiteX4" fmla="*/ 0 w 1519444"/>
              <a:gd name="connsiteY4" fmla="*/ 350856 h 6198645"/>
              <a:gd name="connsiteX0" fmla="*/ 1519444 w 1519444"/>
              <a:gd name="connsiteY0" fmla="*/ 0 h 6193248"/>
              <a:gd name="connsiteX1" fmla="*/ 302661 w 1519444"/>
              <a:gd name="connsiteY1" fmla="*/ 5875027 h 6193248"/>
              <a:gd name="connsiteX2" fmla="*/ 329631 w 1519444"/>
              <a:gd name="connsiteY2" fmla="*/ 4916838 h 6193248"/>
              <a:gd name="connsiteX3" fmla="*/ 168995 w 1519444"/>
              <a:gd name="connsiteY3" fmla="*/ 753668 h 6193248"/>
              <a:gd name="connsiteX4" fmla="*/ 0 w 1519444"/>
              <a:gd name="connsiteY4" fmla="*/ 345459 h 6193248"/>
              <a:gd name="connsiteX0" fmla="*/ 1500930 w 1500930"/>
              <a:gd name="connsiteY0" fmla="*/ 0 h 6415457"/>
              <a:gd name="connsiteX1" fmla="*/ 302661 w 1500930"/>
              <a:gd name="connsiteY1" fmla="*/ 6082259 h 6415457"/>
              <a:gd name="connsiteX2" fmla="*/ 329631 w 1500930"/>
              <a:gd name="connsiteY2" fmla="*/ 5124070 h 6415457"/>
              <a:gd name="connsiteX3" fmla="*/ 168995 w 1500930"/>
              <a:gd name="connsiteY3" fmla="*/ 960900 h 6415457"/>
              <a:gd name="connsiteX4" fmla="*/ 0 w 1500930"/>
              <a:gd name="connsiteY4" fmla="*/ 552691 h 6415457"/>
              <a:gd name="connsiteX0" fmla="*/ 1500930 w 1500930"/>
              <a:gd name="connsiteY0" fmla="*/ 0 h 5179596"/>
              <a:gd name="connsiteX1" fmla="*/ 1131164 w 1500930"/>
              <a:gd name="connsiteY1" fmla="*/ 3134980 h 5179596"/>
              <a:gd name="connsiteX2" fmla="*/ 329631 w 1500930"/>
              <a:gd name="connsiteY2" fmla="*/ 5124070 h 5179596"/>
              <a:gd name="connsiteX3" fmla="*/ 168995 w 1500930"/>
              <a:gd name="connsiteY3" fmla="*/ 960900 h 5179596"/>
              <a:gd name="connsiteX4" fmla="*/ 0 w 1500930"/>
              <a:gd name="connsiteY4" fmla="*/ 552691 h 5179596"/>
              <a:gd name="connsiteX0" fmla="*/ 1500930 w 1500930"/>
              <a:gd name="connsiteY0" fmla="*/ 0 h 3273555"/>
              <a:gd name="connsiteX1" fmla="*/ 1131164 w 1500930"/>
              <a:gd name="connsiteY1" fmla="*/ 3134980 h 3273555"/>
              <a:gd name="connsiteX2" fmla="*/ 829510 w 1500930"/>
              <a:gd name="connsiteY2" fmla="*/ 2545202 h 3273555"/>
              <a:gd name="connsiteX3" fmla="*/ 168995 w 1500930"/>
              <a:gd name="connsiteY3" fmla="*/ 960900 h 3273555"/>
              <a:gd name="connsiteX4" fmla="*/ 0 w 1500930"/>
              <a:gd name="connsiteY4" fmla="*/ 552691 h 3273555"/>
              <a:gd name="connsiteX0" fmla="*/ 1500930 w 1500930"/>
              <a:gd name="connsiteY0" fmla="*/ 0 h 2646487"/>
              <a:gd name="connsiteX1" fmla="*/ 1260762 w 1500930"/>
              <a:gd name="connsiteY1" fmla="*/ 2213956 h 2646487"/>
              <a:gd name="connsiteX2" fmla="*/ 829510 w 1500930"/>
              <a:gd name="connsiteY2" fmla="*/ 2545202 h 2646487"/>
              <a:gd name="connsiteX3" fmla="*/ 168995 w 1500930"/>
              <a:gd name="connsiteY3" fmla="*/ 960900 h 2646487"/>
              <a:gd name="connsiteX4" fmla="*/ 0 w 1500930"/>
              <a:gd name="connsiteY4" fmla="*/ 552691 h 2646487"/>
              <a:gd name="connsiteX0" fmla="*/ 1500930 w 1500930"/>
              <a:gd name="connsiteY0" fmla="*/ 0 h 2614105"/>
              <a:gd name="connsiteX1" fmla="*/ 1260762 w 1500930"/>
              <a:gd name="connsiteY1" fmla="*/ 2213956 h 2614105"/>
              <a:gd name="connsiteX2" fmla="*/ 829510 w 1500930"/>
              <a:gd name="connsiteY2" fmla="*/ 2545202 h 2614105"/>
              <a:gd name="connsiteX3" fmla="*/ 215280 w 1500930"/>
              <a:gd name="connsiteY3" fmla="*/ 1398387 h 2614105"/>
              <a:gd name="connsiteX4" fmla="*/ 0 w 1500930"/>
              <a:gd name="connsiteY4" fmla="*/ 552691 h 2614105"/>
              <a:gd name="connsiteX0" fmla="*/ 1454645 w 1454645"/>
              <a:gd name="connsiteY0" fmla="*/ 0 h 2471287"/>
              <a:gd name="connsiteX1" fmla="*/ 1260762 w 1454645"/>
              <a:gd name="connsiteY1" fmla="*/ 2075802 h 2471287"/>
              <a:gd name="connsiteX2" fmla="*/ 829510 w 1454645"/>
              <a:gd name="connsiteY2" fmla="*/ 2407048 h 2471287"/>
              <a:gd name="connsiteX3" fmla="*/ 215280 w 1454645"/>
              <a:gd name="connsiteY3" fmla="*/ 1260233 h 2471287"/>
              <a:gd name="connsiteX4" fmla="*/ 0 w 1454645"/>
              <a:gd name="connsiteY4" fmla="*/ 414537 h 2471287"/>
              <a:gd name="connsiteX0" fmla="*/ 1454645 w 1454645"/>
              <a:gd name="connsiteY0" fmla="*/ 0 h 2469593"/>
              <a:gd name="connsiteX1" fmla="*/ 1260762 w 1454645"/>
              <a:gd name="connsiteY1" fmla="*/ 2075802 h 2469593"/>
              <a:gd name="connsiteX2" fmla="*/ 829510 w 1454645"/>
              <a:gd name="connsiteY2" fmla="*/ 2407048 h 2469593"/>
              <a:gd name="connsiteX3" fmla="*/ 261565 w 1454645"/>
              <a:gd name="connsiteY3" fmla="*/ 1283258 h 2469593"/>
              <a:gd name="connsiteX4" fmla="*/ 0 w 1454645"/>
              <a:gd name="connsiteY4" fmla="*/ 414537 h 2469593"/>
              <a:gd name="connsiteX0" fmla="*/ 1454645 w 1454645"/>
              <a:gd name="connsiteY0" fmla="*/ 0 h 5902991"/>
              <a:gd name="connsiteX1" fmla="*/ 1260762 w 1454645"/>
              <a:gd name="connsiteY1" fmla="*/ 2075802 h 5902991"/>
              <a:gd name="connsiteX2" fmla="*/ 829510 w 1454645"/>
              <a:gd name="connsiteY2" fmla="*/ 2407048 h 5902991"/>
              <a:gd name="connsiteX3" fmla="*/ 177105 w 1454645"/>
              <a:gd name="connsiteY3" fmla="*/ 5900427 h 5902991"/>
              <a:gd name="connsiteX4" fmla="*/ 0 w 1454645"/>
              <a:gd name="connsiteY4" fmla="*/ 414537 h 5902991"/>
              <a:gd name="connsiteX0" fmla="*/ 1454645 w 1454645"/>
              <a:gd name="connsiteY0" fmla="*/ 0 h 7820689"/>
              <a:gd name="connsiteX1" fmla="*/ 1260762 w 1454645"/>
              <a:gd name="connsiteY1" fmla="*/ 2075802 h 7820689"/>
              <a:gd name="connsiteX2" fmla="*/ 750329 w 1454645"/>
              <a:gd name="connsiteY2" fmla="*/ 7711072 h 7820689"/>
              <a:gd name="connsiteX3" fmla="*/ 177105 w 1454645"/>
              <a:gd name="connsiteY3" fmla="*/ 5900427 h 7820689"/>
              <a:gd name="connsiteX4" fmla="*/ 0 w 1454645"/>
              <a:gd name="connsiteY4" fmla="*/ 414537 h 7820689"/>
              <a:gd name="connsiteX0" fmla="*/ 1454645 w 1454645"/>
              <a:gd name="connsiteY0" fmla="*/ 0 h 7834464"/>
              <a:gd name="connsiteX1" fmla="*/ 1260762 w 1454645"/>
              <a:gd name="connsiteY1" fmla="*/ 2075802 h 7834464"/>
              <a:gd name="connsiteX2" fmla="*/ 750329 w 1454645"/>
              <a:gd name="connsiteY2" fmla="*/ 7711072 h 7834464"/>
              <a:gd name="connsiteX3" fmla="*/ 55695 w 1454645"/>
              <a:gd name="connsiteY3" fmla="*/ 6053057 h 7834464"/>
              <a:gd name="connsiteX4" fmla="*/ 0 w 1454645"/>
              <a:gd name="connsiteY4" fmla="*/ 414537 h 7834464"/>
              <a:gd name="connsiteX0" fmla="*/ 1454645 w 1454645"/>
              <a:gd name="connsiteY0" fmla="*/ 0 h 7867905"/>
              <a:gd name="connsiteX1" fmla="*/ 1260762 w 1454645"/>
              <a:gd name="connsiteY1" fmla="*/ 2075802 h 7867905"/>
              <a:gd name="connsiteX2" fmla="*/ 750329 w 1454645"/>
              <a:gd name="connsiteY2" fmla="*/ 7711072 h 7867905"/>
              <a:gd name="connsiteX3" fmla="*/ 55695 w 1454645"/>
              <a:gd name="connsiteY3" fmla="*/ 6053057 h 7867905"/>
              <a:gd name="connsiteX4" fmla="*/ 0 w 1454645"/>
              <a:gd name="connsiteY4" fmla="*/ 414537 h 7867905"/>
              <a:gd name="connsiteX0" fmla="*/ 1454645 w 1454645"/>
              <a:gd name="connsiteY0" fmla="*/ 0 h 7867905"/>
              <a:gd name="connsiteX1" fmla="*/ 1260762 w 1454645"/>
              <a:gd name="connsiteY1" fmla="*/ 2075802 h 7867905"/>
              <a:gd name="connsiteX2" fmla="*/ 750329 w 1454645"/>
              <a:gd name="connsiteY2" fmla="*/ 7711072 h 7867905"/>
              <a:gd name="connsiteX3" fmla="*/ 55695 w 1454645"/>
              <a:gd name="connsiteY3" fmla="*/ 6053057 h 7867905"/>
              <a:gd name="connsiteX4" fmla="*/ 0 w 1454645"/>
              <a:gd name="connsiteY4" fmla="*/ 414537 h 7867905"/>
              <a:gd name="connsiteX0" fmla="*/ 1454645 w 1454645"/>
              <a:gd name="connsiteY0" fmla="*/ 0 h 7714638"/>
              <a:gd name="connsiteX1" fmla="*/ 1213253 w 1454645"/>
              <a:gd name="connsiteY1" fmla="*/ 5624536 h 7714638"/>
              <a:gd name="connsiteX2" fmla="*/ 750329 w 1454645"/>
              <a:gd name="connsiteY2" fmla="*/ 7711072 h 7714638"/>
              <a:gd name="connsiteX3" fmla="*/ 55695 w 1454645"/>
              <a:gd name="connsiteY3" fmla="*/ 6053057 h 7714638"/>
              <a:gd name="connsiteX4" fmla="*/ 0 w 1454645"/>
              <a:gd name="connsiteY4" fmla="*/ 414537 h 7714638"/>
              <a:gd name="connsiteX0" fmla="*/ 1708024 w 1708024"/>
              <a:gd name="connsiteY0" fmla="*/ 4317107 h 7300100"/>
              <a:gd name="connsiteX1" fmla="*/ 1213253 w 1708024"/>
              <a:gd name="connsiteY1" fmla="*/ 5209998 h 7300100"/>
              <a:gd name="connsiteX2" fmla="*/ 750329 w 1708024"/>
              <a:gd name="connsiteY2" fmla="*/ 7296534 h 7300100"/>
              <a:gd name="connsiteX3" fmla="*/ 55695 w 1708024"/>
              <a:gd name="connsiteY3" fmla="*/ 5638519 h 7300100"/>
              <a:gd name="connsiteX4" fmla="*/ 0 w 1708024"/>
              <a:gd name="connsiteY4" fmla="*/ -1 h 7300100"/>
              <a:gd name="connsiteX0" fmla="*/ 1708024 w 1708024"/>
              <a:gd name="connsiteY0" fmla="*/ 4317107 h 7343566"/>
              <a:gd name="connsiteX1" fmla="*/ 1276598 w 1708024"/>
              <a:gd name="connsiteY1" fmla="*/ 6660019 h 7343566"/>
              <a:gd name="connsiteX2" fmla="*/ 750329 w 1708024"/>
              <a:gd name="connsiteY2" fmla="*/ 7296534 h 7343566"/>
              <a:gd name="connsiteX3" fmla="*/ 55695 w 1708024"/>
              <a:gd name="connsiteY3" fmla="*/ 5638519 h 7343566"/>
              <a:gd name="connsiteX4" fmla="*/ 0 w 1708024"/>
              <a:gd name="connsiteY4" fmla="*/ -1 h 7343566"/>
              <a:gd name="connsiteX0" fmla="*/ 1708024 w 1708024"/>
              <a:gd name="connsiteY0" fmla="*/ 4317107 h 7345942"/>
              <a:gd name="connsiteX1" fmla="*/ 1276598 w 1708024"/>
              <a:gd name="connsiteY1" fmla="*/ 6660019 h 7345942"/>
              <a:gd name="connsiteX2" fmla="*/ 750329 w 1708024"/>
              <a:gd name="connsiteY2" fmla="*/ 7296534 h 7345942"/>
              <a:gd name="connsiteX3" fmla="*/ 155991 w 1708024"/>
              <a:gd name="connsiteY3" fmla="*/ 5600357 h 7345942"/>
              <a:gd name="connsiteX4" fmla="*/ 0 w 1708024"/>
              <a:gd name="connsiteY4" fmla="*/ -1 h 7345942"/>
              <a:gd name="connsiteX0" fmla="*/ 1708024 w 1708024"/>
              <a:gd name="connsiteY0" fmla="*/ 4317107 h 7345942"/>
              <a:gd name="connsiteX1" fmla="*/ 1276598 w 1708024"/>
              <a:gd name="connsiteY1" fmla="*/ 6660019 h 7345942"/>
              <a:gd name="connsiteX2" fmla="*/ 750329 w 1708024"/>
              <a:gd name="connsiteY2" fmla="*/ 7296534 h 7345942"/>
              <a:gd name="connsiteX3" fmla="*/ 155991 w 1708024"/>
              <a:gd name="connsiteY3" fmla="*/ 5600357 h 7345942"/>
              <a:gd name="connsiteX4" fmla="*/ 0 w 1708024"/>
              <a:gd name="connsiteY4" fmla="*/ -1 h 7345942"/>
              <a:gd name="connsiteX0" fmla="*/ 1750254 w 1750254"/>
              <a:gd name="connsiteY0" fmla="*/ 5232909 h 7335022"/>
              <a:gd name="connsiteX1" fmla="*/ 1276598 w 1750254"/>
              <a:gd name="connsiteY1" fmla="*/ 6660019 h 7335022"/>
              <a:gd name="connsiteX2" fmla="*/ 750329 w 1750254"/>
              <a:gd name="connsiteY2" fmla="*/ 7296534 h 7335022"/>
              <a:gd name="connsiteX3" fmla="*/ 155991 w 1750254"/>
              <a:gd name="connsiteY3" fmla="*/ 5600357 h 7335022"/>
              <a:gd name="connsiteX4" fmla="*/ 0 w 1750254"/>
              <a:gd name="connsiteY4" fmla="*/ -1 h 733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254" h="7335022">
                <a:moveTo>
                  <a:pt x="1750254" y="5232909"/>
                </a:moveTo>
                <a:cubicBezTo>
                  <a:pt x="1735106" y="5795833"/>
                  <a:pt x="1443252" y="6316082"/>
                  <a:pt x="1276598" y="6660019"/>
                </a:cubicBezTo>
                <a:cubicBezTo>
                  <a:pt x="1109944" y="7003956"/>
                  <a:pt x="937097" y="7473144"/>
                  <a:pt x="750329" y="7296534"/>
                </a:cubicBezTo>
                <a:cubicBezTo>
                  <a:pt x="563561" y="7119924"/>
                  <a:pt x="222787" y="6350882"/>
                  <a:pt x="155991" y="5600357"/>
                </a:cubicBezTo>
                <a:cubicBezTo>
                  <a:pt x="110310" y="5155099"/>
                  <a:pt x="23537" y="-1043"/>
                  <a:pt x="0" y="-1"/>
                </a:cubicBezTo>
              </a:path>
            </a:pathLst>
          </a:custGeom>
          <a:ln w="28575">
            <a:solidFill>
              <a:srgbClr val="0070C0"/>
            </a:solidFill>
            <a:prstDash val="sysDot"/>
            <a:headEnd type="triangle" w="med" len="med"/>
            <a:tailEnd type="triangl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Tree>
    <p:extLst>
      <p:ext uri="{BB962C8B-B14F-4D97-AF65-F5344CB8AC3E}">
        <p14:creationId xmlns:p14="http://schemas.microsoft.com/office/powerpoint/2010/main" val="113686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Black" panose="020B0A04020102020204" pitchFamily="34" charset="0"/>
                <a:ea typeface="HGP創英角ｺﾞｼｯｸUB" pitchFamily="50" charset="-128"/>
                <a:cs typeface="Arial"/>
              </a:rPr>
              <a:t>コンピューターの基礎</a:t>
            </a:r>
            <a:endParaRPr lang="ja-JP" altLang="en-US" sz="2400" dirty="0">
              <a:solidFill>
                <a:srgbClr val="FFFFFF"/>
              </a:solidFill>
              <a:effectLst/>
              <a:latin typeface="Arial Black" panose="020B0A04020102020204" pitchFamily="34" charset="0"/>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167618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dirty="0" smtClean="0">
                <a:ea typeface="ＭＳ Ｐゴシック" pitchFamily="50" charset="-128"/>
              </a:rPr>
              <a:t>ネットワークの種類／</a:t>
            </a:r>
            <a:r>
              <a:rPr lang="en-US" altLang="ja-JP" sz="2800" dirty="0" smtClean="0">
                <a:ea typeface="ＭＳ Ｐゴシック" pitchFamily="50" charset="-128"/>
              </a:rPr>
              <a:t>LAN</a:t>
            </a:r>
            <a:r>
              <a:rPr lang="ja-JP" altLang="en-US" sz="2800" dirty="0" smtClean="0">
                <a:ea typeface="ＭＳ Ｐゴシック" pitchFamily="50" charset="-128"/>
              </a:rPr>
              <a:t>と</a:t>
            </a:r>
            <a:r>
              <a:rPr lang="en-US" altLang="ja-JP" sz="2800" dirty="0" smtClean="0">
                <a:ea typeface="ＭＳ Ｐゴシック" pitchFamily="50" charset="-128"/>
              </a:rPr>
              <a:t>WAN</a:t>
            </a:r>
            <a:endParaRPr lang="ja-JP" altLang="en-US" sz="2800" dirty="0">
              <a:ea typeface="ＭＳ Ｐゴシック" pitchFamily="50" charset="-128"/>
            </a:endParaRPr>
          </a:p>
        </p:txBody>
      </p:sp>
      <p:sp>
        <p:nvSpPr>
          <p:cNvPr id="55" name="角丸四角形 54"/>
          <p:cNvSpPr/>
          <p:nvPr/>
        </p:nvSpPr>
        <p:spPr bwMode="auto">
          <a:xfrm>
            <a:off x="976900" y="1288925"/>
            <a:ext cx="2133600" cy="457200"/>
          </a:xfrm>
          <a:prstGeom prst="roundRect">
            <a:avLst>
              <a:gd name="adj" fmla="val 0"/>
            </a:avLst>
          </a:prstGeom>
          <a:solidFill>
            <a:schemeClr val="accent6">
              <a:lumMod val="5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ネットワーク</a:t>
            </a:r>
          </a:p>
        </p:txBody>
      </p:sp>
      <p:sp>
        <p:nvSpPr>
          <p:cNvPr id="56" name="角丸四角形 55"/>
          <p:cNvSpPr/>
          <p:nvPr/>
        </p:nvSpPr>
        <p:spPr bwMode="auto">
          <a:xfrm>
            <a:off x="2209368" y="2966334"/>
            <a:ext cx="4863531" cy="388388"/>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ＷＡＮ　（</a:t>
            </a:r>
            <a:r>
              <a:rPr kumimoji="0" lang="en-US" altLang="ja-JP" sz="1200" b="0" i="0" u="none" strike="noStrike" cap="none" normalizeH="0" baseline="0" dirty="0" smtClean="0">
                <a:ln>
                  <a:noFill/>
                </a:ln>
                <a:solidFill>
                  <a:schemeClr val="bg1"/>
                </a:solidFill>
                <a:effectLst/>
                <a:latin typeface="Meiryo" charset="-128"/>
                <a:ea typeface="Meiryo" charset="-128"/>
                <a:cs typeface="Meiryo" charset="-128"/>
              </a:rPr>
              <a:t>Wide-area Network</a:t>
            </a: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）：広域通信網</a:t>
            </a:r>
          </a:p>
        </p:txBody>
      </p:sp>
      <p:sp>
        <p:nvSpPr>
          <p:cNvPr id="60" name="角丸四角形 59"/>
          <p:cNvSpPr/>
          <p:nvPr/>
        </p:nvSpPr>
        <p:spPr bwMode="auto">
          <a:xfrm>
            <a:off x="2209367" y="1875407"/>
            <a:ext cx="4863531" cy="381000"/>
          </a:xfrm>
          <a:prstGeom prst="roundRect">
            <a:avLst>
              <a:gd name="adj" fmla="val 0"/>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ＬＡＮ　（</a:t>
            </a:r>
            <a:r>
              <a:rPr kumimoji="0" lang="en-US" altLang="ja-JP" sz="1200" b="0" i="0" u="none" strike="noStrike" cap="none" normalizeH="0" baseline="0" dirty="0" smtClean="0">
                <a:ln>
                  <a:noFill/>
                </a:ln>
                <a:solidFill>
                  <a:schemeClr val="bg1"/>
                </a:solidFill>
                <a:effectLst/>
                <a:latin typeface="Meiryo" charset="-128"/>
                <a:ea typeface="Meiryo" charset="-128"/>
                <a:cs typeface="Meiryo" charset="-128"/>
              </a:rPr>
              <a:t>Local-area</a:t>
            </a:r>
            <a:r>
              <a:rPr kumimoji="0" lang="en-US" altLang="ja-JP" sz="1200" b="0" i="0" u="none" strike="noStrike" cap="none" normalizeH="0" dirty="0" smtClean="0">
                <a:ln>
                  <a:noFill/>
                </a:ln>
                <a:solidFill>
                  <a:schemeClr val="bg1"/>
                </a:solidFill>
                <a:effectLst/>
                <a:latin typeface="Meiryo" charset="-128"/>
                <a:ea typeface="Meiryo" charset="-128"/>
                <a:cs typeface="Meiryo" charset="-128"/>
              </a:rPr>
              <a:t> Network</a:t>
            </a: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）：構内通信網</a:t>
            </a:r>
          </a:p>
        </p:txBody>
      </p:sp>
      <p:cxnSp>
        <p:nvCxnSpPr>
          <p:cNvPr id="4" name="カギ線コネクタ 3"/>
          <p:cNvCxnSpPr>
            <a:stCxn id="55" idx="2"/>
            <a:endCxn id="60" idx="1"/>
          </p:cNvCxnSpPr>
          <p:nvPr/>
        </p:nvCxnSpPr>
        <p:spPr bwMode="auto">
          <a:xfrm rot="16200000" flipH="1">
            <a:off x="1966642" y="1823182"/>
            <a:ext cx="319782" cy="165667"/>
          </a:xfrm>
          <a:prstGeom prst="bentConnector2">
            <a:avLst/>
          </a:prstGeom>
          <a:solidFill>
            <a:schemeClr val="bg1"/>
          </a:solidFill>
          <a:ln w="38100" cap="flat" cmpd="sng" algn="ctr">
            <a:solidFill>
              <a:schemeClr val="accent6">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9" name="カギ線コネクタ 68"/>
          <p:cNvCxnSpPr>
            <a:stCxn id="55" idx="2"/>
            <a:endCxn id="56" idx="1"/>
          </p:cNvCxnSpPr>
          <p:nvPr/>
        </p:nvCxnSpPr>
        <p:spPr bwMode="auto">
          <a:xfrm rot="16200000" flipH="1">
            <a:off x="1419333" y="2370492"/>
            <a:ext cx="1414403" cy="165668"/>
          </a:xfrm>
          <a:prstGeom prst="bentConnector2">
            <a:avLst/>
          </a:prstGeom>
          <a:solidFill>
            <a:schemeClr val="bg1"/>
          </a:solidFill>
          <a:ln w="38100" cap="flat" cmpd="sng" algn="ctr">
            <a:solidFill>
              <a:schemeClr val="accent6">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1" name="正方形/長方形 20"/>
          <p:cNvSpPr/>
          <p:nvPr/>
        </p:nvSpPr>
        <p:spPr>
          <a:xfrm>
            <a:off x="2209369" y="3440664"/>
            <a:ext cx="2272731" cy="830997"/>
          </a:xfrm>
          <a:prstGeom prst="rect">
            <a:avLst/>
          </a:prstGeom>
        </p:spPr>
        <p:txBody>
          <a:bodyPr wrap="square">
            <a:spAutoFit/>
          </a:bodyPr>
          <a:lstStyle/>
          <a:p>
            <a:r>
              <a:rPr lang="ja-JP" altLang="en-US" sz="1200" dirty="0" smtClean="0">
                <a:solidFill>
                  <a:srgbClr val="CC0000"/>
                </a:solidFill>
                <a:latin typeface="Meiryo" charset="-128"/>
                <a:ea typeface="Meiryo" charset="-128"/>
                <a:cs typeface="Meiryo" charset="-128"/>
              </a:rPr>
              <a:t>本社</a:t>
            </a:r>
            <a:r>
              <a:rPr lang="ja-JP" altLang="en-US" sz="1200" dirty="0">
                <a:solidFill>
                  <a:srgbClr val="CC0000"/>
                </a:solidFill>
                <a:latin typeface="Meiryo" charset="-128"/>
                <a:ea typeface="Meiryo" charset="-128"/>
                <a:cs typeface="Meiryo" charset="-128"/>
              </a:rPr>
              <a:t>－支社間など地理的に</a:t>
            </a:r>
            <a:r>
              <a:rPr lang="ja-JP" altLang="en-US" sz="1200" dirty="0" smtClean="0">
                <a:solidFill>
                  <a:srgbClr val="CC0000"/>
                </a:solidFill>
                <a:latin typeface="Meiryo" charset="-128"/>
                <a:ea typeface="Meiryo" charset="-128"/>
                <a:cs typeface="Meiryo" charset="-128"/>
              </a:rPr>
              <a:t>離れた拠点に</a:t>
            </a:r>
            <a:r>
              <a:rPr lang="ja-JP" altLang="en-US" sz="1200" dirty="0">
                <a:solidFill>
                  <a:srgbClr val="CC0000"/>
                </a:solidFill>
                <a:latin typeface="Meiryo" charset="-128"/>
                <a:ea typeface="Meiryo" charset="-128"/>
                <a:cs typeface="Meiryo" charset="-128"/>
              </a:rPr>
              <a:t>あるコンピュータ同士を</a:t>
            </a:r>
            <a:r>
              <a:rPr lang="ja-JP" altLang="en-US" sz="1200" dirty="0" smtClean="0">
                <a:solidFill>
                  <a:srgbClr val="CC0000"/>
                </a:solidFill>
                <a:latin typeface="Meiryo" charset="-128"/>
                <a:ea typeface="Meiryo" charset="-128"/>
                <a:cs typeface="Meiryo" charset="-128"/>
              </a:rPr>
              <a:t>接続する通信網（ネットワーク）。</a:t>
            </a:r>
            <a:endParaRPr lang="ja-JP" altLang="en-US" sz="1200" dirty="0">
              <a:solidFill>
                <a:srgbClr val="CC0000"/>
              </a:solidFill>
              <a:latin typeface="Meiryo" charset="-128"/>
              <a:ea typeface="Meiryo" charset="-128"/>
              <a:cs typeface="Meiryo" charset="-128"/>
            </a:endParaRPr>
          </a:p>
        </p:txBody>
      </p:sp>
      <p:sp>
        <p:nvSpPr>
          <p:cNvPr id="22" name="正方形/長方形 21"/>
          <p:cNvSpPr/>
          <p:nvPr/>
        </p:nvSpPr>
        <p:spPr>
          <a:xfrm>
            <a:off x="2209367" y="2289243"/>
            <a:ext cx="4863531" cy="461665"/>
          </a:xfrm>
          <a:prstGeom prst="rect">
            <a:avLst/>
          </a:prstGeom>
        </p:spPr>
        <p:txBody>
          <a:bodyPr wrap="square">
            <a:spAutoFit/>
          </a:bodyPr>
          <a:lstStyle/>
          <a:p>
            <a:r>
              <a:rPr lang="ja-JP" altLang="en-US" sz="1200" dirty="0">
                <a:solidFill>
                  <a:srgbClr val="CC0000"/>
                </a:solidFill>
                <a:latin typeface="Meiryo" charset="-128"/>
                <a:ea typeface="Meiryo" charset="-128"/>
                <a:cs typeface="Meiryo" charset="-128"/>
              </a:rPr>
              <a:t>同じ建物や敷地の中にあるコンピュータや入出力装置などを接続する通信網（ネットワーク</a:t>
            </a:r>
            <a:r>
              <a:rPr lang="ja-JP" altLang="en-US" sz="1200" dirty="0" smtClean="0">
                <a:solidFill>
                  <a:srgbClr val="CC0000"/>
                </a:solidFill>
                <a:latin typeface="Meiryo" charset="-128"/>
                <a:ea typeface="Meiryo" charset="-128"/>
                <a:cs typeface="Meiryo" charset="-128"/>
              </a:rPr>
              <a:t>）。</a:t>
            </a:r>
            <a:endParaRPr lang="ja-JP" altLang="en-US" sz="1200" dirty="0">
              <a:solidFill>
                <a:srgbClr val="CC0000"/>
              </a:solidFill>
              <a:latin typeface="Meiryo" charset="-128"/>
              <a:ea typeface="Meiryo" charset="-128"/>
              <a:cs typeface="Meiryo" charset="-128"/>
            </a:endParaRPr>
          </a:p>
        </p:txBody>
      </p:sp>
      <p:sp>
        <p:nvSpPr>
          <p:cNvPr id="58" name="角丸四角形 57"/>
          <p:cNvSpPr/>
          <p:nvPr/>
        </p:nvSpPr>
        <p:spPr bwMode="auto">
          <a:xfrm>
            <a:off x="4786900" y="3497704"/>
            <a:ext cx="3366500" cy="386005"/>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公衆回線</a:t>
            </a:r>
          </a:p>
        </p:txBody>
      </p:sp>
      <p:cxnSp>
        <p:nvCxnSpPr>
          <p:cNvPr id="81" name="カギ線コネクタ 80"/>
          <p:cNvCxnSpPr>
            <a:stCxn id="56" idx="2"/>
            <a:endCxn id="58" idx="1"/>
          </p:cNvCxnSpPr>
          <p:nvPr/>
        </p:nvCxnSpPr>
        <p:spPr bwMode="auto">
          <a:xfrm rot="16200000" flipH="1">
            <a:off x="4546025" y="3449831"/>
            <a:ext cx="335985" cy="145766"/>
          </a:xfrm>
          <a:prstGeom prst="bentConnector2">
            <a:avLst/>
          </a:prstGeom>
          <a:solidFill>
            <a:schemeClr val="bg1"/>
          </a:solidFill>
          <a:ln w="38100" cap="flat" cmpd="sng" algn="ctr">
            <a:solidFill>
              <a:schemeClr val="accent6">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7" name="角丸四角形 76"/>
          <p:cNvSpPr/>
          <p:nvPr/>
        </p:nvSpPr>
        <p:spPr bwMode="auto">
          <a:xfrm>
            <a:off x="4789359" y="4834628"/>
            <a:ext cx="3366500" cy="386005"/>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専用回線</a:t>
            </a:r>
          </a:p>
        </p:txBody>
      </p:sp>
      <p:cxnSp>
        <p:nvCxnSpPr>
          <p:cNvPr id="89" name="カギ線コネクタ 88"/>
          <p:cNvCxnSpPr>
            <a:stCxn id="56" idx="2"/>
            <a:endCxn id="77" idx="1"/>
          </p:cNvCxnSpPr>
          <p:nvPr/>
        </p:nvCxnSpPr>
        <p:spPr bwMode="auto">
          <a:xfrm rot="16200000" flipH="1">
            <a:off x="3878792" y="4117063"/>
            <a:ext cx="1672909" cy="148225"/>
          </a:xfrm>
          <a:prstGeom prst="bentConnector2">
            <a:avLst/>
          </a:prstGeom>
          <a:solidFill>
            <a:schemeClr val="bg1"/>
          </a:solidFill>
          <a:ln w="38100" cap="flat" cmpd="sng" algn="ctr">
            <a:solidFill>
              <a:schemeClr val="accent6">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5" name="正方形/長方形 24"/>
          <p:cNvSpPr/>
          <p:nvPr/>
        </p:nvSpPr>
        <p:spPr>
          <a:xfrm>
            <a:off x="4800599" y="3893403"/>
            <a:ext cx="3355259" cy="830997"/>
          </a:xfrm>
          <a:prstGeom prst="rect">
            <a:avLst/>
          </a:prstGeom>
        </p:spPr>
        <p:txBody>
          <a:bodyPr wrap="square">
            <a:spAutoFit/>
          </a:bodyPr>
          <a:lstStyle/>
          <a:p>
            <a:r>
              <a:rPr lang="ja-JP" altLang="en-US" sz="1200" dirty="0" smtClean="0">
                <a:solidFill>
                  <a:srgbClr val="CC0000"/>
                </a:solidFill>
                <a:latin typeface="Meiryo" charset="-128"/>
                <a:ea typeface="Meiryo" charset="-128"/>
                <a:cs typeface="Meiryo" charset="-128"/>
              </a:rPr>
              <a:t>不特定</a:t>
            </a:r>
            <a:r>
              <a:rPr lang="ja-JP" altLang="en-US" sz="1200" dirty="0">
                <a:solidFill>
                  <a:srgbClr val="CC0000"/>
                </a:solidFill>
                <a:latin typeface="Meiryo" charset="-128"/>
                <a:ea typeface="Meiryo" charset="-128"/>
                <a:cs typeface="Meiryo" charset="-128"/>
              </a:rPr>
              <a:t>多数の利用者によって共有して利用される回線。公衆回線網あるいは公衆交換電話網（</a:t>
            </a:r>
            <a:r>
              <a:rPr lang="en-US" altLang="ja-JP" sz="1200" dirty="0">
                <a:solidFill>
                  <a:srgbClr val="CC0000"/>
                </a:solidFill>
                <a:latin typeface="Meiryo" charset="-128"/>
                <a:ea typeface="Meiryo" charset="-128"/>
                <a:cs typeface="Meiryo" charset="-128"/>
              </a:rPr>
              <a:t>PSTN</a:t>
            </a:r>
            <a:r>
              <a:rPr lang="ja-JP" altLang="en-US" sz="1200" dirty="0">
                <a:solidFill>
                  <a:srgbClr val="CC0000"/>
                </a:solidFill>
                <a:latin typeface="Meiryo" charset="-128"/>
                <a:ea typeface="Meiryo" charset="-128"/>
                <a:cs typeface="Meiryo" charset="-128"/>
              </a:rPr>
              <a:t>）など</a:t>
            </a:r>
            <a:r>
              <a:rPr lang="ja-JP" altLang="en-US" sz="1200" dirty="0" smtClean="0">
                <a:solidFill>
                  <a:srgbClr val="CC0000"/>
                </a:solidFill>
                <a:latin typeface="Meiryo" charset="-128"/>
                <a:ea typeface="Meiryo" charset="-128"/>
                <a:cs typeface="Meiryo" charset="-128"/>
              </a:rPr>
              <a:t>と呼ばれ、端末間</a:t>
            </a:r>
            <a:r>
              <a:rPr lang="ja-JP" altLang="en-US" sz="1200" dirty="0">
                <a:solidFill>
                  <a:srgbClr val="CC0000"/>
                </a:solidFill>
                <a:latin typeface="Meiryo" charset="-128"/>
                <a:ea typeface="Meiryo" charset="-128"/>
                <a:cs typeface="Meiryo" charset="-128"/>
              </a:rPr>
              <a:t>の接続は</a:t>
            </a:r>
            <a:r>
              <a:rPr lang="ja-JP" altLang="en-US" sz="1200" dirty="0" smtClean="0">
                <a:solidFill>
                  <a:srgbClr val="CC0000"/>
                </a:solidFill>
                <a:latin typeface="Meiryo" charset="-128"/>
                <a:ea typeface="Meiryo" charset="-128"/>
                <a:cs typeface="Meiryo" charset="-128"/>
              </a:rPr>
              <a:t>交換機を介して行われる</a:t>
            </a:r>
            <a:r>
              <a:rPr lang="ja-JP" altLang="en-US" sz="1200" dirty="0">
                <a:solidFill>
                  <a:srgbClr val="CC0000"/>
                </a:solidFill>
                <a:latin typeface="Meiryo" charset="-128"/>
                <a:ea typeface="Meiryo" charset="-128"/>
                <a:cs typeface="Meiryo" charset="-128"/>
              </a:rPr>
              <a:t>。</a:t>
            </a:r>
          </a:p>
        </p:txBody>
      </p:sp>
      <p:sp>
        <p:nvSpPr>
          <p:cNvPr id="27" name="正方形/長方形 26"/>
          <p:cNvSpPr/>
          <p:nvPr/>
        </p:nvSpPr>
        <p:spPr>
          <a:xfrm>
            <a:off x="4800600" y="5232737"/>
            <a:ext cx="3352800" cy="1015663"/>
          </a:xfrm>
          <a:prstGeom prst="rect">
            <a:avLst/>
          </a:prstGeom>
        </p:spPr>
        <p:txBody>
          <a:bodyPr wrap="square">
            <a:spAutoFit/>
          </a:bodyPr>
          <a:lstStyle/>
          <a:p>
            <a:r>
              <a:rPr lang="ja-JP" altLang="en-US" sz="1200" dirty="0" smtClean="0">
                <a:solidFill>
                  <a:srgbClr val="CC0000"/>
                </a:solidFill>
                <a:latin typeface="Meiryo" charset="-128"/>
                <a:ea typeface="Meiryo" charset="-128"/>
                <a:cs typeface="Meiryo" charset="-128"/>
              </a:rPr>
              <a:t>特定拠点間</a:t>
            </a:r>
            <a:r>
              <a:rPr lang="ja-JP" altLang="en-US" sz="1200" dirty="0">
                <a:solidFill>
                  <a:srgbClr val="CC0000"/>
                </a:solidFill>
                <a:latin typeface="Meiryo" charset="-128"/>
                <a:ea typeface="Meiryo" charset="-128"/>
                <a:cs typeface="Meiryo" charset="-128"/>
              </a:rPr>
              <a:t>を</a:t>
            </a:r>
            <a:r>
              <a:rPr lang="ja-JP" altLang="en-US" sz="1200" dirty="0" smtClean="0">
                <a:solidFill>
                  <a:srgbClr val="CC0000"/>
                </a:solidFill>
                <a:latin typeface="Meiryo" charset="-128"/>
                <a:ea typeface="Meiryo" charset="-128"/>
                <a:cs typeface="Meiryo" charset="-128"/>
              </a:rPr>
              <a:t>結ぶ回線</a:t>
            </a:r>
            <a:r>
              <a:rPr lang="ja-JP" altLang="en-US" sz="1200" dirty="0">
                <a:solidFill>
                  <a:srgbClr val="CC0000"/>
                </a:solidFill>
                <a:latin typeface="Meiryo" charset="-128"/>
                <a:ea typeface="Meiryo" charset="-128"/>
                <a:cs typeface="Meiryo" charset="-128"/>
              </a:rPr>
              <a:t>。公衆回線のようにいろいろな所と通信することは</a:t>
            </a:r>
            <a:r>
              <a:rPr lang="ja-JP" altLang="en-US" sz="1200" dirty="0" smtClean="0">
                <a:solidFill>
                  <a:srgbClr val="CC0000"/>
                </a:solidFill>
                <a:latin typeface="Meiryo" charset="-128"/>
                <a:ea typeface="Meiryo" charset="-128"/>
                <a:cs typeface="Meiryo" charset="-128"/>
              </a:rPr>
              <a:t>できない。料金</a:t>
            </a:r>
            <a:r>
              <a:rPr lang="ja-JP" altLang="en-US" sz="1200" dirty="0">
                <a:solidFill>
                  <a:srgbClr val="CC0000"/>
                </a:solidFill>
                <a:latin typeface="Meiryo" charset="-128"/>
                <a:ea typeface="Meiryo" charset="-128"/>
                <a:cs typeface="Meiryo" charset="-128"/>
              </a:rPr>
              <a:t>は接続</a:t>
            </a:r>
            <a:r>
              <a:rPr lang="ja-JP" altLang="en-US" sz="1200" dirty="0" smtClean="0">
                <a:solidFill>
                  <a:srgbClr val="CC0000"/>
                </a:solidFill>
                <a:latin typeface="Meiryo" charset="-128"/>
                <a:ea typeface="Meiryo" charset="-128"/>
                <a:cs typeface="Meiryo" charset="-128"/>
              </a:rPr>
              <a:t>時間によらず定額。交換機を介在させず、特定拠点間を専用に結ぶため安定した通信品質やセキュリティが確保される。</a:t>
            </a:r>
            <a:endParaRPr lang="ja-JP" altLang="en-US" sz="1200" dirty="0">
              <a:solidFill>
                <a:srgbClr val="CC0000"/>
              </a:solidFill>
              <a:latin typeface="Meiryo" charset="-128"/>
              <a:ea typeface="Meiryo" charset="-128"/>
              <a:cs typeface="Meiryo" charset="-128"/>
            </a:endParaRPr>
          </a:p>
        </p:txBody>
      </p:sp>
    </p:spTree>
    <p:extLst>
      <p:ext uri="{BB962C8B-B14F-4D97-AF65-F5344CB8AC3E}">
        <p14:creationId xmlns:p14="http://schemas.microsoft.com/office/powerpoint/2010/main" val="40726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回線交換方式とパケット交換方式</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21</a:t>
            </a:fld>
            <a:endParaRPr kumimoji="1" lang="ja-JP" altLang="en-US"/>
          </a:p>
        </p:txBody>
      </p:sp>
      <p:grpSp>
        <p:nvGrpSpPr>
          <p:cNvPr id="4" name="図形グループ 3"/>
          <p:cNvGrpSpPr/>
          <p:nvPr/>
        </p:nvGrpSpPr>
        <p:grpSpPr>
          <a:xfrm>
            <a:off x="1043608" y="1268760"/>
            <a:ext cx="265954" cy="577851"/>
            <a:chOff x="1946324" y="4125162"/>
            <a:chExt cx="969964" cy="2007872"/>
          </a:xfrm>
        </p:grpSpPr>
        <p:sp>
          <p:nvSpPr>
            <p:cNvPr id="5" name="円/楕円 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 name="フローチャート: 論理積ゲート 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7" name="図形グループ 6"/>
          <p:cNvGrpSpPr/>
          <p:nvPr/>
        </p:nvGrpSpPr>
        <p:grpSpPr>
          <a:xfrm>
            <a:off x="1043608" y="1988840"/>
            <a:ext cx="265954" cy="577851"/>
            <a:chOff x="1946324" y="4125162"/>
            <a:chExt cx="969964" cy="2007872"/>
          </a:xfrm>
        </p:grpSpPr>
        <p:sp>
          <p:nvSpPr>
            <p:cNvPr id="8" name="円/楕円 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9" name="フローチャート: 論理積ゲート 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0" name="図形グループ 9"/>
          <p:cNvGrpSpPr/>
          <p:nvPr/>
        </p:nvGrpSpPr>
        <p:grpSpPr>
          <a:xfrm>
            <a:off x="1043607" y="2708920"/>
            <a:ext cx="265954" cy="577851"/>
            <a:chOff x="1946324" y="4125162"/>
            <a:chExt cx="969964" cy="2007872"/>
          </a:xfrm>
        </p:grpSpPr>
        <p:sp>
          <p:nvSpPr>
            <p:cNvPr id="11" name="円/楕円 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2" name="フローチャート: 論理積ゲート 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3" name="図形グループ 12"/>
          <p:cNvGrpSpPr/>
          <p:nvPr/>
        </p:nvGrpSpPr>
        <p:grpSpPr>
          <a:xfrm>
            <a:off x="7740352" y="1268760"/>
            <a:ext cx="265954" cy="577851"/>
            <a:chOff x="1946324" y="4125162"/>
            <a:chExt cx="969964" cy="2007872"/>
          </a:xfrm>
        </p:grpSpPr>
        <p:sp>
          <p:nvSpPr>
            <p:cNvPr id="14" name="円/楕円 1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 name="フローチャート: 論理積ゲート 1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6" name="図形グループ 15"/>
          <p:cNvGrpSpPr/>
          <p:nvPr/>
        </p:nvGrpSpPr>
        <p:grpSpPr>
          <a:xfrm>
            <a:off x="7740352" y="1988840"/>
            <a:ext cx="265954" cy="577851"/>
            <a:chOff x="1946324" y="4125162"/>
            <a:chExt cx="969964" cy="2007872"/>
          </a:xfrm>
        </p:grpSpPr>
        <p:sp>
          <p:nvSpPr>
            <p:cNvPr id="17" name="円/楕円 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8" name="フローチャート: 論理積ゲート 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9" name="図形グループ 18"/>
          <p:cNvGrpSpPr/>
          <p:nvPr/>
        </p:nvGrpSpPr>
        <p:grpSpPr>
          <a:xfrm>
            <a:off x="7740351" y="2708920"/>
            <a:ext cx="265954" cy="577851"/>
            <a:chOff x="1946324" y="4125162"/>
            <a:chExt cx="969964" cy="2007872"/>
          </a:xfrm>
        </p:grpSpPr>
        <p:sp>
          <p:nvSpPr>
            <p:cNvPr id="20" name="円/楕円 1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 name="フローチャート: 論理積ゲート 2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2" name="正方形/長方形 21"/>
          <p:cNvSpPr/>
          <p:nvPr/>
        </p:nvSpPr>
        <p:spPr>
          <a:xfrm>
            <a:off x="2263556" y="2121331"/>
            <a:ext cx="576064" cy="577851"/>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6210293" y="2121330"/>
            <a:ext cx="576064" cy="577851"/>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 name="直線コネクタ 24"/>
          <p:cNvCxnSpPr>
            <a:stCxn id="6" idx="2"/>
            <a:endCxn id="22" idx="1"/>
          </p:cNvCxnSpPr>
          <p:nvPr/>
        </p:nvCxnSpPr>
        <p:spPr>
          <a:xfrm>
            <a:off x="1309562" y="1690178"/>
            <a:ext cx="953994" cy="720079"/>
          </a:xfrm>
          <a:prstGeom prst="line">
            <a:avLst/>
          </a:prstGeom>
          <a:ln w="571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 name="直線コネクタ 25"/>
          <p:cNvCxnSpPr>
            <a:stCxn id="9" idx="2"/>
            <a:endCxn id="22" idx="1"/>
          </p:cNvCxnSpPr>
          <p:nvPr/>
        </p:nvCxnSpPr>
        <p:spPr>
          <a:xfrm flipV="1">
            <a:off x="1309562" y="2410257"/>
            <a:ext cx="953994" cy="1"/>
          </a:xfrm>
          <a:prstGeom prst="line">
            <a:avLst/>
          </a:prstGeom>
          <a:ln w="571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9" name="直線コネクタ 28"/>
          <p:cNvCxnSpPr>
            <a:stCxn id="12" idx="2"/>
            <a:endCxn id="22" idx="1"/>
          </p:cNvCxnSpPr>
          <p:nvPr/>
        </p:nvCxnSpPr>
        <p:spPr>
          <a:xfrm flipV="1">
            <a:off x="1309561" y="2410257"/>
            <a:ext cx="953995" cy="720081"/>
          </a:xfrm>
          <a:prstGeom prst="line">
            <a:avLst/>
          </a:prstGeom>
          <a:ln w="571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5" name="直線コネクタ 34"/>
          <p:cNvCxnSpPr>
            <a:stCxn id="23" idx="3"/>
            <a:endCxn id="18" idx="0"/>
          </p:cNvCxnSpPr>
          <p:nvPr/>
        </p:nvCxnSpPr>
        <p:spPr>
          <a:xfrm>
            <a:off x="6786357" y="2410256"/>
            <a:ext cx="953995" cy="2"/>
          </a:xfrm>
          <a:prstGeom prst="line">
            <a:avLst/>
          </a:prstGeom>
          <a:ln w="571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6" name="直線コネクタ 35"/>
          <p:cNvCxnSpPr>
            <a:stCxn id="15" idx="0"/>
            <a:endCxn id="23" idx="3"/>
          </p:cNvCxnSpPr>
          <p:nvPr/>
        </p:nvCxnSpPr>
        <p:spPr>
          <a:xfrm flipH="1">
            <a:off x="6786357" y="1690178"/>
            <a:ext cx="953995" cy="720078"/>
          </a:xfrm>
          <a:prstGeom prst="line">
            <a:avLst/>
          </a:prstGeom>
          <a:ln w="571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7" name="直線コネクタ 36"/>
          <p:cNvCxnSpPr>
            <a:endCxn id="23" idx="3"/>
          </p:cNvCxnSpPr>
          <p:nvPr/>
        </p:nvCxnSpPr>
        <p:spPr>
          <a:xfrm flipH="1" flipV="1">
            <a:off x="6786357" y="2410256"/>
            <a:ext cx="953994" cy="689448"/>
          </a:xfrm>
          <a:prstGeom prst="line">
            <a:avLst/>
          </a:prstGeom>
          <a:ln w="571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1" name="直線コネクタ 50"/>
          <p:cNvCxnSpPr>
            <a:stCxn id="22" idx="3"/>
            <a:endCxn id="23" idx="1"/>
          </p:cNvCxnSpPr>
          <p:nvPr/>
        </p:nvCxnSpPr>
        <p:spPr>
          <a:xfrm flipV="1">
            <a:off x="2839620" y="2410256"/>
            <a:ext cx="3370673" cy="1"/>
          </a:xfrm>
          <a:prstGeom prst="line">
            <a:avLst/>
          </a:prstGeom>
          <a:ln w="571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8" name="フリーフォーム 57"/>
          <p:cNvSpPr/>
          <p:nvPr/>
        </p:nvSpPr>
        <p:spPr>
          <a:xfrm>
            <a:off x="1417964" y="1458109"/>
            <a:ext cx="6308071" cy="860528"/>
          </a:xfrm>
          <a:custGeom>
            <a:avLst/>
            <a:gdLst>
              <a:gd name="connsiteX0" fmla="*/ 0 w 6309965"/>
              <a:gd name="connsiteY0" fmla="*/ 6055 h 952183"/>
              <a:gd name="connsiteX1" fmla="*/ 1199014 w 6309965"/>
              <a:gd name="connsiteY1" fmla="*/ 793287 h 952183"/>
              <a:gd name="connsiteX2" fmla="*/ 5292620 w 6309965"/>
              <a:gd name="connsiteY2" fmla="*/ 884121 h 952183"/>
              <a:gd name="connsiteX3" fmla="*/ 6309965 w 6309965"/>
              <a:gd name="connsiteY3" fmla="*/ 0 h 952183"/>
              <a:gd name="connsiteX4" fmla="*/ 6309965 w 6309965"/>
              <a:gd name="connsiteY4" fmla="*/ 0 h 952183"/>
              <a:gd name="connsiteX0" fmla="*/ 0 w 6309965"/>
              <a:gd name="connsiteY0" fmla="*/ 6055 h 864949"/>
              <a:gd name="connsiteX1" fmla="*/ 1199014 w 6309965"/>
              <a:gd name="connsiteY1" fmla="*/ 793287 h 864949"/>
              <a:gd name="connsiteX2" fmla="*/ 5238119 w 6309965"/>
              <a:gd name="connsiteY2" fmla="*/ 738786 h 864949"/>
              <a:gd name="connsiteX3" fmla="*/ 6309965 w 6309965"/>
              <a:gd name="connsiteY3" fmla="*/ 0 h 864949"/>
              <a:gd name="connsiteX4" fmla="*/ 6309965 w 6309965"/>
              <a:gd name="connsiteY4" fmla="*/ 0 h 864949"/>
              <a:gd name="connsiteX0" fmla="*/ 0 w 6309965"/>
              <a:gd name="connsiteY0" fmla="*/ 6055 h 873186"/>
              <a:gd name="connsiteX1" fmla="*/ 1199014 w 6309965"/>
              <a:gd name="connsiteY1" fmla="*/ 793287 h 873186"/>
              <a:gd name="connsiteX2" fmla="*/ 5238119 w 6309965"/>
              <a:gd name="connsiteY2" fmla="*/ 756953 h 873186"/>
              <a:gd name="connsiteX3" fmla="*/ 6309965 w 6309965"/>
              <a:gd name="connsiteY3" fmla="*/ 0 h 873186"/>
              <a:gd name="connsiteX4" fmla="*/ 6309965 w 6309965"/>
              <a:gd name="connsiteY4" fmla="*/ 0 h 873186"/>
              <a:gd name="connsiteX0" fmla="*/ 0 w 6309965"/>
              <a:gd name="connsiteY0" fmla="*/ 6055 h 835369"/>
              <a:gd name="connsiteX1" fmla="*/ 1271681 w 6309965"/>
              <a:gd name="connsiteY1" fmla="*/ 726675 h 835369"/>
              <a:gd name="connsiteX2" fmla="*/ 5238119 w 6309965"/>
              <a:gd name="connsiteY2" fmla="*/ 756953 h 835369"/>
              <a:gd name="connsiteX3" fmla="*/ 6309965 w 6309965"/>
              <a:gd name="connsiteY3" fmla="*/ 0 h 835369"/>
              <a:gd name="connsiteX4" fmla="*/ 6309965 w 6309965"/>
              <a:gd name="connsiteY4" fmla="*/ 0 h 835369"/>
              <a:gd name="connsiteX0" fmla="*/ 0 w 6309965"/>
              <a:gd name="connsiteY0" fmla="*/ 6055 h 835369"/>
              <a:gd name="connsiteX1" fmla="*/ 1271681 w 6309965"/>
              <a:gd name="connsiteY1" fmla="*/ 726675 h 835369"/>
              <a:gd name="connsiteX2" fmla="*/ 5026172 w 6309965"/>
              <a:gd name="connsiteY2" fmla="*/ 756953 h 835369"/>
              <a:gd name="connsiteX3" fmla="*/ 6309965 w 6309965"/>
              <a:gd name="connsiteY3" fmla="*/ 0 h 835369"/>
              <a:gd name="connsiteX4" fmla="*/ 6309965 w 6309965"/>
              <a:gd name="connsiteY4" fmla="*/ 0 h 835369"/>
              <a:gd name="connsiteX0" fmla="*/ 0 w 6309965"/>
              <a:gd name="connsiteY0" fmla="*/ 6055 h 863472"/>
              <a:gd name="connsiteX1" fmla="*/ 1271681 w 6309965"/>
              <a:gd name="connsiteY1" fmla="*/ 726675 h 863472"/>
              <a:gd name="connsiteX2" fmla="*/ 5026172 w 6309965"/>
              <a:gd name="connsiteY2" fmla="*/ 756953 h 863472"/>
              <a:gd name="connsiteX3" fmla="*/ 6309965 w 6309965"/>
              <a:gd name="connsiteY3" fmla="*/ 0 h 863472"/>
              <a:gd name="connsiteX4" fmla="*/ 6309965 w 6309965"/>
              <a:gd name="connsiteY4" fmla="*/ 0 h 863472"/>
              <a:gd name="connsiteX0" fmla="*/ 0 w 6316020"/>
              <a:gd name="connsiteY0" fmla="*/ 66611 h 860528"/>
              <a:gd name="connsiteX1" fmla="*/ 1277736 w 6316020"/>
              <a:gd name="connsiteY1" fmla="*/ 726675 h 860528"/>
              <a:gd name="connsiteX2" fmla="*/ 5032227 w 6316020"/>
              <a:gd name="connsiteY2" fmla="*/ 756953 h 860528"/>
              <a:gd name="connsiteX3" fmla="*/ 6316020 w 6316020"/>
              <a:gd name="connsiteY3" fmla="*/ 0 h 860528"/>
              <a:gd name="connsiteX4" fmla="*/ 6316020 w 6316020"/>
              <a:gd name="connsiteY4" fmla="*/ 0 h 860528"/>
              <a:gd name="connsiteX0" fmla="*/ 0 w 6316020"/>
              <a:gd name="connsiteY0" fmla="*/ 66611 h 860528"/>
              <a:gd name="connsiteX1" fmla="*/ 1277736 w 6316020"/>
              <a:gd name="connsiteY1" fmla="*/ 726675 h 860528"/>
              <a:gd name="connsiteX2" fmla="*/ 5032227 w 6316020"/>
              <a:gd name="connsiteY2" fmla="*/ 756953 h 860528"/>
              <a:gd name="connsiteX3" fmla="*/ 6316020 w 6316020"/>
              <a:gd name="connsiteY3" fmla="*/ 0 h 860528"/>
              <a:gd name="connsiteX4" fmla="*/ 6316020 w 6316020"/>
              <a:gd name="connsiteY4" fmla="*/ 0 h 860528"/>
              <a:gd name="connsiteX0" fmla="*/ 0 w 6316020"/>
              <a:gd name="connsiteY0" fmla="*/ 66611 h 860528"/>
              <a:gd name="connsiteX1" fmla="*/ 1277736 w 6316020"/>
              <a:gd name="connsiteY1" fmla="*/ 726675 h 860528"/>
              <a:gd name="connsiteX2" fmla="*/ 5032227 w 6316020"/>
              <a:gd name="connsiteY2" fmla="*/ 756953 h 860528"/>
              <a:gd name="connsiteX3" fmla="*/ 6316020 w 6316020"/>
              <a:gd name="connsiteY3" fmla="*/ 0 h 860528"/>
              <a:gd name="connsiteX4" fmla="*/ 6316020 w 6316020"/>
              <a:gd name="connsiteY4" fmla="*/ 0 h 860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6020" h="860528">
                <a:moveTo>
                  <a:pt x="0" y="66611"/>
                </a:moveTo>
                <a:cubicBezTo>
                  <a:pt x="237178" y="308332"/>
                  <a:pt x="439032" y="611618"/>
                  <a:pt x="1277736" y="726675"/>
                </a:cubicBezTo>
                <a:cubicBezTo>
                  <a:pt x="2116440" y="841732"/>
                  <a:pt x="4192513" y="944677"/>
                  <a:pt x="5032227" y="756953"/>
                </a:cubicBezTo>
                <a:cubicBezTo>
                  <a:pt x="5871941" y="569229"/>
                  <a:pt x="6144443" y="186715"/>
                  <a:pt x="6316020" y="0"/>
                </a:cubicBezTo>
                <a:lnTo>
                  <a:pt x="6316020" y="0"/>
                </a:lnTo>
              </a:path>
            </a:pathLst>
          </a:custGeom>
          <a:noFill/>
          <a:ln>
            <a:solidFill>
              <a:schemeClr val="accent6">
                <a:lumMod val="75000"/>
              </a:schemeClr>
            </a:solidFill>
            <a:prstDash val="sysDash"/>
            <a:headEnd type="arrow" w="med" len="med"/>
            <a:tailEnd type="arrow"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59" name="図形グループ 58"/>
          <p:cNvGrpSpPr/>
          <p:nvPr/>
        </p:nvGrpSpPr>
        <p:grpSpPr>
          <a:xfrm>
            <a:off x="1043608" y="4188334"/>
            <a:ext cx="265954" cy="577851"/>
            <a:chOff x="1946324" y="4125162"/>
            <a:chExt cx="969964" cy="2007872"/>
          </a:xfrm>
        </p:grpSpPr>
        <p:sp>
          <p:nvSpPr>
            <p:cNvPr id="60" name="円/楕円 5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1" name="フローチャート: 論理積ゲート 6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62" name="図形グループ 61"/>
          <p:cNvGrpSpPr/>
          <p:nvPr/>
        </p:nvGrpSpPr>
        <p:grpSpPr>
          <a:xfrm>
            <a:off x="1043608" y="4908414"/>
            <a:ext cx="265954" cy="577851"/>
            <a:chOff x="1946324" y="4125162"/>
            <a:chExt cx="969964" cy="2007872"/>
          </a:xfrm>
        </p:grpSpPr>
        <p:sp>
          <p:nvSpPr>
            <p:cNvPr id="63" name="円/楕円 6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4" name="フローチャート: 論理積ゲート 6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65" name="図形グループ 64"/>
          <p:cNvGrpSpPr/>
          <p:nvPr/>
        </p:nvGrpSpPr>
        <p:grpSpPr>
          <a:xfrm>
            <a:off x="1043607" y="5628494"/>
            <a:ext cx="265954" cy="577851"/>
            <a:chOff x="1946324" y="4125162"/>
            <a:chExt cx="969964" cy="2007872"/>
          </a:xfrm>
        </p:grpSpPr>
        <p:sp>
          <p:nvSpPr>
            <p:cNvPr id="66" name="円/楕円 6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7" name="フローチャート: 論理積ゲート 6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68" name="図形グループ 67"/>
          <p:cNvGrpSpPr/>
          <p:nvPr/>
        </p:nvGrpSpPr>
        <p:grpSpPr>
          <a:xfrm>
            <a:off x="7740352" y="4188334"/>
            <a:ext cx="265954" cy="577851"/>
            <a:chOff x="1946324" y="4125162"/>
            <a:chExt cx="969964" cy="2007872"/>
          </a:xfrm>
        </p:grpSpPr>
        <p:sp>
          <p:nvSpPr>
            <p:cNvPr id="69" name="円/楕円 6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70" name="フローチャート: 論理積ゲート 6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71" name="図形グループ 70"/>
          <p:cNvGrpSpPr/>
          <p:nvPr/>
        </p:nvGrpSpPr>
        <p:grpSpPr>
          <a:xfrm>
            <a:off x="7740352" y="4908414"/>
            <a:ext cx="265954" cy="577851"/>
            <a:chOff x="1946324" y="4125162"/>
            <a:chExt cx="969964" cy="2007872"/>
          </a:xfrm>
        </p:grpSpPr>
        <p:sp>
          <p:nvSpPr>
            <p:cNvPr id="72" name="円/楕円 7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73" name="フローチャート: 論理積ゲート 7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74" name="図形グループ 73"/>
          <p:cNvGrpSpPr/>
          <p:nvPr/>
        </p:nvGrpSpPr>
        <p:grpSpPr>
          <a:xfrm>
            <a:off x="7740351" y="5628494"/>
            <a:ext cx="265954" cy="577851"/>
            <a:chOff x="1946324" y="4125162"/>
            <a:chExt cx="969964" cy="2007872"/>
          </a:xfrm>
        </p:grpSpPr>
        <p:sp>
          <p:nvSpPr>
            <p:cNvPr id="75" name="円/楕円 7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76" name="フローチャート: 論理積ゲート 7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77" name="正方形/長方形 76"/>
          <p:cNvSpPr/>
          <p:nvPr/>
        </p:nvSpPr>
        <p:spPr>
          <a:xfrm>
            <a:off x="2263556" y="5040905"/>
            <a:ext cx="576064" cy="577851"/>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正方形/長方形 77"/>
          <p:cNvSpPr/>
          <p:nvPr/>
        </p:nvSpPr>
        <p:spPr>
          <a:xfrm>
            <a:off x="6210293" y="5040904"/>
            <a:ext cx="576064" cy="577851"/>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a:stCxn id="61" idx="2"/>
            <a:endCxn id="77" idx="1"/>
          </p:cNvCxnSpPr>
          <p:nvPr/>
        </p:nvCxnSpPr>
        <p:spPr>
          <a:xfrm>
            <a:off x="1309562" y="4609752"/>
            <a:ext cx="953994" cy="720079"/>
          </a:xfrm>
          <a:prstGeom prst="line">
            <a:avLst/>
          </a:prstGeom>
          <a:ln w="571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0" name="直線コネクタ 79"/>
          <p:cNvCxnSpPr>
            <a:stCxn id="64" idx="2"/>
            <a:endCxn id="77" idx="1"/>
          </p:cNvCxnSpPr>
          <p:nvPr/>
        </p:nvCxnSpPr>
        <p:spPr>
          <a:xfrm flipV="1">
            <a:off x="1309562" y="5329831"/>
            <a:ext cx="953994" cy="1"/>
          </a:xfrm>
          <a:prstGeom prst="line">
            <a:avLst/>
          </a:prstGeom>
          <a:ln w="571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1" name="直線コネクタ 80"/>
          <p:cNvCxnSpPr>
            <a:stCxn id="67" idx="2"/>
            <a:endCxn id="77" idx="1"/>
          </p:cNvCxnSpPr>
          <p:nvPr/>
        </p:nvCxnSpPr>
        <p:spPr>
          <a:xfrm flipV="1">
            <a:off x="1309561" y="5329831"/>
            <a:ext cx="953995" cy="720081"/>
          </a:xfrm>
          <a:prstGeom prst="line">
            <a:avLst/>
          </a:prstGeom>
          <a:ln w="571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2" name="直線コネクタ 81"/>
          <p:cNvCxnSpPr>
            <a:stCxn id="78" idx="3"/>
            <a:endCxn id="73" idx="0"/>
          </p:cNvCxnSpPr>
          <p:nvPr/>
        </p:nvCxnSpPr>
        <p:spPr>
          <a:xfrm>
            <a:off x="6786357" y="5329830"/>
            <a:ext cx="953995" cy="2"/>
          </a:xfrm>
          <a:prstGeom prst="line">
            <a:avLst/>
          </a:prstGeom>
          <a:ln w="571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3" name="直線コネクタ 82"/>
          <p:cNvCxnSpPr>
            <a:stCxn id="70" idx="0"/>
            <a:endCxn id="78" idx="3"/>
          </p:cNvCxnSpPr>
          <p:nvPr/>
        </p:nvCxnSpPr>
        <p:spPr>
          <a:xfrm flipH="1">
            <a:off x="6786357" y="4609752"/>
            <a:ext cx="953995" cy="720078"/>
          </a:xfrm>
          <a:prstGeom prst="line">
            <a:avLst/>
          </a:prstGeom>
          <a:ln w="571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4" name="直線コネクタ 83"/>
          <p:cNvCxnSpPr>
            <a:endCxn id="78" idx="3"/>
          </p:cNvCxnSpPr>
          <p:nvPr/>
        </p:nvCxnSpPr>
        <p:spPr>
          <a:xfrm flipH="1" flipV="1">
            <a:off x="6786357" y="5329830"/>
            <a:ext cx="953994" cy="689448"/>
          </a:xfrm>
          <a:prstGeom prst="line">
            <a:avLst/>
          </a:prstGeom>
          <a:ln w="571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5" name="直線コネクタ 84"/>
          <p:cNvCxnSpPr/>
          <p:nvPr/>
        </p:nvCxnSpPr>
        <p:spPr>
          <a:xfrm flipV="1">
            <a:off x="2839620" y="5329828"/>
            <a:ext cx="3370673" cy="1"/>
          </a:xfrm>
          <a:prstGeom prst="line">
            <a:avLst/>
          </a:prstGeom>
          <a:ln w="571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87" name="正方形/長方形 86"/>
          <p:cNvSpPr/>
          <p:nvPr/>
        </p:nvSpPr>
        <p:spPr>
          <a:xfrm>
            <a:off x="2926810" y="5110402"/>
            <a:ext cx="216024" cy="160855"/>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正方形/長方形 87"/>
          <p:cNvSpPr/>
          <p:nvPr/>
        </p:nvSpPr>
        <p:spPr>
          <a:xfrm>
            <a:off x="3196919" y="5110402"/>
            <a:ext cx="216024" cy="1608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正方形/長方形 88"/>
          <p:cNvSpPr/>
          <p:nvPr/>
        </p:nvSpPr>
        <p:spPr>
          <a:xfrm>
            <a:off x="3467819" y="5110402"/>
            <a:ext cx="216024" cy="1608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正方形/長方形 89"/>
          <p:cNvSpPr/>
          <p:nvPr/>
        </p:nvSpPr>
        <p:spPr>
          <a:xfrm>
            <a:off x="3737928" y="5110402"/>
            <a:ext cx="216024" cy="1608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正方形/長方形 90"/>
          <p:cNvSpPr/>
          <p:nvPr/>
        </p:nvSpPr>
        <p:spPr>
          <a:xfrm>
            <a:off x="4008037" y="5110402"/>
            <a:ext cx="216024" cy="1608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正方形/長方形 91"/>
          <p:cNvSpPr/>
          <p:nvPr/>
        </p:nvSpPr>
        <p:spPr>
          <a:xfrm>
            <a:off x="4278146" y="5110402"/>
            <a:ext cx="216024" cy="160855"/>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4549046" y="5110402"/>
            <a:ext cx="216024" cy="1608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正方形/長方形 93"/>
          <p:cNvSpPr/>
          <p:nvPr/>
        </p:nvSpPr>
        <p:spPr>
          <a:xfrm>
            <a:off x="4819155" y="5110402"/>
            <a:ext cx="216024" cy="160855"/>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正方形/長方形 94"/>
          <p:cNvSpPr/>
          <p:nvPr/>
        </p:nvSpPr>
        <p:spPr>
          <a:xfrm>
            <a:off x="5094503" y="5110402"/>
            <a:ext cx="216024" cy="1608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5364612" y="5110402"/>
            <a:ext cx="216024" cy="1608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5634721" y="5110402"/>
            <a:ext cx="216024" cy="1608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正方形/長方形 97"/>
          <p:cNvSpPr/>
          <p:nvPr/>
        </p:nvSpPr>
        <p:spPr>
          <a:xfrm>
            <a:off x="5905621" y="5110402"/>
            <a:ext cx="216024" cy="160855"/>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正方形/長方形 101"/>
          <p:cNvSpPr/>
          <p:nvPr/>
        </p:nvSpPr>
        <p:spPr>
          <a:xfrm rot="2108925">
            <a:off x="1358248" y="4484630"/>
            <a:ext cx="216024" cy="160855"/>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3" name="正方形/長方形 102"/>
          <p:cNvSpPr/>
          <p:nvPr/>
        </p:nvSpPr>
        <p:spPr>
          <a:xfrm rot="2108925">
            <a:off x="1558319" y="4621332"/>
            <a:ext cx="216024" cy="160855"/>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正方形/長方形 103"/>
          <p:cNvSpPr/>
          <p:nvPr/>
        </p:nvSpPr>
        <p:spPr>
          <a:xfrm rot="2108925">
            <a:off x="1753849" y="4772011"/>
            <a:ext cx="216024" cy="160855"/>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p:cNvSpPr/>
          <p:nvPr/>
        </p:nvSpPr>
        <p:spPr>
          <a:xfrm rot="19408001">
            <a:off x="1358851" y="6027961"/>
            <a:ext cx="216024" cy="1608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p:cNvSpPr/>
          <p:nvPr/>
        </p:nvSpPr>
        <p:spPr>
          <a:xfrm rot="19408001">
            <a:off x="1554103" y="5884847"/>
            <a:ext cx="216024" cy="1608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正方形/長方形 107"/>
          <p:cNvSpPr/>
          <p:nvPr/>
        </p:nvSpPr>
        <p:spPr>
          <a:xfrm rot="19408001">
            <a:off x="1753896" y="5741732"/>
            <a:ext cx="216024" cy="1608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正方形/長方形 109"/>
          <p:cNvSpPr/>
          <p:nvPr/>
        </p:nvSpPr>
        <p:spPr>
          <a:xfrm>
            <a:off x="1338533" y="5112887"/>
            <a:ext cx="216024" cy="1608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正方形/長方形 110"/>
          <p:cNvSpPr/>
          <p:nvPr/>
        </p:nvSpPr>
        <p:spPr>
          <a:xfrm>
            <a:off x="1578353" y="5108455"/>
            <a:ext cx="216024" cy="1608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正方形/長方形 111"/>
          <p:cNvSpPr/>
          <p:nvPr/>
        </p:nvSpPr>
        <p:spPr>
          <a:xfrm>
            <a:off x="1825682" y="5112887"/>
            <a:ext cx="216024" cy="1608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2" name="図形グループ 121"/>
          <p:cNvGrpSpPr/>
          <p:nvPr/>
        </p:nvGrpSpPr>
        <p:grpSpPr>
          <a:xfrm>
            <a:off x="6999573" y="4540071"/>
            <a:ext cx="611069" cy="447084"/>
            <a:chOff x="7057497" y="5514241"/>
            <a:chExt cx="611069" cy="447084"/>
          </a:xfrm>
        </p:grpSpPr>
        <p:sp>
          <p:nvSpPr>
            <p:cNvPr id="115" name="正方形/長方形 114"/>
            <p:cNvSpPr/>
            <p:nvPr/>
          </p:nvSpPr>
          <p:spPr>
            <a:xfrm rot="19408001">
              <a:off x="7057497" y="5800470"/>
              <a:ext cx="216024" cy="1608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正方形/長方形 115"/>
            <p:cNvSpPr/>
            <p:nvPr/>
          </p:nvSpPr>
          <p:spPr>
            <a:xfrm rot="19408001">
              <a:off x="7252749" y="5657356"/>
              <a:ext cx="216024" cy="1608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正方形/長方形 116"/>
            <p:cNvSpPr/>
            <p:nvPr/>
          </p:nvSpPr>
          <p:spPr>
            <a:xfrm rot="19408001">
              <a:off x="7452542" y="5514241"/>
              <a:ext cx="216024" cy="1608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18" name="正方形/長方形 117"/>
          <p:cNvSpPr/>
          <p:nvPr/>
        </p:nvSpPr>
        <p:spPr>
          <a:xfrm>
            <a:off x="6999573" y="5108455"/>
            <a:ext cx="216024" cy="1608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正方形/長方形 118"/>
          <p:cNvSpPr/>
          <p:nvPr/>
        </p:nvSpPr>
        <p:spPr>
          <a:xfrm>
            <a:off x="7239393" y="5104023"/>
            <a:ext cx="216024" cy="1608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正方形/長方形 119"/>
          <p:cNvSpPr/>
          <p:nvPr/>
        </p:nvSpPr>
        <p:spPr>
          <a:xfrm>
            <a:off x="7486722" y="5108455"/>
            <a:ext cx="216024" cy="1608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3" name="図形グループ 122"/>
          <p:cNvGrpSpPr/>
          <p:nvPr/>
        </p:nvGrpSpPr>
        <p:grpSpPr>
          <a:xfrm>
            <a:off x="6969296" y="5625697"/>
            <a:ext cx="600481" cy="454101"/>
            <a:chOff x="7068038" y="4251274"/>
            <a:chExt cx="600481" cy="454101"/>
          </a:xfrm>
        </p:grpSpPr>
        <p:sp>
          <p:nvSpPr>
            <p:cNvPr id="113" name="正方形/長方形 112"/>
            <p:cNvSpPr/>
            <p:nvPr/>
          </p:nvSpPr>
          <p:spPr>
            <a:xfrm rot="2108925">
              <a:off x="7256965" y="4393841"/>
              <a:ext cx="216024" cy="160855"/>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正方形/長方形 113"/>
            <p:cNvSpPr/>
            <p:nvPr/>
          </p:nvSpPr>
          <p:spPr>
            <a:xfrm rot="2108925">
              <a:off x="7452495" y="4544520"/>
              <a:ext cx="216024" cy="160855"/>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正方形/長方形 120"/>
            <p:cNvSpPr/>
            <p:nvPr/>
          </p:nvSpPr>
          <p:spPr>
            <a:xfrm rot="2108925">
              <a:off x="7068038" y="4251274"/>
              <a:ext cx="216024" cy="160855"/>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24" name="正方形/長方形 123"/>
          <p:cNvSpPr/>
          <p:nvPr/>
        </p:nvSpPr>
        <p:spPr>
          <a:xfrm>
            <a:off x="3787169" y="1273443"/>
            <a:ext cx="1569660" cy="369332"/>
          </a:xfrm>
          <a:prstGeom prst="rect">
            <a:avLst/>
          </a:prstGeom>
        </p:spPr>
        <p:txBody>
          <a:bodyPr wrap="none">
            <a:spAutoFit/>
          </a:bodyPr>
          <a:lstStyle/>
          <a:p>
            <a:pPr algn="ctr"/>
            <a:r>
              <a:rPr lang="ja-JP" altLang="en-US">
                <a:solidFill>
                  <a:schemeClr val="tx1">
                    <a:lumMod val="65000"/>
                    <a:lumOff val="35000"/>
                  </a:schemeClr>
                </a:solidFill>
                <a:latin typeface="Meiryo" charset="-128"/>
                <a:ea typeface="Meiryo" charset="-128"/>
                <a:cs typeface="Meiryo" charset="-128"/>
              </a:rPr>
              <a:t>回線交換方式</a:t>
            </a:r>
          </a:p>
        </p:txBody>
      </p:sp>
      <p:sp>
        <p:nvSpPr>
          <p:cNvPr id="125" name="正方形/長方形 124"/>
          <p:cNvSpPr/>
          <p:nvPr/>
        </p:nvSpPr>
        <p:spPr>
          <a:xfrm>
            <a:off x="3556336" y="4188334"/>
            <a:ext cx="2031326" cy="369332"/>
          </a:xfrm>
          <a:prstGeom prst="rect">
            <a:avLst/>
          </a:prstGeom>
        </p:spPr>
        <p:txBody>
          <a:bodyPr wrap="none">
            <a:spAutoFit/>
          </a:bodyPr>
          <a:lstStyle/>
          <a:p>
            <a:pPr algn="ctr"/>
            <a:r>
              <a:rPr lang="ja-JP" altLang="en-US" dirty="0" smtClean="0">
                <a:solidFill>
                  <a:srgbClr val="00B050"/>
                </a:solidFill>
                <a:latin typeface="Meiryo" charset="-128"/>
                <a:ea typeface="Meiryo" charset="-128"/>
                <a:cs typeface="Meiryo" charset="-128"/>
              </a:rPr>
              <a:t>パケット交換</a:t>
            </a:r>
            <a:r>
              <a:rPr lang="ja-JP" altLang="en-US" dirty="0">
                <a:solidFill>
                  <a:srgbClr val="00B050"/>
                </a:solidFill>
                <a:latin typeface="Meiryo" charset="-128"/>
                <a:ea typeface="Meiryo" charset="-128"/>
                <a:cs typeface="Meiryo" charset="-128"/>
              </a:rPr>
              <a:t>方式</a:t>
            </a:r>
          </a:p>
        </p:txBody>
      </p:sp>
    </p:spTree>
    <p:extLst>
      <p:ext uri="{BB962C8B-B14F-4D97-AF65-F5344CB8AC3E}">
        <p14:creationId xmlns:p14="http://schemas.microsoft.com/office/powerpoint/2010/main" val="1164284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回線交換方式とパケット交換方式</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22</a:t>
            </a:fld>
            <a:endParaRPr kumimoji="1" lang="ja-JP" altLang="en-US"/>
          </a:p>
        </p:txBody>
      </p:sp>
      <p:grpSp>
        <p:nvGrpSpPr>
          <p:cNvPr id="59" name="図形グループ 58"/>
          <p:cNvGrpSpPr/>
          <p:nvPr/>
        </p:nvGrpSpPr>
        <p:grpSpPr>
          <a:xfrm>
            <a:off x="1043608" y="4188334"/>
            <a:ext cx="265954" cy="577851"/>
            <a:chOff x="1946324" y="4125162"/>
            <a:chExt cx="969964" cy="2007872"/>
          </a:xfrm>
        </p:grpSpPr>
        <p:sp>
          <p:nvSpPr>
            <p:cNvPr id="60" name="円/楕円 5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1" name="フローチャート: 論理積ゲート 6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62" name="図形グループ 61"/>
          <p:cNvGrpSpPr/>
          <p:nvPr/>
        </p:nvGrpSpPr>
        <p:grpSpPr>
          <a:xfrm>
            <a:off x="1043608" y="4908414"/>
            <a:ext cx="265954" cy="577851"/>
            <a:chOff x="1946324" y="4125162"/>
            <a:chExt cx="969964" cy="2007872"/>
          </a:xfrm>
        </p:grpSpPr>
        <p:sp>
          <p:nvSpPr>
            <p:cNvPr id="63" name="円/楕円 6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4" name="フローチャート: 論理積ゲート 6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65" name="図形グループ 64"/>
          <p:cNvGrpSpPr/>
          <p:nvPr/>
        </p:nvGrpSpPr>
        <p:grpSpPr>
          <a:xfrm>
            <a:off x="1043607" y="5628494"/>
            <a:ext cx="265954" cy="577851"/>
            <a:chOff x="1946324" y="4125162"/>
            <a:chExt cx="969964" cy="2007872"/>
          </a:xfrm>
        </p:grpSpPr>
        <p:sp>
          <p:nvSpPr>
            <p:cNvPr id="66" name="円/楕円 6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7" name="フローチャート: 論理積ゲート 6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68" name="図形グループ 67"/>
          <p:cNvGrpSpPr/>
          <p:nvPr/>
        </p:nvGrpSpPr>
        <p:grpSpPr>
          <a:xfrm>
            <a:off x="7740352" y="4188334"/>
            <a:ext cx="265954" cy="577851"/>
            <a:chOff x="1946324" y="4125162"/>
            <a:chExt cx="969964" cy="2007872"/>
          </a:xfrm>
        </p:grpSpPr>
        <p:sp>
          <p:nvSpPr>
            <p:cNvPr id="69" name="円/楕円 6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70" name="フローチャート: 論理積ゲート 6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71" name="図形グループ 70"/>
          <p:cNvGrpSpPr/>
          <p:nvPr/>
        </p:nvGrpSpPr>
        <p:grpSpPr>
          <a:xfrm>
            <a:off x="7740352" y="4908414"/>
            <a:ext cx="265954" cy="577851"/>
            <a:chOff x="1946324" y="4125162"/>
            <a:chExt cx="969964" cy="2007872"/>
          </a:xfrm>
        </p:grpSpPr>
        <p:sp>
          <p:nvSpPr>
            <p:cNvPr id="72" name="円/楕円 7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73" name="フローチャート: 論理積ゲート 7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74" name="図形グループ 73"/>
          <p:cNvGrpSpPr/>
          <p:nvPr/>
        </p:nvGrpSpPr>
        <p:grpSpPr>
          <a:xfrm>
            <a:off x="7740351" y="5628494"/>
            <a:ext cx="265954" cy="577851"/>
            <a:chOff x="1946324" y="4125162"/>
            <a:chExt cx="969964" cy="2007872"/>
          </a:xfrm>
        </p:grpSpPr>
        <p:sp>
          <p:nvSpPr>
            <p:cNvPr id="75" name="円/楕円 7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76" name="フローチャート: 論理積ゲート 7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77" name="正方形/長方形 76"/>
          <p:cNvSpPr/>
          <p:nvPr/>
        </p:nvSpPr>
        <p:spPr>
          <a:xfrm>
            <a:off x="2263556" y="5040905"/>
            <a:ext cx="576064" cy="577851"/>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正方形/長方形 77"/>
          <p:cNvSpPr/>
          <p:nvPr/>
        </p:nvSpPr>
        <p:spPr>
          <a:xfrm>
            <a:off x="6210293" y="5040904"/>
            <a:ext cx="576064" cy="577851"/>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a:stCxn id="61" idx="2"/>
            <a:endCxn id="77" idx="1"/>
          </p:cNvCxnSpPr>
          <p:nvPr/>
        </p:nvCxnSpPr>
        <p:spPr>
          <a:xfrm>
            <a:off x="1309562" y="4609752"/>
            <a:ext cx="953994" cy="720079"/>
          </a:xfrm>
          <a:prstGeom prst="line">
            <a:avLst/>
          </a:prstGeom>
          <a:ln w="571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0" name="直線コネクタ 79"/>
          <p:cNvCxnSpPr>
            <a:stCxn id="64" idx="2"/>
            <a:endCxn id="77" idx="1"/>
          </p:cNvCxnSpPr>
          <p:nvPr/>
        </p:nvCxnSpPr>
        <p:spPr>
          <a:xfrm flipV="1">
            <a:off x="1309562" y="5329831"/>
            <a:ext cx="953994" cy="1"/>
          </a:xfrm>
          <a:prstGeom prst="line">
            <a:avLst/>
          </a:prstGeom>
          <a:ln w="571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1" name="直線コネクタ 80"/>
          <p:cNvCxnSpPr>
            <a:stCxn id="67" idx="2"/>
            <a:endCxn id="77" idx="1"/>
          </p:cNvCxnSpPr>
          <p:nvPr/>
        </p:nvCxnSpPr>
        <p:spPr>
          <a:xfrm flipV="1">
            <a:off x="1309561" y="5329831"/>
            <a:ext cx="953995" cy="720081"/>
          </a:xfrm>
          <a:prstGeom prst="line">
            <a:avLst/>
          </a:prstGeom>
          <a:ln w="571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2" name="直線コネクタ 81"/>
          <p:cNvCxnSpPr>
            <a:stCxn id="78" idx="3"/>
            <a:endCxn id="73" idx="0"/>
          </p:cNvCxnSpPr>
          <p:nvPr/>
        </p:nvCxnSpPr>
        <p:spPr>
          <a:xfrm>
            <a:off x="6786357" y="5329830"/>
            <a:ext cx="953995" cy="2"/>
          </a:xfrm>
          <a:prstGeom prst="line">
            <a:avLst/>
          </a:prstGeom>
          <a:ln w="571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3" name="直線コネクタ 82"/>
          <p:cNvCxnSpPr>
            <a:stCxn id="70" idx="0"/>
            <a:endCxn id="78" idx="3"/>
          </p:cNvCxnSpPr>
          <p:nvPr/>
        </p:nvCxnSpPr>
        <p:spPr>
          <a:xfrm flipH="1">
            <a:off x="6786357" y="4609752"/>
            <a:ext cx="953995" cy="720078"/>
          </a:xfrm>
          <a:prstGeom prst="line">
            <a:avLst/>
          </a:prstGeom>
          <a:ln w="571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4" name="直線コネクタ 83"/>
          <p:cNvCxnSpPr>
            <a:endCxn id="78" idx="3"/>
          </p:cNvCxnSpPr>
          <p:nvPr/>
        </p:nvCxnSpPr>
        <p:spPr>
          <a:xfrm flipH="1" flipV="1">
            <a:off x="6786357" y="5329830"/>
            <a:ext cx="953994" cy="689448"/>
          </a:xfrm>
          <a:prstGeom prst="line">
            <a:avLst/>
          </a:prstGeom>
          <a:ln w="571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5" name="直線コネクタ 84"/>
          <p:cNvCxnSpPr/>
          <p:nvPr/>
        </p:nvCxnSpPr>
        <p:spPr>
          <a:xfrm flipV="1">
            <a:off x="2839620" y="5329828"/>
            <a:ext cx="3370673" cy="1"/>
          </a:xfrm>
          <a:prstGeom prst="line">
            <a:avLst/>
          </a:prstGeom>
          <a:ln w="571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87" name="正方形/長方形 86"/>
          <p:cNvSpPr/>
          <p:nvPr/>
        </p:nvSpPr>
        <p:spPr>
          <a:xfrm>
            <a:off x="2926810" y="5110402"/>
            <a:ext cx="216024" cy="160855"/>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正方形/長方形 87"/>
          <p:cNvSpPr/>
          <p:nvPr/>
        </p:nvSpPr>
        <p:spPr>
          <a:xfrm>
            <a:off x="3196919" y="5110402"/>
            <a:ext cx="216024" cy="1608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正方形/長方形 88"/>
          <p:cNvSpPr/>
          <p:nvPr/>
        </p:nvSpPr>
        <p:spPr>
          <a:xfrm>
            <a:off x="3467819" y="5110402"/>
            <a:ext cx="216024" cy="1608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正方形/長方形 89"/>
          <p:cNvSpPr/>
          <p:nvPr/>
        </p:nvSpPr>
        <p:spPr>
          <a:xfrm>
            <a:off x="3737928" y="5110402"/>
            <a:ext cx="216024" cy="1608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正方形/長方形 90"/>
          <p:cNvSpPr/>
          <p:nvPr/>
        </p:nvSpPr>
        <p:spPr>
          <a:xfrm>
            <a:off x="4008037" y="5110402"/>
            <a:ext cx="216024" cy="1608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正方形/長方形 91"/>
          <p:cNvSpPr/>
          <p:nvPr/>
        </p:nvSpPr>
        <p:spPr>
          <a:xfrm>
            <a:off x="4278146" y="5110402"/>
            <a:ext cx="216024" cy="160855"/>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4549046" y="5110402"/>
            <a:ext cx="216024" cy="1608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正方形/長方形 93"/>
          <p:cNvSpPr/>
          <p:nvPr/>
        </p:nvSpPr>
        <p:spPr>
          <a:xfrm>
            <a:off x="4819155" y="5110402"/>
            <a:ext cx="216024" cy="160855"/>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正方形/長方形 94"/>
          <p:cNvSpPr/>
          <p:nvPr/>
        </p:nvSpPr>
        <p:spPr>
          <a:xfrm>
            <a:off x="5094503" y="5110402"/>
            <a:ext cx="216024" cy="1608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5364612" y="5110402"/>
            <a:ext cx="216024" cy="1608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5634721" y="5110402"/>
            <a:ext cx="216024" cy="1608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正方形/長方形 97"/>
          <p:cNvSpPr/>
          <p:nvPr/>
        </p:nvSpPr>
        <p:spPr>
          <a:xfrm>
            <a:off x="5905621" y="5110402"/>
            <a:ext cx="216024" cy="160855"/>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正方形/長方形 101"/>
          <p:cNvSpPr/>
          <p:nvPr/>
        </p:nvSpPr>
        <p:spPr>
          <a:xfrm rot="2108925">
            <a:off x="1358248" y="4484630"/>
            <a:ext cx="216024" cy="160855"/>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3" name="正方形/長方形 102"/>
          <p:cNvSpPr/>
          <p:nvPr/>
        </p:nvSpPr>
        <p:spPr>
          <a:xfrm rot="2108925">
            <a:off x="1558319" y="4621332"/>
            <a:ext cx="216024" cy="160855"/>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正方形/長方形 103"/>
          <p:cNvSpPr/>
          <p:nvPr/>
        </p:nvSpPr>
        <p:spPr>
          <a:xfrm rot="2108925">
            <a:off x="1753849" y="4772011"/>
            <a:ext cx="216024" cy="160855"/>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p:cNvSpPr/>
          <p:nvPr/>
        </p:nvSpPr>
        <p:spPr>
          <a:xfrm rot="19408001">
            <a:off x="1358851" y="6027961"/>
            <a:ext cx="216024" cy="1608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p:cNvSpPr/>
          <p:nvPr/>
        </p:nvSpPr>
        <p:spPr>
          <a:xfrm rot="19408001">
            <a:off x="1554103" y="5884847"/>
            <a:ext cx="216024" cy="1608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正方形/長方形 107"/>
          <p:cNvSpPr/>
          <p:nvPr/>
        </p:nvSpPr>
        <p:spPr>
          <a:xfrm rot="19408001">
            <a:off x="1753896" y="5741732"/>
            <a:ext cx="216024" cy="1608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正方形/長方形 109"/>
          <p:cNvSpPr/>
          <p:nvPr/>
        </p:nvSpPr>
        <p:spPr>
          <a:xfrm>
            <a:off x="1338533" y="5112887"/>
            <a:ext cx="216024" cy="1608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正方形/長方形 110"/>
          <p:cNvSpPr/>
          <p:nvPr/>
        </p:nvSpPr>
        <p:spPr>
          <a:xfrm>
            <a:off x="1578353" y="5108455"/>
            <a:ext cx="216024" cy="1608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正方形/長方形 111"/>
          <p:cNvSpPr/>
          <p:nvPr/>
        </p:nvSpPr>
        <p:spPr>
          <a:xfrm>
            <a:off x="1825682" y="5112887"/>
            <a:ext cx="216024" cy="1608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2" name="図形グループ 121"/>
          <p:cNvGrpSpPr/>
          <p:nvPr/>
        </p:nvGrpSpPr>
        <p:grpSpPr>
          <a:xfrm>
            <a:off x="6999573" y="4540071"/>
            <a:ext cx="611069" cy="447084"/>
            <a:chOff x="7057497" y="5514241"/>
            <a:chExt cx="611069" cy="447084"/>
          </a:xfrm>
        </p:grpSpPr>
        <p:sp>
          <p:nvSpPr>
            <p:cNvPr id="115" name="正方形/長方形 114"/>
            <p:cNvSpPr/>
            <p:nvPr/>
          </p:nvSpPr>
          <p:spPr>
            <a:xfrm rot="19408001">
              <a:off x="7057497" y="5800470"/>
              <a:ext cx="216024" cy="1608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正方形/長方形 115"/>
            <p:cNvSpPr/>
            <p:nvPr/>
          </p:nvSpPr>
          <p:spPr>
            <a:xfrm rot="19408001">
              <a:off x="7252749" y="5657356"/>
              <a:ext cx="216024" cy="1608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正方形/長方形 116"/>
            <p:cNvSpPr/>
            <p:nvPr/>
          </p:nvSpPr>
          <p:spPr>
            <a:xfrm rot="19408001">
              <a:off x="7452542" y="5514241"/>
              <a:ext cx="216024" cy="1608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18" name="正方形/長方形 117"/>
          <p:cNvSpPr/>
          <p:nvPr/>
        </p:nvSpPr>
        <p:spPr>
          <a:xfrm>
            <a:off x="6999573" y="5108455"/>
            <a:ext cx="216024" cy="1608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正方形/長方形 118"/>
          <p:cNvSpPr/>
          <p:nvPr/>
        </p:nvSpPr>
        <p:spPr>
          <a:xfrm>
            <a:off x="7239393" y="5104023"/>
            <a:ext cx="216024" cy="1608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正方形/長方形 119"/>
          <p:cNvSpPr/>
          <p:nvPr/>
        </p:nvSpPr>
        <p:spPr>
          <a:xfrm>
            <a:off x="7486722" y="5108455"/>
            <a:ext cx="216024" cy="1608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3" name="図形グループ 122"/>
          <p:cNvGrpSpPr/>
          <p:nvPr/>
        </p:nvGrpSpPr>
        <p:grpSpPr>
          <a:xfrm>
            <a:off x="6969296" y="5625697"/>
            <a:ext cx="600481" cy="454101"/>
            <a:chOff x="7068038" y="4251274"/>
            <a:chExt cx="600481" cy="454101"/>
          </a:xfrm>
        </p:grpSpPr>
        <p:sp>
          <p:nvSpPr>
            <p:cNvPr id="113" name="正方形/長方形 112"/>
            <p:cNvSpPr/>
            <p:nvPr/>
          </p:nvSpPr>
          <p:spPr>
            <a:xfrm rot="2108925">
              <a:off x="7256965" y="4393841"/>
              <a:ext cx="216024" cy="160855"/>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正方形/長方形 113"/>
            <p:cNvSpPr/>
            <p:nvPr/>
          </p:nvSpPr>
          <p:spPr>
            <a:xfrm rot="2108925">
              <a:off x="7452495" y="4544520"/>
              <a:ext cx="216024" cy="160855"/>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正方形/長方形 120"/>
            <p:cNvSpPr/>
            <p:nvPr/>
          </p:nvSpPr>
          <p:spPr>
            <a:xfrm rot="2108925">
              <a:off x="7068038" y="4251274"/>
              <a:ext cx="216024" cy="160855"/>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25" name="正方形/長方形 124"/>
          <p:cNvSpPr/>
          <p:nvPr/>
        </p:nvSpPr>
        <p:spPr>
          <a:xfrm>
            <a:off x="3545171" y="1469348"/>
            <a:ext cx="2031326" cy="369332"/>
          </a:xfrm>
          <a:prstGeom prst="rect">
            <a:avLst/>
          </a:prstGeom>
        </p:spPr>
        <p:txBody>
          <a:bodyPr wrap="none">
            <a:spAutoFit/>
          </a:bodyPr>
          <a:lstStyle/>
          <a:p>
            <a:pPr algn="ctr"/>
            <a:r>
              <a:rPr lang="ja-JP" altLang="en-US" dirty="0" smtClean="0">
                <a:solidFill>
                  <a:srgbClr val="00B050"/>
                </a:solidFill>
                <a:latin typeface="Meiryo" charset="-128"/>
                <a:ea typeface="Meiryo" charset="-128"/>
                <a:cs typeface="Meiryo" charset="-128"/>
              </a:rPr>
              <a:t>パケット交換</a:t>
            </a:r>
            <a:r>
              <a:rPr lang="ja-JP" altLang="en-US" dirty="0">
                <a:solidFill>
                  <a:srgbClr val="00B050"/>
                </a:solidFill>
                <a:latin typeface="Meiryo" charset="-128"/>
                <a:ea typeface="Meiryo" charset="-128"/>
                <a:cs typeface="Meiryo" charset="-128"/>
              </a:rPr>
              <a:t>方式</a:t>
            </a:r>
          </a:p>
        </p:txBody>
      </p:sp>
      <p:sp>
        <p:nvSpPr>
          <p:cNvPr id="99" name="正方形/長方形 98"/>
          <p:cNvSpPr/>
          <p:nvPr/>
        </p:nvSpPr>
        <p:spPr>
          <a:xfrm>
            <a:off x="4283968" y="2221785"/>
            <a:ext cx="576064" cy="577851"/>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0" name="直線コネクタ 99"/>
          <p:cNvCxnSpPr>
            <a:stCxn id="77" idx="0"/>
            <a:endCxn id="99" idx="1"/>
          </p:cNvCxnSpPr>
          <p:nvPr/>
        </p:nvCxnSpPr>
        <p:spPr>
          <a:xfrm flipV="1">
            <a:off x="2551588" y="2510711"/>
            <a:ext cx="1732380" cy="2530194"/>
          </a:xfrm>
          <a:prstGeom prst="line">
            <a:avLst/>
          </a:prstGeom>
          <a:ln w="571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01" name="直線コネクタ 100"/>
          <p:cNvCxnSpPr>
            <a:stCxn id="78" idx="0"/>
            <a:endCxn id="99" idx="3"/>
          </p:cNvCxnSpPr>
          <p:nvPr/>
        </p:nvCxnSpPr>
        <p:spPr>
          <a:xfrm flipH="1" flipV="1">
            <a:off x="4860032" y="2510711"/>
            <a:ext cx="1638293" cy="2530193"/>
          </a:xfrm>
          <a:prstGeom prst="line">
            <a:avLst/>
          </a:prstGeom>
          <a:ln w="571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nvGrpSpPr>
          <p:cNvPr id="34" name="図形グループ 33"/>
          <p:cNvGrpSpPr/>
          <p:nvPr/>
        </p:nvGrpSpPr>
        <p:grpSpPr>
          <a:xfrm rot="18256471">
            <a:off x="1804829" y="3635975"/>
            <a:ext cx="2923935" cy="160855"/>
            <a:chOff x="1011583" y="2851701"/>
            <a:chExt cx="2923935" cy="160855"/>
          </a:xfrm>
        </p:grpSpPr>
        <p:sp>
          <p:nvSpPr>
            <p:cNvPr id="105" name="正方形/長方形 104"/>
            <p:cNvSpPr/>
            <p:nvPr/>
          </p:nvSpPr>
          <p:spPr>
            <a:xfrm>
              <a:off x="1011583" y="2851701"/>
              <a:ext cx="216024" cy="160855"/>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1281692" y="2851701"/>
              <a:ext cx="216024" cy="1608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正方形/長方形 125"/>
            <p:cNvSpPr/>
            <p:nvPr/>
          </p:nvSpPr>
          <p:spPr>
            <a:xfrm>
              <a:off x="1552592" y="2851701"/>
              <a:ext cx="216024" cy="1608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正方形/長方形 126"/>
            <p:cNvSpPr/>
            <p:nvPr/>
          </p:nvSpPr>
          <p:spPr>
            <a:xfrm>
              <a:off x="1822701" y="2851701"/>
              <a:ext cx="216024" cy="1608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2092810" y="2851701"/>
              <a:ext cx="216024" cy="1608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正方形/長方形 128"/>
            <p:cNvSpPr/>
            <p:nvPr/>
          </p:nvSpPr>
          <p:spPr>
            <a:xfrm>
              <a:off x="2362919" y="2851701"/>
              <a:ext cx="216024" cy="160855"/>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正方形/長方形 129"/>
            <p:cNvSpPr/>
            <p:nvPr/>
          </p:nvSpPr>
          <p:spPr>
            <a:xfrm>
              <a:off x="2633819" y="2851701"/>
              <a:ext cx="216024" cy="1608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正方形/長方形 130"/>
            <p:cNvSpPr/>
            <p:nvPr/>
          </p:nvSpPr>
          <p:spPr>
            <a:xfrm>
              <a:off x="2903928" y="2851701"/>
              <a:ext cx="216024" cy="160855"/>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正方形/長方形 131"/>
            <p:cNvSpPr/>
            <p:nvPr/>
          </p:nvSpPr>
          <p:spPr>
            <a:xfrm>
              <a:off x="3179276" y="2851701"/>
              <a:ext cx="216024" cy="1608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正方形/長方形 132"/>
            <p:cNvSpPr/>
            <p:nvPr/>
          </p:nvSpPr>
          <p:spPr>
            <a:xfrm>
              <a:off x="3449385" y="2851701"/>
              <a:ext cx="216024" cy="1608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正方形/長方形 133"/>
            <p:cNvSpPr/>
            <p:nvPr/>
          </p:nvSpPr>
          <p:spPr>
            <a:xfrm>
              <a:off x="3719494" y="2851701"/>
              <a:ext cx="216024" cy="1608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0" name="爆発 1 39"/>
          <p:cNvSpPr/>
          <p:nvPr/>
        </p:nvSpPr>
        <p:spPr>
          <a:xfrm>
            <a:off x="3843109" y="4542981"/>
            <a:ext cx="1443337" cy="1475082"/>
          </a:xfrm>
          <a:prstGeom prst="irregularSeal1">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フリーフォーム 42"/>
          <p:cNvSpPr/>
          <p:nvPr/>
        </p:nvSpPr>
        <p:spPr>
          <a:xfrm>
            <a:off x="4084757" y="2650389"/>
            <a:ext cx="2195594" cy="2233431"/>
          </a:xfrm>
          <a:custGeom>
            <a:avLst/>
            <a:gdLst>
              <a:gd name="connsiteX0" fmla="*/ 0 w 1883301"/>
              <a:gd name="connsiteY0" fmla="*/ 352760 h 1612331"/>
              <a:gd name="connsiteX1" fmla="*/ 781176 w 1883301"/>
              <a:gd name="connsiteY1" fmla="*/ 80257 h 1612331"/>
              <a:gd name="connsiteX2" fmla="*/ 1883301 w 1883301"/>
              <a:gd name="connsiteY2" fmla="*/ 1612331 h 1612331"/>
              <a:gd name="connsiteX3" fmla="*/ 1883301 w 1883301"/>
              <a:gd name="connsiteY3" fmla="*/ 1612331 h 1612331"/>
              <a:gd name="connsiteX0" fmla="*/ 0 w 1968342"/>
              <a:gd name="connsiteY0" fmla="*/ 352760 h 1731282"/>
              <a:gd name="connsiteX1" fmla="*/ 781176 w 1968342"/>
              <a:gd name="connsiteY1" fmla="*/ 80257 h 1731282"/>
              <a:gd name="connsiteX2" fmla="*/ 1883301 w 1968342"/>
              <a:gd name="connsiteY2" fmla="*/ 1612331 h 1731282"/>
              <a:gd name="connsiteX3" fmla="*/ 1896132 w 1968342"/>
              <a:gd name="connsiteY3" fmla="*/ 1632864 h 1731282"/>
              <a:gd name="connsiteX0" fmla="*/ 0 w 2011995"/>
              <a:gd name="connsiteY0" fmla="*/ 352760 h 1780694"/>
              <a:gd name="connsiteX1" fmla="*/ 781176 w 2011995"/>
              <a:gd name="connsiteY1" fmla="*/ 80257 h 1780694"/>
              <a:gd name="connsiteX2" fmla="*/ 1883301 w 2011995"/>
              <a:gd name="connsiteY2" fmla="*/ 1612331 h 1780694"/>
              <a:gd name="connsiteX3" fmla="*/ 1992360 w 2011995"/>
              <a:gd name="connsiteY3" fmla="*/ 1745792 h 1780694"/>
              <a:gd name="connsiteX0" fmla="*/ 0 w 2325948"/>
              <a:gd name="connsiteY0" fmla="*/ 352760 h 1826036"/>
              <a:gd name="connsiteX1" fmla="*/ 781176 w 2325948"/>
              <a:gd name="connsiteY1" fmla="*/ 80257 h 1826036"/>
              <a:gd name="connsiteX2" fmla="*/ 1883301 w 2325948"/>
              <a:gd name="connsiteY2" fmla="*/ 1612331 h 1826036"/>
              <a:gd name="connsiteX3" fmla="*/ 2325948 w 2325948"/>
              <a:gd name="connsiteY3" fmla="*/ 1817655 h 1826036"/>
              <a:gd name="connsiteX0" fmla="*/ 0 w 2325948"/>
              <a:gd name="connsiteY0" fmla="*/ 344664 h 1809559"/>
              <a:gd name="connsiteX1" fmla="*/ 781176 w 2325948"/>
              <a:gd name="connsiteY1" fmla="*/ 72161 h 1809559"/>
              <a:gd name="connsiteX2" fmla="*/ 2050095 w 2325948"/>
              <a:gd name="connsiteY2" fmla="*/ 1491307 h 1809559"/>
              <a:gd name="connsiteX3" fmla="*/ 2325948 w 2325948"/>
              <a:gd name="connsiteY3" fmla="*/ 1809559 h 1809559"/>
              <a:gd name="connsiteX0" fmla="*/ 0 w 2325948"/>
              <a:gd name="connsiteY0" fmla="*/ 432831 h 1897726"/>
              <a:gd name="connsiteX1" fmla="*/ 723439 w 2325948"/>
              <a:gd name="connsiteY1" fmla="*/ 57666 h 1897726"/>
              <a:gd name="connsiteX2" fmla="*/ 2050095 w 2325948"/>
              <a:gd name="connsiteY2" fmla="*/ 1579474 h 1897726"/>
              <a:gd name="connsiteX3" fmla="*/ 2325948 w 2325948"/>
              <a:gd name="connsiteY3" fmla="*/ 1897726 h 1897726"/>
              <a:gd name="connsiteX0" fmla="*/ 0 w 2325948"/>
              <a:gd name="connsiteY0" fmla="*/ 428293 h 1893188"/>
              <a:gd name="connsiteX1" fmla="*/ 710609 w 2325948"/>
              <a:gd name="connsiteY1" fmla="*/ 58262 h 1893188"/>
              <a:gd name="connsiteX2" fmla="*/ 2050095 w 2325948"/>
              <a:gd name="connsiteY2" fmla="*/ 1574936 h 1893188"/>
              <a:gd name="connsiteX3" fmla="*/ 2325948 w 2325948"/>
              <a:gd name="connsiteY3" fmla="*/ 1893188 h 1893188"/>
            </a:gdLst>
            <a:ahLst/>
            <a:cxnLst>
              <a:cxn ang="0">
                <a:pos x="connsiteX0" y="connsiteY0"/>
              </a:cxn>
              <a:cxn ang="0">
                <a:pos x="connsiteX1" y="connsiteY1"/>
              </a:cxn>
              <a:cxn ang="0">
                <a:pos x="connsiteX2" y="connsiteY2"/>
              </a:cxn>
              <a:cxn ang="0">
                <a:pos x="connsiteX3" y="connsiteY3"/>
              </a:cxn>
            </a:cxnLst>
            <a:rect l="l" t="t" r="r" b="b"/>
            <a:pathLst>
              <a:path w="2325948" h="1893188">
                <a:moveTo>
                  <a:pt x="0" y="428293"/>
                </a:moveTo>
                <a:cubicBezTo>
                  <a:pt x="233646" y="187077"/>
                  <a:pt x="368927" y="-132845"/>
                  <a:pt x="710609" y="58262"/>
                </a:cubicBezTo>
                <a:cubicBezTo>
                  <a:pt x="1052291" y="249369"/>
                  <a:pt x="1780872" y="1269115"/>
                  <a:pt x="2050095" y="1574936"/>
                </a:cubicBezTo>
                <a:cubicBezTo>
                  <a:pt x="2319318" y="1880757"/>
                  <a:pt x="2233997" y="1787104"/>
                  <a:pt x="2325948" y="1893188"/>
                </a:cubicBezTo>
              </a:path>
            </a:pathLst>
          </a:custGeom>
          <a:noFill/>
          <a:ln>
            <a:solidFill>
              <a:schemeClr val="accent6"/>
            </a:solidFill>
            <a:prstDash val="sysDot"/>
            <a:headEnd type="none" w="med" len="med"/>
            <a:tailEnd type="arrow"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rgbClr val="0070C0"/>
              </a:solidFill>
            </a:endParaRPr>
          </a:p>
        </p:txBody>
      </p:sp>
    </p:spTree>
    <p:extLst>
      <p:ext uri="{BB962C8B-B14F-4D97-AF65-F5344CB8AC3E}">
        <p14:creationId xmlns:p14="http://schemas.microsoft.com/office/powerpoint/2010/main" val="25757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8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9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92"/>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93"/>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94"/>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95"/>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96"/>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97"/>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9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randombar(horizontal)">
                                      <p:cBhvr>
                                        <p:cTn id="39" dur="500"/>
                                        <p:tgtEl>
                                          <p:spTgt spid="34"/>
                                        </p:tgtEl>
                                      </p:cBhvr>
                                    </p:animEffect>
                                  </p:childTnLst>
                                </p:cTn>
                              </p:par>
                            </p:childTnLst>
                          </p:cTn>
                        </p:par>
                        <p:par>
                          <p:cTn id="40" fill="hold">
                            <p:stCondLst>
                              <p:cond delay="500"/>
                            </p:stCondLst>
                            <p:childTnLst>
                              <p:par>
                                <p:cTn id="41" presetID="3" presetClass="entr" presetSubtype="10"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blinds(horizontal)">
                                      <p:cBhvr>
                                        <p:cTn id="4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40" grpId="0" animBg="1"/>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インターネットとは</a:t>
            </a:r>
            <a:endParaRPr kumimoji="1" lang="ja-JP" altLang="en-US" dirty="0"/>
          </a:p>
        </p:txBody>
      </p:sp>
      <p:sp>
        <p:nvSpPr>
          <p:cNvPr id="3" name="スライド番号プレースホルダー 2"/>
          <p:cNvSpPr>
            <a:spLocks noGrp="1"/>
          </p:cNvSpPr>
          <p:nvPr>
            <p:ph type="sldNum" sz="quarter" idx="12"/>
          </p:nvPr>
        </p:nvSpPr>
        <p:spPr>
          <a:xfrm>
            <a:off x="6948860" y="6669360"/>
            <a:ext cx="2133600" cy="217800"/>
          </a:xfrm>
        </p:spPr>
        <p:txBody>
          <a:bodyPr/>
          <a:lstStyle/>
          <a:p>
            <a:fld id="{8FF8CC5D-A65D-5946-99B5-645367A967AD}" type="slidenum">
              <a:rPr kumimoji="1" lang="ja-JP" altLang="en-US" smtClean="0"/>
              <a:t>23</a:t>
            </a:fld>
            <a:endParaRPr kumimoji="1" lang="ja-JP" altLang="en-US" dirty="0"/>
          </a:p>
        </p:txBody>
      </p:sp>
      <p:sp>
        <p:nvSpPr>
          <p:cNvPr id="24" name="角丸四角形 23"/>
          <p:cNvSpPr/>
          <p:nvPr/>
        </p:nvSpPr>
        <p:spPr>
          <a:xfrm>
            <a:off x="1071852" y="2045267"/>
            <a:ext cx="2016224" cy="432048"/>
          </a:xfrm>
          <a:prstGeom prst="round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通信事業者</a:t>
            </a:r>
            <a:r>
              <a:rPr kumimoji="1" lang="en-US" altLang="ja-JP" sz="1200" dirty="0" smtClean="0">
                <a:solidFill>
                  <a:srgbClr val="FFFFFF"/>
                </a:solidFill>
                <a:latin typeface="Meiryo" charset="-128"/>
                <a:ea typeface="Meiryo" charset="-128"/>
                <a:cs typeface="Meiryo" charset="-128"/>
              </a:rPr>
              <a:t>A</a:t>
            </a:r>
          </a:p>
          <a:p>
            <a:pPr algn="ctr"/>
            <a:r>
              <a:rPr lang="ja-JP" altLang="en-US" sz="1200" dirty="0" smtClean="0">
                <a:solidFill>
                  <a:srgbClr val="FFFFFF"/>
                </a:solidFill>
                <a:latin typeface="Meiryo" charset="-128"/>
                <a:ea typeface="Meiryo" charset="-128"/>
                <a:cs typeface="Meiryo" charset="-128"/>
              </a:rPr>
              <a:t>ネットワーク</a:t>
            </a:r>
            <a:endParaRPr kumimoji="1" lang="ja-JP" altLang="en-US" sz="1200" dirty="0">
              <a:solidFill>
                <a:srgbClr val="FFFFFF"/>
              </a:solidFill>
              <a:latin typeface="Meiryo" charset="-128"/>
              <a:ea typeface="Meiryo" charset="-128"/>
              <a:cs typeface="Meiryo" charset="-128"/>
            </a:endParaRPr>
          </a:p>
        </p:txBody>
      </p:sp>
      <p:sp>
        <p:nvSpPr>
          <p:cNvPr id="99" name="角丸四角形 98"/>
          <p:cNvSpPr/>
          <p:nvPr/>
        </p:nvSpPr>
        <p:spPr>
          <a:xfrm>
            <a:off x="1071852" y="3343248"/>
            <a:ext cx="2016224" cy="432048"/>
          </a:xfrm>
          <a:prstGeom prst="round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Meiryo" charset="-128"/>
                <a:ea typeface="Meiryo" charset="-128"/>
                <a:cs typeface="Meiryo" charset="-128"/>
              </a:rPr>
              <a:t>通信事</a:t>
            </a:r>
            <a:r>
              <a:rPr lang="ja-JP" altLang="en-US" sz="1200" dirty="0" smtClean="0">
                <a:solidFill>
                  <a:srgbClr val="FFFFFF"/>
                </a:solidFill>
                <a:latin typeface="Meiryo" charset="-128"/>
                <a:ea typeface="Meiryo" charset="-128"/>
                <a:cs typeface="Meiryo" charset="-128"/>
              </a:rPr>
              <a:t>業者</a:t>
            </a:r>
            <a:r>
              <a:rPr lang="en-US" altLang="ja-JP" sz="1200" dirty="0" smtClean="0">
                <a:solidFill>
                  <a:srgbClr val="FFFFFF"/>
                </a:solidFill>
                <a:latin typeface="Meiryo" charset="-128"/>
                <a:ea typeface="Meiryo" charset="-128"/>
                <a:cs typeface="Meiryo" charset="-128"/>
              </a:rPr>
              <a:t>C</a:t>
            </a:r>
            <a:endParaRPr lang="en-US" altLang="ja-JP" sz="1200" dirty="0">
              <a:solidFill>
                <a:srgbClr val="FFFFFF"/>
              </a:solidFill>
              <a:latin typeface="Meiryo" charset="-128"/>
              <a:ea typeface="Meiryo" charset="-128"/>
              <a:cs typeface="Meiryo" charset="-128"/>
            </a:endParaRPr>
          </a:p>
          <a:p>
            <a:pPr algn="ctr"/>
            <a:r>
              <a:rPr lang="ja-JP" altLang="en-US" sz="1200" dirty="0">
                <a:solidFill>
                  <a:srgbClr val="FFFFFF"/>
                </a:solidFill>
                <a:latin typeface="Meiryo" charset="-128"/>
                <a:ea typeface="Meiryo" charset="-128"/>
                <a:cs typeface="Meiryo" charset="-128"/>
              </a:rPr>
              <a:t>ネットワーク</a:t>
            </a:r>
          </a:p>
        </p:txBody>
      </p:sp>
      <p:sp>
        <p:nvSpPr>
          <p:cNvPr id="27" name="円/楕円 26"/>
          <p:cNvSpPr/>
          <p:nvPr/>
        </p:nvSpPr>
        <p:spPr>
          <a:xfrm>
            <a:off x="3347864" y="2477315"/>
            <a:ext cx="792088" cy="792088"/>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smtClean="0">
                <a:solidFill>
                  <a:srgbClr val="FFFFFF"/>
                </a:solidFill>
                <a:latin typeface="Meiryo" charset="-128"/>
                <a:ea typeface="Meiryo" charset="-128"/>
                <a:cs typeface="Meiryo" charset="-128"/>
              </a:rPr>
              <a:t>IX</a:t>
            </a:r>
          </a:p>
          <a:p>
            <a:pPr algn="ctr"/>
            <a:endParaRPr lang="en-US" altLang="ja-JP" sz="2000" dirty="0">
              <a:solidFill>
                <a:srgbClr val="FFFFFF"/>
              </a:solidFill>
              <a:latin typeface="Meiryo" charset="-128"/>
              <a:ea typeface="Meiryo" charset="-128"/>
              <a:cs typeface="Meiryo" charset="-128"/>
            </a:endParaRPr>
          </a:p>
        </p:txBody>
      </p:sp>
      <p:cxnSp>
        <p:nvCxnSpPr>
          <p:cNvPr id="30" name="直線コネクタ 29"/>
          <p:cNvCxnSpPr>
            <a:stCxn id="24" idx="3"/>
            <a:endCxn id="27" idx="1"/>
          </p:cNvCxnSpPr>
          <p:nvPr/>
        </p:nvCxnSpPr>
        <p:spPr>
          <a:xfrm>
            <a:off x="3088076" y="2261291"/>
            <a:ext cx="375787" cy="3320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直線コネクタ 99"/>
          <p:cNvCxnSpPr>
            <a:stCxn id="99" idx="3"/>
            <a:endCxn id="27" idx="3"/>
          </p:cNvCxnSpPr>
          <p:nvPr/>
        </p:nvCxnSpPr>
        <p:spPr>
          <a:xfrm flipV="1">
            <a:off x="3088076" y="3153404"/>
            <a:ext cx="375787" cy="405868"/>
          </a:xfrm>
          <a:prstGeom prst="line">
            <a:avLst/>
          </a:prstGeom>
        </p:spPr>
        <p:style>
          <a:lnRef idx="2">
            <a:schemeClr val="accent1"/>
          </a:lnRef>
          <a:fillRef idx="0">
            <a:schemeClr val="accent1"/>
          </a:fillRef>
          <a:effectRef idx="1">
            <a:schemeClr val="accent1"/>
          </a:effectRef>
          <a:fontRef idx="minor">
            <a:schemeClr val="tx1"/>
          </a:fontRef>
        </p:style>
      </p:cxnSp>
      <p:sp>
        <p:nvSpPr>
          <p:cNvPr id="105" name="角丸四角形 104"/>
          <p:cNvSpPr/>
          <p:nvPr/>
        </p:nvSpPr>
        <p:spPr>
          <a:xfrm>
            <a:off x="4399740" y="2045267"/>
            <a:ext cx="2016224" cy="432048"/>
          </a:xfrm>
          <a:prstGeom prst="round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Meiryo" charset="-128"/>
                <a:ea typeface="Meiryo" charset="-128"/>
                <a:cs typeface="Meiryo" charset="-128"/>
              </a:rPr>
              <a:t>通信事</a:t>
            </a:r>
            <a:r>
              <a:rPr lang="ja-JP" altLang="en-US" sz="1200" dirty="0" smtClean="0">
                <a:solidFill>
                  <a:srgbClr val="FFFFFF"/>
                </a:solidFill>
                <a:latin typeface="Meiryo" charset="-128"/>
                <a:ea typeface="Meiryo" charset="-128"/>
                <a:cs typeface="Meiryo" charset="-128"/>
              </a:rPr>
              <a:t>業者</a:t>
            </a:r>
            <a:r>
              <a:rPr lang="en-US" altLang="ja-JP" sz="1200" dirty="0" smtClean="0">
                <a:solidFill>
                  <a:srgbClr val="FFFFFF"/>
                </a:solidFill>
                <a:latin typeface="Meiryo" charset="-128"/>
                <a:ea typeface="Meiryo" charset="-128"/>
                <a:cs typeface="Meiryo" charset="-128"/>
              </a:rPr>
              <a:t>B</a:t>
            </a:r>
            <a:endParaRPr lang="en-US" altLang="ja-JP" sz="1200" dirty="0">
              <a:solidFill>
                <a:srgbClr val="FFFFFF"/>
              </a:solidFill>
              <a:latin typeface="Meiryo" charset="-128"/>
              <a:ea typeface="Meiryo" charset="-128"/>
              <a:cs typeface="Meiryo" charset="-128"/>
            </a:endParaRPr>
          </a:p>
          <a:p>
            <a:pPr algn="ctr"/>
            <a:r>
              <a:rPr lang="ja-JP" altLang="en-US" sz="1200" dirty="0">
                <a:solidFill>
                  <a:srgbClr val="FFFFFF"/>
                </a:solidFill>
                <a:latin typeface="Meiryo" charset="-128"/>
                <a:ea typeface="Meiryo" charset="-128"/>
                <a:cs typeface="Meiryo" charset="-128"/>
              </a:rPr>
              <a:t>ネットワーク</a:t>
            </a:r>
          </a:p>
        </p:txBody>
      </p:sp>
      <p:cxnSp>
        <p:nvCxnSpPr>
          <p:cNvPr id="126" name="直線コネクタ 125"/>
          <p:cNvCxnSpPr>
            <a:stCxn id="27" idx="7"/>
            <a:endCxn id="105" idx="1"/>
          </p:cNvCxnSpPr>
          <p:nvPr/>
        </p:nvCxnSpPr>
        <p:spPr>
          <a:xfrm flipV="1">
            <a:off x="4023953" y="2261291"/>
            <a:ext cx="375787" cy="332023"/>
          </a:xfrm>
          <a:prstGeom prst="line">
            <a:avLst/>
          </a:prstGeom>
        </p:spPr>
        <p:style>
          <a:lnRef idx="2">
            <a:schemeClr val="accent1"/>
          </a:lnRef>
          <a:fillRef idx="0">
            <a:schemeClr val="accent1"/>
          </a:fillRef>
          <a:effectRef idx="1">
            <a:schemeClr val="accent1"/>
          </a:effectRef>
          <a:fontRef idx="minor">
            <a:schemeClr val="tx1"/>
          </a:fontRef>
        </p:style>
      </p:cxnSp>
      <p:sp>
        <p:nvSpPr>
          <p:cNvPr id="135" name="角丸四角形 134"/>
          <p:cNvSpPr/>
          <p:nvPr/>
        </p:nvSpPr>
        <p:spPr>
          <a:xfrm>
            <a:off x="5999436" y="5036863"/>
            <a:ext cx="2016224" cy="432048"/>
          </a:xfrm>
          <a:prstGeom prst="round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Meiryo" charset="-128"/>
                <a:ea typeface="Meiryo" charset="-128"/>
                <a:cs typeface="Meiryo" charset="-128"/>
              </a:rPr>
              <a:t>通信事</a:t>
            </a:r>
            <a:r>
              <a:rPr lang="ja-JP" altLang="en-US" sz="1200" dirty="0" smtClean="0">
                <a:solidFill>
                  <a:srgbClr val="FFFFFF"/>
                </a:solidFill>
                <a:latin typeface="Meiryo" charset="-128"/>
                <a:ea typeface="Meiryo" charset="-128"/>
                <a:cs typeface="Meiryo" charset="-128"/>
              </a:rPr>
              <a:t>業者</a:t>
            </a:r>
            <a:r>
              <a:rPr lang="en-US" altLang="ja-JP" sz="1200" dirty="0">
                <a:solidFill>
                  <a:srgbClr val="FFFFFF"/>
                </a:solidFill>
                <a:latin typeface="Meiryo" charset="-128"/>
                <a:ea typeface="Meiryo" charset="-128"/>
                <a:cs typeface="Meiryo" charset="-128"/>
              </a:rPr>
              <a:t>Z</a:t>
            </a:r>
          </a:p>
          <a:p>
            <a:pPr algn="ctr"/>
            <a:r>
              <a:rPr lang="ja-JP" altLang="en-US" sz="1200" dirty="0">
                <a:solidFill>
                  <a:srgbClr val="FFFFFF"/>
                </a:solidFill>
                <a:latin typeface="Meiryo" charset="-128"/>
                <a:ea typeface="Meiryo" charset="-128"/>
                <a:cs typeface="Meiryo" charset="-128"/>
              </a:rPr>
              <a:t>ネットワーク</a:t>
            </a:r>
          </a:p>
        </p:txBody>
      </p:sp>
      <p:sp>
        <p:nvSpPr>
          <p:cNvPr id="136" name="角丸四角形 135"/>
          <p:cNvSpPr/>
          <p:nvPr/>
        </p:nvSpPr>
        <p:spPr>
          <a:xfrm>
            <a:off x="2671548" y="5040278"/>
            <a:ext cx="2016224" cy="432048"/>
          </a:xfrm>
          <a:prstGeom prst="round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Meiryo" charset="-128"/>
                <a:ea typeface="Meiryo" charset="-128"/>
                <a:cs typeface="Meiryo" charset="-128"/>
              </a:rPr>
              <a:t>通信事</a:t>
            </a:r>
            <a:r>
              <a:rPr lang="ja-JP" altLang="en-US" sz="1200" dirty="0" smtClean="0">
                <a:solidFill>
                  <a:srgbClr val="FFFFFF"/>
                </a:solidFill>
                <a:latin typeface="Meiryo" charset="-128"/>
                <a:ea typeface="Meiryo" charset="-128"/>
                <a:cs typeface="Meiryo" charset="-128"/>
              </a:rPr>
              <a:t>業者</a:t>
            </a:r>
            <a:r>
              <a:rPr lang="en-US" altLang="ja-JP" sz="1200" dirty="0" smtClean="0">
                <a:solidFill>
                  <a:srgbClr val="FFFFFF"/>
                </a:solidFill>
                <a:latin typeface="Meiryo" charset="-128"/>
                <a:ea typeface="Meiryo" charset="-128"/>
                <a:cs typeface="Meiryo" charset="-128"/>
              </a:rPr>
              <a:t>Y</a:t>
            </a:r>
            <a:endParaRPr lang="en-US" altLang="ja-JP" sz="1200" dirty="0">
              <a:solidFill>
                <a:srgbClr val="FFFFFF"/>
              </a:solidFill>
              <a:latin typeface="Meiryo" charset="-128"/>
              <a:ea typeface="Meiryo" charset="-128"/>
              <a:cs typeface="Meiryo" charset="-128"/>
            </a:endParaRPr>
          </a:p>
          <a:p>
            <a:pPr algn="ctr"/>
            <a:r>
              <a:rPr lang="ja-JP" altLang="en-US" sz="1200" dirty="0">
                <a:solidFill>
                  <a:srgbClr val="FFFFFF"/>
                </a:solidFill>
                <a:latin typeface="Meiryo" charset="-128"/>
                <a:ea typeface="Meiryo" charset="-128"/>
                <a:cs typeface="Meiryo" charset="-128"/>
              </a:rPr>
              <a:t>ネットワーク</a:t>
            </a:r>
          </a:p>
        </p:txBody>
      </p:sp>
      <p:sp>
        <p:nvSpPr>
          <p:cNvPr id="137" name="円/楕円 136"/>
          <p:cNvSpPr/>
          <p:nvPr/>
        </p:nvSpPr>
        <p:spPr>
          <a:xfrm>
            <a:off x="4947560" y="4174345"/>
            <a:ext cx="792088" cy="792088"/>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IX</a:t>
            </a:r>
            <a:endParaRPr kumimoji="1" lang="ja-JP" altLang="en-US" sz="2000" dirty="0">
              <a:solidFill>
                <a:srgbClr val="FFFFFF"/>
              </a:solidFill>
              <a:latin typeface="Meiryo" charset="-128"/>
              <a:ea typeface="Meiryo" charset="-128"/>
              <a:cs typeface="Meiryo" charset="-128"/>
            </a:endParaRPr>
          </a:p>
        </p:txBody>
      </p:sp>
      <p:cxnSp>
        <p:nvCxnSpPr>
          <p:cNvPr id="138" name="直線コネクタ 137"/>
          <p:cNvCxnSpPr>
            <a:stCxn id="135" idx="1"/>
            <a:endCxn id="137" idx="5"/>
          </p:cNvCxnSpPr>
          <p:nvPr/>
        </p:nvCxnSpPr>
        <p:spPr>
          <a:xfrm flipH="1" flipV="1">
            <a:off x="5623649" y="4850434"/>
            <a:ext cx="375787" cy="402453"/>
          </a:xfrm>
          <a:prstGeom prst="line">
            <a:avLst/>
          </a:prstGeom>
        </p:spPr>
        <p:style>
          <a:lnRef idx="2">
            <a:schemeClr val="accent1"/>
          </a:lnRef>
          <a:fillRef idx="0">
            <a:schemeClr val="accent1"/>
          </a:fillRef>
          <a:effectRef idx="1">
            <a:schemeClr val="accent1"/>
          </a:effectRef>
          <a:fontRef idx="minor">
            <a:schemeClr val="tx1"/>
          </a:fontRef>
        </p:style>
      </p:cxnSp>
      <p:cxnSp>
        <p:nvCxnSpPr>
          <p:cNvPr id="139" name="直線コネクタ 138"/>
          <p:cNvCxnSpPr>
            <a:stCxn id="136" idx="3"/>
            <a:endCxn id="137" idx="3"/>
          </p:cNvCxnSpPr>
          <p:nvPr/>
        </p:nvCxnSpPr>
        <p:spPr>
          <a:xfrm flipV="1">
            <a:off x="4687772" y="4850434"/>
            <a:ext cx="375787" cy="405868"/>
          </a:xfrm>
          <a:prstGeom prst="line">
            <a:avLst/>
          </a:prstGeom>
        </p:spPr>
        <p:style>
          <a:lnRef idx="2">
            <a:schemeClr val="accent1"/>
          </a:lnRef>
          <a:fillRef idx="0">
            <a:schemeClr val="accent1"/>
          </a:fillRef>
          <a:effectRef idx="1">
            <a:schemeClr val="accent1"/>
          </a:effectRef>
          <a:fontRef idx="minor">
            <a:schemeClr val="tx1"/>
          </a:fontRef>
        </p:style>
      </p:cxnSp>
      <p:sp>
        <p:nvSpPr>
          <p:cNvPr id="140" name="角丸四角形 139"/>
          <p:cNvSpPr/>
          <p:nvPr/>
        </p:nvSpPr>
        <p:spPr>
          <a:xfrm>
            <a:off x="5999436" y="3742297"/>
            <a:ext cx="2016224" cy="432048"/>
          </a:xfrm>
          <a:prstGeom prst="round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Meiryo" charset="-128"/>
                <a:ea typeface="Meiryo" charset="-128"/>
                <a:cs typeface="Meiryo" charset="-128"/>
              </a:rPr>
              <a:t>通信事</a:t>
            </a:r>
            <a:r>
              <a:rPr lang="ja-JP" altLang="en-US" sz="1200" dirty="0" smtClean="0">
                <a:solidFill>
                  <a:srgbClr val="FFFFFF"/>
                </a:solidFill>
                <a:latin typeface="Meiryo" charset="-128"/>
                <a:ea typeface="Meiryo" charset="-128"/>
                <a:cs typeface="Meiryo" charset="-128"/>
              </a:rPr>
              <a:t>業者</a:t>
            </a:r>
            <a:r>
              <a:rPr lang="en-US" altLang="ja-JP" sz="1200" dirty="0" smtClean="0">
                <a:solidFill>
                  <a:srgbClr val="FFFFFF"/>
                </a:solidFill>
                <a:latin typeface="Meiryo" charset="-128"/>
                <a:ea typeface="Meiryo" charset="-128"/>
                <a:cs typeface="Meiryo" charset="-128"/>
              </a:rPr>
              <a:t>X</a:t>
            </a:r>
            <a:endParaRPr lang="en-US" altLang="ja-JP" sz="1200" dirty="0">
              <a:solidFill>
                <a:srgbClr val="FFFFFF"/>
              </a:solidFill>
              <a:latin typeface="Meiryo" charset="-128"/>
              <a:ea typeface="Meiryo" charset="-128"/>
              <a:cs typeface="Meiryo" charset="-128"/>
            </a:endParaRPr>
          </a:p>
          <a:p>
            <a:pPr algn="ctr"/>
            <a:r>
              <a:rPr lang="ja-JP" altLang="en-US" sz="1200" dirty="0">
                <a:solidFill>
                  <a:srgbClr val="FFFFFF"/>
                </a:solidFill>
                <a:latin typeface="Meiryo" charset="-128"/>
                <a:ea typeface="Meiryo" charset="-128"/>
                <a:cs typeface="Meiryo" charset="-128"/>
              </a:rPr>
              <a:t>ネットワーク</a:t>
            </a:r>
          </a:p>
        </p:txBody>
      </p:sp>
      <p:cxnSp>
        <p:nvCxnSpPr>
          <p:cNvPr id="141" name="直線コネクタ 140"/>
          <p:cNvCxnSpPr>
            <a:stCxn id="137" idx="7"/>
            <a:endCxn id="140" idx="1"/>
          </p:cNvCxnSpPr>
          <p:nvPr/>
        </p:nvCxnSpPr>
        <p:spPr>
          <a:xfrm flipV="1">
            <a:off x="5623649" y="3958321"/>
            <a:ext cx="375787" cy="3320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42" name="直線コネクタ 141"/>
          <p:cNvCxnSpPr>
            <a:stCxn id="143" idx="4"/>
            <a:endCxn id="27" idx="0"/>
          </p:cNvCxnSpPr>
          <p:nvPr/>
        </p:nvCxnSpPr>
        <p:spPr>
          <a:xfrm>
            <a:off x="3743908" y="2045267"/>
            <a:ext cx="0" cy="432048"/>
          </a:xfrm>
          <a:prstGeom prst="line">
            <a:avLst/>
          </a:prstGeom>
        </p:spPr>
        <p:style>
          <a:lnRef idx="2">
            <a:schemeClr val="accent1"/>
          </a:lnRef>
          <a:fillRef idx="0">
            <a:schemeClr val="accent1"/>
          </a:fillRef>
          <a:effectRef idx="1">
            <a:schemeClr val="accent1"/>
          </a:effectRef>
          <a:fontRef idx="minor">
            <a:schemeClr val="tx1"/>
          </a:fontRef>
        </p:style>
      </p:cxnSp>
      <p:sp>
        <p:nvSpPr>
          <p:cNvPr id="143" name="円/楕円 142"/>
          <p:cNvSpPr/>
          <p:nvPr/>
        </p:nvSpPr>
        <p:spPr>
          <a:xfrm>
            <a:off x="3347864" y="1253179"/>
            <a:ext cx="792088" cy="792088"/>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IX</a:t>
            </a:r>
          </a:p>
        </p:txBody>
      </p:sp>
      <p:cxnSp>
        <p:nvCxnSpPr>
          <p:cNvPr id="144" name="直線コネクタ 143"/>
          <p:cNvCxnSpPr>
            <a:stCxn id="27" idx="5"/>
            <a:endCxn id="137" idx="1"/>
          </p:cNvCxnSpPr>
          <p:nvPr/>
        </p:nvCxnSpPr>
        <p:spPr>
          <a:xfrm>
            <a:off x="4023953" y="3153404"/>
            <a:ext cx="1039606" cy="11369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9" name="直線コネクタ 158"/>
          <p:cNvCxnSpPr>
            <a:stCxn id="137" idx="4"/>
            <a:endCxn id="160" idx="0"/>
          </p:cNvCxnSpPr>
          <p:nvPr/>
        </p:nvCxnSpPr>
        <p:spPr>
          <a:xfrm>
            <a:off x="5343604" y="4966433"/>
            <a:ext cx="0" cy="505893"/>
          </a:xfrm>
          <a:prstGeom prst="line">
            <a:avLst/>
          </a:prstGeom>
        </p:spPr>
        <p:style>
          <a:lnRef idx="2">
            <a:schemeClr val="accent1"/>
          </a:lnRef>
          <a:fillRef idx="0">
            <a:schemeClr val="accent1"/>
          </a:fillRef>
          <a:effectRef idx="1">
            <a:schemeClr val="accent1"/>
          </a:effectRef>
          <a:fontRef idx="minor">
            <a:schemeClr val="tx1"/>
          </a:fontRef>
        </p:style>
      </p:cxnSp>
      <p:sp>
        <p:nvSpPr>
          <p:cNvPr id="160" name="円/楕円 159"/>
          <p:cNvSpPr/>
          <p:nvPr/>
        </p:nvSpPr>
        <p:spPr>
          <a:xfrm>
            <a:off x="4947560" y="5472326"/>
            <a:ext cx="792088" cy="792088"/>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IX</a:t>
            </a:r>
            <a:endParaRPr kumimoji="1" lang="ja-JP" altLang="en-US" sz="2000" dirty="0">
              <a:solidFill>
                <a:srgbClr val="FFFFFF"/>
              </a:solidFill>
              <a:latin typeface="Meiryo" charset="-128"/>
              <a:ea typeface="Meiryo" charset="-128"/>
              <a:cs typeface="Meiryo" charset="-128"/>
            </a:endParaRPr>
          </a:p>
        </p:txBody>
      </p:sp>
      <p:sp>
        <p:nvSpPr>
          <p:cNvPr id="168" name="円/楕円 167"/>
          <p:cNvSpPr/>
          <p:nvPr/>
        </p:nvSpPr>
        <p:spPr>
          <a:xfrm>
            <a:off x="7245503" y="2477315"/>
            <a:ext cx="792088" cy="792088"/>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IX</a:t>
            </a:r>
            <a:endParaRPr kumimoji="1" lang="ja-JP" altLang="en-US" sz="2000" dirty="0">
              <a:solidFill>
                <a:srgbClr val="FFFFFF"/>
              </a:solidFill>
              <a:latin typeface="Meiryo" charset="-128"/>
              <a:ea typeface="Meiryo" charset="-128"/>
              <a:cs typeface="Meiryo" charset="-128"/>
            </a:endParaRPr>
          </a:p>
        </p:txBody>
      </p:sp>
      <p:cxnSp>
        <p:nvCxnSpPr>
          <p:cNvPr id="169" name="直線コネクタ 168"/>
          <p:cNvCxnSpPr>
            <a:stCxn id="168" idx="2"/>
            <a:endCxn id="27" idx="6"/>
          </p:cNvCxnSpPr>
          <p:nvPr/>
        </p:nvCxnSpPr>
        <p:spPr>
          <a:xfrm flipH="1">
            <a:off x="4139952" y="2873359"/>
            <a:ext cx="3105551"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79" name="円/楕円 178"/>
          <p:cNvSpPr/>
          <p:nvPr/>
        </p:nvSpPr>
        <p:spPr>
          <a:xfrm>
            <a:off x="1071852" y="4174345"/>
            <a:ext cx="792088" cy="792088"/>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smtClean="0">
                <a:solidFill>
                  <a:srgbClr val="FFFFFF"/>
                </a:solidFill>
                <a:latin typeface="Meiryo" charset="-128"/>
                <a:ea typeface="Meiryo" charset="-128"/>
                <a:cs typeface="Meiryo" charset="-128"/>
              </a:rPr>
              <a:t>IX</a:t>
            </a:r>
            <a:endParaRPr kumimoji="1" lang="ja-JP" altLang="en-US" sz="2000" dirty="0">
              <a:solidFill>
                <a:srgbClr val="FFFFFF"/>
              </a:solidFill>
              <a:latin typeface="Meiryo" charset="-128"/>
              <a:ea typeface="Meiryo" charset="-128"/>
              <a:cs typeface="Meiryo" charset="-128"/>
            </a:endParaRPr>
          </a:p>
        </p:txBody>
      </p:sp>
      <p:cxnSp>
        <p:nvCxnSpPr>
          <p:cNvPr id="180" name="直線コネクタ 179"/>
          <p:cNvCxnSpPr>
            <a:stCxn id="137" idx="2"/>
            <a:endCxn id="179" idx="6"/>
          </p:cNvCxnSpPr>
          <p:nvPr/>
        </p:nvCxnSpPr>
        <p:spPr>
          <a:xfrm flipH="1">
            <a:off x="1863940" y="4570389"/>
            <a:ext cx="308362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85" name="正方形/長方形 184"/>
          <p:cNvSpPr/>
          <p:nvPr/>
        </p:nvSpPr>
        <p:spPr>
          <a:xfrm>
            <a:off x="3347864" y="2809338"/>
            <a:ext cx="792088" cy="461665"/>
          </a:xfrm>
          <a:prstGeom prst="rect">
            <a:avLst/>
          </a:prstGeom>
        </p:spPr>
        <p:txBody>
          <a:bodyPr wrap="square">
            <a:spAutoFit/>
          </a:bodyPr>
          <a:lstStyle/>
          <a:p>
            <a:pPr algn="ctr"/>
            <a:r>
              <a:rPr lang="en-US" altLang="ja-JP" sz="800" dirty="0">
                <a:solidFill>
                  <a:srgbClr val="FFFFFF"/>
                </a:solidFill>
                <a:latin typeface="Meiryo" charset="-128"/>
                <a:ea typeface="Meiryo" charset="-128"/>
                <a:cs typeface="Meiryo" charset="-128"/>
              </a:rPr>
              <a:t>Internet</a:t>
            </a:r>
          </a:p>
          <a:p>
            <a:pPr algn="ctr"/>
            <a:r>
              <a:rPr lang="en-US" altLang="ja-JP" sz="800" dirty="0" err="1" smtClean="0">
                <a:solidFill>
                  <a:srgbClr val="FFFFFF"/>
                </a:solidFill>
                <a:latin typeface="Meiryo" charset="-128"/>
                <a:ea typeface="Meiryo" charset="-128"/>
                <a:cs typeface="Meiryo" charset="-128"/>
              </a:rPr>
              <a:t>eXchange</a:t>
            </a:r>
            <a:endParaRPr lang="en-US" altLang="ja-JP" sz="800" dirty="0" smtClean="0">
              <a:solidFill>
                <a:srgbClr val="FFFFFF"/>
              </a:solidFill>
              <a:latin typeface="Meiryo" charset="-128"/>
              <a:ea typeface="Meiryo" charset="-128"/>
              <a:cs typeface="Meiryo" charset="-128"/>
            </a:endParaRPr>
          </a:p>
          <a:p>
            <a:pPr algn="ctr"/>
            <a:r>
              <a:rPr lang="en-US" altLang="ja-JP" sz="800" dirty="0" smtClean="0">
                <a:solidFill>
                  <a:srgbClr val="FFFFFF"/>
                </a:solidFill>
                <a:latin typeface="Meiryo" charset="-128"/>
                <a:ea typeface="Meiryo" charset="-128"/>
                <a:cs typeface="Meiryo" charset="-128"/>
              </a:rPr>
              <a:t>point</a:t>
            </a:r>
            <a:endParaRPr lang="ja-JP" altLang="en-US" sz="800" dirty="0">
              <a:solidFill>
                <a:srgbClr val="FFFFFF"/>
              </a:solidFill>
              <a:latin typeface="Meiryo" charset="-128"/>
              <a:ea typeface="Meiryo" charset="-128"/>
              <a:cs typeface="Meiryo" charset="-128"/>
            </a:endParaRPr>
          </a:p>
        </p:txBody>
      </p:sp>
      <p:sp>
        <p:nvSpPr>
          <p:cNvPr id="189" name="正方形/長方形 188"/>
          <p:cNvSpPr/>
          <p:nvPr/>
        </p:nvSpPr>
        <p:spPr>
          <a:xfrm>
            <a:off x="1071852" y="1250174"/>
            <a:ext cx="576064" cy="73434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90" name="図形グループ 189"/>
          <p:cNvGrpSpPr/>
          <p:nvPr/>
        </p:nvGrpSpPr>
        <p:grpSpPr>
          <a:xfrm>
            <a:off x="3103823" y="5527942"/>
            <a:ext cx="360040" cy="415415"/>
            <a:chOff x="2667295" y="1059799"/>
            <a:chExt cx="681672" cy="722281"/>
          </a:xfrm>
        </p:grpSpPr>
        <p:sp>
          <p:nvSpPr>
            <p:cNvPr id="191" name="角丸四角形 19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92" name="図 191"/>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93" name="図形グループ 192"/>
          <p:cNvGrpSpPr/>
          <p:nvPr/>
        </p:nvGrpSpPr>
        <p:grpSpPr>
          <a:xfrm>
            <a:off x="3059066" y="5595605"/>
            <a:ext cx="231465" cy="443150"/>
            <a:chOff x="1946324" y="4125162"/>
            <a:chExt cx="969964" cy="2007872"/>
          </a:xfrm>
        </p:grpSpPr>
        <p:sp>
          <p:nvSpPr>
            <p:cNvPr id="194" name="円/楕円 19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95" name="フローチャート: 論理積ゲート 19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01" name="図形グループ 200"/>
          <p:cNvGrpSpPr/>
          <p:nvPr/>
        </p:nvGrpSpPr>
        <p:grpSpPr>
          <a:xfrm>
            <a:off x="3515308" y="5558571"/>
            <a:ext cx="512674" cy="492133"/>
            <a:chOff x="674950" y="5188180"/>
            <a:chExt cx="1376864" cy="1162951"/>
          </a:xfrm>
        </p:grpSpPr>
        <p:sp>
          <p:nvSpPr>
            <p:cNvPr id="196" name="正方形/長方形 195"/>
            <p:cNvSpPr/>
            <p:nvPr/>
          </p:nvSpPr>
          <p:spPr>
            <a:xfrm>
              <a:off x="674951" y="5188180"/>
              <a:ext cx="1376862" cy="1162951"/>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正方形/長方形 196"/>
            <p:cNvSpPr/>
            <p:nvPr/>
          </p:nvSpPr>
          <p:spPr>
            <a:xfrm>
              <a:off x="674950" y="5188180"/>
              <a:ext cx="1376864" cy="13473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p:cNvSpPr/>
            <p:nvPr/>
          </p:nvSpPr>
          <p:spPr>
            <a:xfrm>
              <a:off x="730942" y="5397271"/>
              <a:ext cx="589511" cy="348166"/>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9" name="正方形/長方形 198"/>
            <p:cNvSpPr/>
            <p:nvPr/>
          </p:nvSpPr>
          <p:spPr>
            <a:xfrm>
              <a:off x="1420749" y="5397271"/>
              <a:ext cx="539364" cy="348166"/>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0" name="正方形/長方形 199"/>
            <p:cNvSpPr/>
            <p:nvPr/>
          </p:nvSpPr>
          <p:spPr>
            <a:xfrm>
              <a:off x="730942" y="5883927"/>
              <a:ext cx="1229171" cy="3481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202" name="テキスト ボックス 201"/>
          <p:cNvSpPr txBox="1"/>
          <p:nvPr/>
        </p:nvSpPr>
        <p:spPr>
          <a:xfrm>
            <a:off x="1059293" y="1246916"/>
            <a:ext cx="588623" cy="338554"/>
          </a:xfrm>
          <a:prstGeom prst="rect">
            <a:avLst/>
          </a:prstGeom>
          <a:noFill/>
        </p:spPr>
        <p:txBody>
          <a:bodyPr wrap="none" rtlCol="0">
            <a:spAutoFit/>
          </a:bodyPr>
          <a:lstStyle/>
          <a:p>
            <a:r>
              <a:rPr kumimoji="1" lang="en-US" altLang="ja-JP" sz="800" dirty="0" smtClean="0">
                <a:solidFill>
                  <a:srgbClr val="0070C0"/>
                </a:solidFill>
              </a:rPr>
              <a:t>Web</a:t>
            </a:r>
          </a:p>
          <a:p>
            <a:r>
              <a:rPr kumimoji="1" lang="ja-JP" altLang="en-US" sz="800" dirty="0" smtClean="0">
                <a:solidFill>
                  <a:srgbClr val="0070C0"/>
                </a:solidFill>
              </a:rPr>
              <a:t>サーバー</a:t>
            </a:r>
            <a:endParaRPr kumimoji="1" lang="ja-JP" altLang="en-US" sz="800" dirty="0">
              <a:solidFill>
                <a:srgbClr val="0070C0"/>
              </a:solidFill>
            </a:endParaRPr>
          </a:p>
        </p:txBody>
      </p:sp>
      <p:sp>
        <p:nvSpPr>
          <p:cNvPr id="203" name="テキスト ボックス 202"/>
          <p:cNvSpPr txBox="1"/>
          <p:nvPr/>
        </p:nvSpPr>
        <p:spPr>
          <a:xfrm>
            <a:off x="3152077" y="6050704"/>
            <a:ext cx="768159" cy="215444"/>
          </a:xfrm>
          <a:prstGeom prst="rect">
            <a:avLst/>
          </a:prstGeom>
          <a:noFill/>
        </p:spPr>
        <p:txBody>
          <a:bodyPr wrap="none" rtlCol="0">
            <a:spAutoFit/>
          </a:bodyPr>
          <a:lstStyle/>
          <a:p>
            <a:r>
              <a:rPr kumimoji="1" lang="ja-JP" altLang="en-US" sz="800" smtClean="0">
                <a:solidFill>
                  <a:srgbClr val="0070C0"/>
                </a:solidFill>
              </a:rPr>
              <a:t>ホームページ</a:t>
            </a:r>
            <a:endParaRPr kumimoji="1" lang="ja-JP" altLang="en-US" sz="800" dirty="0">
              <a:solidFill>
                <a:srgbClr val="0070C0"/>
              </a:solidFill>
            </a:endParaRPr>
          </a:p>
        </p:txBody>
      </p:sp>
      <p:sp>
        <p:nvSpPr>
          <p:cNvPr id="204" name="円柱 203"/>
          <p:cNvSpPr/>
          <p:nvPr/>
        </p:nvSpPr>
        <p:spPr>
          <a:xfrm>
            <a:off x="1109699" y="1585470"/>
            <a:ext cx="509973" cy="334007"/>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nvGrpSpPr>
          <p:cNvPr id="205" name="図形グループ 204"/>
          <p:cNvGrpSpPr/>
          <p:nvPr/>
        </p:nvGrpSpPr>
        <p:grpSpPr>
          <a:xfrm>
            <a:off x="5927263" y="1504062"/>
            <a:ext cx="360040" cy="415415"/>
            <a:chOff x="2667295" y="1059799"/>
            <a:chExt cx="681672" cy="722281"/>
          </a:xfrm>
        </p:grpSpPr>
        <p:sp>
          <p:nvSpPr>
            <p:cNvPr id="206" name="角丸四角形 2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07" name="図 206"/>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8" name="図形グループ 207"/>
          <p:cNvGrpSpPr/>
          <p:nvPr/>
        </p:nvGrpSpPr>
        <p:grpSpPr>
          <a:xfrm>
            <a:off x="6171571" y="1556792"/>
            <a:ext cx="231465" cy="443150"/>
            <a:chOff x="1946324" y="4125162"/>
            <a:chExt cx="969964" cy="2007872"/>
          </a:xfrm>
        </p:grpSpPr>
        <p:sp>
          <p:nvSpPr>
            <p:cNvPr id="209" name="円/楕円 2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0" name="フローチャート: 論理積ゲート 2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11" name="図形グループ 210"/>
          <p:cNvGrpSpPr/>
          <p:nvPr/>
        </p:nvGrpSpPr>
        <p:grpSpPr>
          <a:xfrm>
            <a:off x="7677551" y="5514480"/>
            <a:ext cx="360040" cy="415415"/>
            <a:chOff x="2667295" y="1059799"/>
            <a:chExt cx="681672" cy="722281"/>
          </a:xfrm>
        </p:grpSpPr>
        <p:sp>
          <p:nvSpPr>
            <p:cNvPr id="212" name="角丸四角形 2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13" name="図 212"/>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14" name="図形グループ 213"/>
          <p:cNvGrpSpPr/>
          <p:nvPr/>
        </p:nvGrpSpPr>
        <p:grpSpPr>
          <a:xfrm>
            <a:off x="7912050" y="5591309"/>
            <a:ext cx="231465" cy="443150"/>
            <a:chOff x="1946324" y="4125162"/>
            <a:chExt cx="969964" cy="2007872"/>
          </a:xfrm>
        </p:grpSpPr>
        <p:sp>
          <p:nvSpPr>
            <p:cNvPr id="215" name="円/楕円 2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6" name="フローチャート: 論理積ゲート 2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pic>
        <p:nvPicPr>
          <p:cNvPr id="219" name="図 2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700" y="1187593"/>
            <a:ext cx="457200" cy="457200"/>
          </a:xfrm>
          <a:prstGeom prst="rect">
            <a:avLst/>
          </a:prstGeom>
        </p:spPr>
      </p:pic>
      <p:pic>
        <p:nvPicPr>
          <p:cNvPr id="220" name="図 2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4347" y="5807214"/>
            <a:ext cx="457200" cy="457200"/>
          </a:xfrm>
          <a:prstGeom prst="rect">
            <a:avLst/>
          </a:prstGeom>
        </p:spPr>
      </p:pic>
      <p:sp>
        <p:nvSpPr>
          <p:cNvPr id="225" name="フリーフォーム 224"/>
          <p:cNvSpPr/>
          <p:nvPr/>
        </p:nvSpPr>
        <p:spPr>
          <a:xfrm>
            <a:off x="3928077" y="1423758"/>
            <a:ext cx="3869879" cy="4627238"/>
          </a:xfrm>
          <a:custGeom>
            <a:avLst/>
            <a:gdLst>
              <a:gd name="connsiteX0" fmla="*/ 1760841 w 3869879"/>
              <a:gd name="connsiteY0" fmla="*/ 205 h 4461741"/>
              <a:gd name="connsiteX1" fmla="*/ 2178151 w 3869879"/>
              <a:gd name="connsiteY1" fmla="*/ 98396 h 4461741"/>
              <a:gd name="connsiteX2" fmla="*/ 367762 w 3869879"/>
              <a:gd name="connsiteY2" fmla="*/ 601623 h 4461741"/>
              <a:gd name="connsiteX3" fmla="*/ 85464 w 3869879"/>
              <a:gd name="connsiteY3" fmla="*/ 1172356 h 4461741"/>
              <a:gd name="connsiteX4" fmla="*/ 1460132 w 3869879"/>
              <a:gd name="connsiteY4" fmla="*/ 2743405 h 4461741"/>
              <a:gd name="connsiteX5" fmla="*/ 2159740 w 3869879"/>
              <a:gd name="connsiteY5" fmla="*/ 3553478 h 4461741"/>
              <a:gd name="connsiteX6" fmla="*/ 2577051 w 3869879"/>
              <a:gd name="connsiteY6" fmla="*/ 3903282 h 4461741"/>
              <a:gd name="connsiteX7" fmla="*/ 3804433 w 3869879"/>
              <a:gd name="connsiteY7" fmla="*/ 4062842 h 4461741"/>
              <a:gd name="connsiteX8" fmla="*/ 3712379 w 3869879"/>
              <a:gd name="connsiteY8" fmla="*/ 4461741 h 4461741"/>
              <a:gd name="connsiteX0" fmla="*/ 1944948 w 3869879"/>
              <a:gd name="connsiteY0" fmla="*/ 5 h 4633374"/>
              <a:gd name="connsiteX1" fmla="*/ 2178151 w 3869879"/>
              <a:gd name="connsiteY1" fmla="*/ 270029 h 4633374"/>
              <a:gd name="connsiteX2" fmla="*/ 367762 w 3869879"/>
              <a:gd name="connsiteY2" fmla="*/ 773256 h 4633374"/>
              <a:gd name="connsiteX3" fmla="*/ 85464 w 3869879"/>
              <a:gd name="connsiteY3" fmla="*/ 1343989 h 4633374"/>
              <a:gd name="connsiteX4" fmla="*/ 1460132 w 3869879"/>
              <a:gd name="connsiteY4" fmla="*/ 2915038 h 4633374"/>
              <a:gd name="connsiteX5" fmla="*/ 2159740 w 3869879"/>
              <a:gd name="connsiteY5" fmla="*/ 3725111 h 4633374"/>
              <a:gd name="connsiteX6" fmla="*/ 2577051 w 3869879"/>
              <a:gd name="connsiteY6" fmla="*/ 4074915 h 4633374"/>
              <a:gd name="connsiteX7" fmla="*/ 3804433 w 3869879"/>
              <a:gd name="connsiteY7" fmla="*/ 4234475 h 4633374"/>
              <a:gd name="connsiteX8" fmla="*/ 3712379 w 3869879"/>
              <a:gd name="connsiteY8" fmla="*/ 4633374 h 4633374"/>
              <a:gd name="connsiteX0" fmla="*/ 2037001 w 3869879"/>
              <a:gd name="connsiteY0" fmla="*/ 6 h 4627238"/>
              <a:gd name="connsiteX1" fmla="*/ 2178151 w 3869879"/>
              <a:gd name="connsiteY1" fmla="*/ 263893 h 4627238"/>
              <a:gd name="connsiteX2" fmla="*/ 367762 w 3869879"/>
              <a:gd name="connsiteY2" fmla="*/ 767120 h 4627238"/>
              <a:gd name="connsiteX3" fmla="*/ 85464 w 3869879"/>
              <a:gd name="connsiteY3" fmla="*/ 1337853 h 4627238"/>
              <a:gd name="connsiteX4" fmla="*/ 1460132 w 3869879"/>
              <a:gd name="connsiteY4" fmla="*/ 2908902 h 4627238"/>
              <a:gd name="connsiteX5" fmla="*/ 2159740 w 3869879"/>
              <a:gd name="connsiteY5" fmla="*/ 3718975 h 4627238"/>
              <a:gd name="connsiteX6" fmla="*/ 2577051 w 3869879"/>
              <a:gd name="connsiteY6" fmla="*/ 4068779 h 4627238"/>
              <a:gd name="connsiteX7" fmla="*/ 3804433 w 3869879"/>
              <a:gd name="connsiteY7" fmla="*/ 4228339 h 4627238"/>
              <a:gd name="connsiteX8" fmla="*/ 3712379 w 3869879"/>
              <a:gd name="connsiteY8" fmla="*/ 4627238 h 462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9879" h="4627238">
                <a:moveTo>
                  <a:pt x="2037001" y="6"/>
                </a:moveTo>
                <a:cubicBezTo>
                  <a:pt x="2361746" y="-1017"/>
                  <a:pt x="2456357" y="136041"/>
                  <a:pt x="2178151" y="263893"/>
                </a:cubicBezTo>
                <a:cubicBezTo>
                  <a:pt x="1899945" y="391745"/>
                  <a:pt x="716543" y="588127"/>
                  <a:pt x="367762" y="767120"/>
                </a:cubicBezTo>
                <a:cubicBezTo>
                  <a:pt x="18981" y="946113"/>
                  <a:pt x="-96598" y="980889"/>
                  <a:pt x="85464" y="1337853"/>
                </a:cubicBezTo>
                <a:cubicBezTo>
                  <a:pt x="267526" y="1694817"/>
                  <a:pt x="1460132" y="2908902"/>
                  <a:pt x="1460132" y="2908902"/>
                </a:cubicBezTo>
                <a:cubicBezTo>
                  <a:pt x="1805845" y="3305756"/>
                  <a:pt x="1973587" y="3525662"/>
                  <a:pt x="2159740" y="3718975"/>
                </a:cubicBezTo>
                <a:cubicBezTo>
                  <a:pt x="2345893" y="3912288"/>
                  <a:pt x="2302936" y="3983885"/>
                  <a:pt x="2577051" y="4068779"/>
                </a:cubicBezTo>
                <a:cubicBezTo>
                  <a:pt x="2851167" y="4153673"/>
                  <a:pt x="3615212" y="4135263"/>
                  <a:pt x="3804433" y="4228339"/>
                </a:cubicBezTo>
                <a:cubicBezTo>
                  <a:pt x="3993654" y="4321415"/>
                  <a:pt x="3712379" y="4627238"/>
                  <a:pt x="3712379" y="4627238"/>
                </a:cubicBezTo>
              </a:path>
            </a:pathLst>
          </a:custGeom>
          <a:noFill/>
          <a:ln>
            <a:solidFill>
              <a:schemeClr val="accent6">
                <a:lumMod val="75000"/>
              </a:schemeClr>
            </a:solidFill>
            <a:prstDash val="sysDot"/>
            <a:headEnd type="arrow" w="med" len="med"/>
            <a:tailEnd type="arrow"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26" name="フリーフォーム 225"/>
          <p:cNvSpPr/>
          <p:nvPr/>
        </p:nvSpPr>
        <p:spPr>
          <a:xfrm>
            <a:off x="1681513" y="1749020"/>
            <a:ext cx="3382533" cy="4044226"/>
          </a:xfrm>
          <a:custGeom>
            <a:avLst/>
            <a:gdLst>
              <a:gd name="connsiteX0" fmla="*/ 0 w 3389698"/>
              <a:gd name="connsiteY0" fmla="*/ 0 h 4044226"/>
              <a:gd name="connsiteX1" fmla="*/ 1374669 w 3389698"/>
              <a:gd name="connsiteY1" fmla="*/ 386626 h 4044226"/>
              <a:gd name="connsiteX2" fmla="*/ 1798116 w 3389698"/>
              <a:gd name="connsiteY2" fmla="*/ 1663103 h 4044226"/>
              <a:gd name="connsiteX3" fmla="*/ 3356891 w 3389698"/>
              <a:gd name="connsiteY3" fmla="*/ 2798432 h 4044226"/>
              <a:gd name="connsiteX4" fmla="*/ 2816843 w 3389698"/>
              <a:gd name="connsiteY4" fmla="*/ 3602368 h 4044226"/>
              <a:gd name="connsiteX5" fmla="*/ 2313616 w 3389698"/>
              <a:gd name="connsiteY5" fmla="*/ 4044226 h 4044226"/>
              <a:gd name="connsiteX6" fmla="*/ 2313616 w 3389698"/>
              <a:gd name="connsiteY6" fmla="*/ 4044226 h 4044226"/>
              <a:gd name="connsiteX0" fmla="*/ 0 w 3383402"/>
              <a:gd name="connsiteY0" fmla="*/ 0 h 4044226"/>
              <a:gd name="connsiteX1" fmla="*/ 1374669 w 3383402"/>
              <a:gd name="connsiteY1" fmla="*/ 386626 h 4044226"/>
              <a:gd name="connsiteX2" fmla="*/ 1926991 w 3383402"/>
              <a:gd name="connsiteY2" fmla="*/ 1626281 h 4044226"/>
              <a:gd name="connsiteX3" fmla="*/ 3356891 w 3383402"/>
              <a:gd name="connsiteY3" fmla="*/ 2798432 h 4044226"/>
              <a:gd name="connsiteX4" fmla="*/ 2816843 w 3383402"/>
              <a:gd name="connsiteY4" fmla="*/ 3602368 h 4044226"/>
              <a:gd name="connsiteX5" fmla="*/ 2313616 w 3383402"/>
              <a:gd name="connsiteY5" fmla="*/ 4044226 h 4044226"/>
              <a:gd name="connsiteX6" fmla="*/ 2313616 w 3383402"/>
              <a:gd name="connsiteY6" fmla="*/ 4044226 h 4044226"/>
              <a:gd name="connsiteX0" fmla="*/ 0 w 3383402"/>
              <a:gd name="connsiteY0" fmla="*/ 0 h 4044226"/>
              <a:gd name="connsiteX1" fmla="*/ 1374669 w 3383402"/>
              <a:gd name="connsiteY1" fmla="*/ 386626 h 4044226"/>
              <a:gd name="connsiteX2" fmla="*/ 1926991 w 3383402"/>
              <a:gd name="connsiteY2" fmla="*/ 1626281 h 4044226"/>
              <a:gd name="connsiteX3" fmla="*/ 3356891 w 3383402"/>
              <a:gd name="connsiteY3" fmla="*/ 2798432 h 4044226"/>
              <a:gd name="connsiteX4" fmla="*/ 2816843 w 3383402"/>
              <a:gd name="connsiteY4" fmla="*/ 3602368 h 4044226"/>
              <a:gd name="connsiteX5" fmla="*/ 2313616 w 3383402"/>
              <a:gd name="connsiteY5" fmla="*/ 4044226 h 4044226"/>
              <a:gd name="connsiteX6" fmla="*/ 2313616 w 3383402"/>
              <a:gd name="connsiteY6" fmla="*/ 4044226 h 4044226"/>
              <a:gd name="connsiteX0" fmla="*/ 0 w 3383402"/>
              <a:gd name="connsiteY0" fmla="*/ 0 h 4044226"/>
              <a:gd name="connsiteX1" fmla="*/ 1356259 w 3383402"/>
              <a:gd name="connsiteY1" fmla="*/ 423447 h 4044226"/>
              <a:gd name="connsiteX2" fmla="*/ 1926991 w 3383402"/>
              <a:gd name="connsiteY2" fmla="*/ 1626281 h 4044226"/>
              <a:gd name="connsiteX3" fmla="*/ 3356891 w 3383402"/>
              <a:gd name="connsiteY3" fmla="*/ 2798432 h 4044226"/>
              <a:gd name="connsiteX4" fmla="*/ 2816843 w 3383402"/>
              <a:gd name="connsiteY4" fmla="*/ 3602368 h 4044226"/>
              <a:gd name="connsiteX5" fmla="*/ 2313616 w 3383402"/>
              <a:gd name="connsiteY5" fmla="*/ 4044226 h 4044226"/>
              <a:gd name="connsiteX6" fmla="*/ 2313616 w 3383402"/>
              <a:gd name="connsiteY6" fmla="*/ 4044226 h 4044226"/>
              <a:gd name="connsiteX0" fmla="*/ 0 w 3382533"/>
              <a:gd name="connsiteY0" fmla="*/ 0 h 4044226"/>
              <a:gd name="connsiteX1" fmla="*/ 1356259 w 3382533"/>
              <a:gd name="connsiteY1" fmla="*/ 423447 h 4044226"/>
              <a:gd name="connsiteX2" fmla="*/ 1945401 w 3382533"/>
              <a:gd name="connsiteY2" fmla="*/ 1607870 h 4044226"/>
              <a:gd name="connsiteX3" fmla="*/ 3356891 w 3382533"/>
              <a:gd name="connsiteY3" fmla="*/ 2798432 h 4044226"/>
              <a:gd name="connsiteX4" fmla="*/ 2816843 w 3382533"/>
              <a:gd name="connsiteY4" fmla="*/ 3602368 h 4044226"/>
              <a:gd name="connsiteX5" fmla="*/ 2313616 w 3382533"/>
              <a:gd name="connsiteY5" fmla="*/ 4044226 h 4044226"/>
              <a:gd name="connsiteX6" fmla="*/ 2313616 w 3382533"/>
              <a:gd name="connsiteY6" fmla="*/ 4044226 h 404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2533" h="4044226">
                <a:moveTo>
                  <a:pt x="0" y="0"/>
                </a:moveTo>
                <a:cubicBezTo>
                  <a:pt x="537491" y="54721"/>
                  <a:pt x="1032026" y="155469"/>
                  <a:pt x="1356259" y="423447"/>
                </a:cubicBezTo>
                <a:cubicBezTo>
                  <a:pt x="1680493" y="691425"/>
                  <a:pt x="1611962" y="1212039"/>
                  <a:pt x="1945401" y="1607870"/>
                </a:cubicBezTo>
                <a:cubicBezTo>
                  <a:pt x="2278840" y="2003701"/>
                  <a:pt x="3211651" y="2466016"/>
                  <a:pt x="3356891" y="2798432"/>
                </a:cubicBezTo>
                <a:cubicBezTo>
                  <a:pt x="3502131" y="3130848"/>
                  <a:pt x="2990722" y="3394736"/>
                  <a:pt x="2816843" y="3602368"/>
                </a:cubicBezTo>
                <a:cubicBezTo>
                  <a:pt x="2642964" y="3810000"/>
                  <a:pt x="2313616" y="4044226"/>
                  <a:pt x="2313616" y="4044226"/>
                </a:cubicBezTo>
                <a:lnTo>
                  <a:pt x="2313616" y="4044226"/>
                </a:lnTo>
              </a:path>
            </a:pathLst>
          </a:custGeom>
          <a:noFill/>
          <a:ln>
            <a:solidFill>
              <a:srgbClr val="C00000"/>
            </a:solidFill>
            <a:prstDash val="sysDot"/>
            <a:headEnd type="arrow" w="med" len="med"/>
            <a:tailEnd type="arrow"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
        <p:nvSpPr>
          <p:cNvPr id="227" name="四角形吹き出し 226"/>
          <p:cNvSpPr/>
          <p:nvPr/>
        </p:nvSpPr>
        <p:spPr>
          <a:xfrm>
            <a:off x="6741446" y="1246916"/>
            <a:ext cx="1919727" cy="648314"/>
          </a:xfrm>
          <a:prstGeom prst="wedgeRectCallout">
            <a:avLst>
              <a:gd name="adj1" fmla="val -49604"/>
              <a:gd name="adj2" fmla="val 130655"/>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Meiryo" charset="-128"/>
                <a:ea typeface="Meiryo" charset="-128"/>
                <a:cs typeface="Meiryo" charset="-128"/>
              </a:rPr>
              <a:t>世界各国の通信事業者が所有するネットワークを相互接続</a:t>
            </a:r>
            <a:endParaRPr kumimoji="1" lang="en-US" altLang="ja-JP" sz="1050" dirty="0" smtClean="0">
              <a:solidFill>
                <a:srgbClr val="FFFFFF"/>
              </a:solidFill>
              <a:latin typeface="Meiryo" charset="-128"/>
              <a:ea typeface="Meiryo" charset="-128"/>
              <a:cs typeface="Meiryo" charset="-128"/>
            </a:endParaRPr>
          </a:p>
          <a:p>
            <a:pPr algn="ctr"/>
            <a:r>
              <a:rPr lang="en-US" altLang="ja-JP" sz="1600" dirty="0" smtClean="0">
                <a:solidFill>
                  <a:srgbClr val="FFFFFF"/>
                </a:solidFill>
                <a:latin typeface="Meiryo" charset="-128"/>
                <a:ea typeface="Meiryo" charset="-128"/>
                <a:cs typeface="Meiryo" charset="-128"/>
              </a:rPr>
              <a:t>Inter-Network</a:t>
            </a:r>
            <a:endParaRPr kumimoji="1" lang="ja-JP" altLang="en-US" sz="1600" dirty="0">
              <a:solidFill>
                <a:srgbClr val="FFFFFF"/>
              </a:solidFill>
              <a:latin typeface="Meiryo" charset="-128"/>
              <a:ea typeface="Meiryo" charset="-128"/>
              <a:cs typeface="Meiryo" charset="-128"/>
            </a:endParaRPr>
          </a:p>
        </p:txBody>
      </p:sp>
      <p:sp>
        <p:nvSpPr>
          <p:cNvPr id="228" name="四角形吹き出し 227"/>
          <p:cNvSpPr/>
          <p:nvPr/>
        </p:nvSpPr>
        <p:spPr>
          <a:xfrm>
            <a:off x="457200" y="5616100"/>
            <a:ext cx="1919727" cy="648314"/>
          </a:xfrm>
          <a:prstGeom prst="wedgeRectCallout">
            <a:avLst>
              <a:gd name="adj1" fmla="val 47258"/>
              <a:gd name="adj2" fmla="val -15143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Meiryo" charset="-128"/>
                <a:ea typeface="Meiryo" charset="-128"/>
                <a:cs typeface="Meiryo" charset="-128"/>
              </a:rPr>
              <a:t>世界各国の通信事業者が</a:t>
            </a:r>
            <a:endParaRPr kumimoji="1" lang="en-US" altLang="ja-JP" sz="1050" dirty="0" smtClean="0">
              <a:solidFill>
                <a:srgbClr val="FFFFFF"/>
              </a:solidFill>
              <a:latin typeface="Meiryo" charset="-128"/>
              <a:ea typeface="Meiryo" charset="-128"/>
              <a:cs typeface="Meiryo" charset="-128"/>
            </a:endParaRPr>
          </a:p>
          <a:p>
            <a:pPr algn="ctr"/>
            <a:r>
              <a:rPr kumimoji="1" lang="ja-JP" altLang="en-US" sz="1050" dirty="0" smtClean="0">
                <a:solidFill>
                  <a:srgbClr val="FFFFFF"/>
                </a:solidFill>
                <a:latin typeface="Meiryo" charset="-128"/>
                <a:ea typeface="Meiryo" charset="-128"/>
                <a:cs typeface="Meiryo" charset="-128"/>
              </a:rPr>
              <a:t>共通の通信手順で</a:t>
            </a:r>
            <a:endParaRPr kumimoji="1" lang="en-US" altLang="ja-JP" sz="1050" dirty="0" smtClean="0">
              <a:solidFill>
                <a:srgbClr val="FFFFFF"/>
              </a:solidFill>
              <a:latin typeface="Meiryo" charset="-128"/>
              <a:ea typeface="Meiryo" charset="-128"/>
              <a:cs typeface="Meiryo" charset="-128"/>
            </a:endParaRPr>
          </a:p>
          <a:p>
            <a:pPr algn="ctr"/>
            <a:r>
              <a:rPr kumimoji="1" lang="ja-JP" altLang="en-US" sz="1050" dirty="0" smtClean="0">
                <a:solidFill>
                  <a:srgbClr val="FFFFFF"/>
                </a:solidFill>
                <a:latin typeface="Meiryo" charset="-128"/>
                <a:ea typeface="Meiryo" charset="-128"/>
                <a:cs typeface="Meiryo" charset="-128"/>
              </a:rPr>
              <a:t>データをやり取り</a:t>
            </a:r>
            <a:endParaRPr kumimoji="1" lang="ja-JP" altLang="en-US" sz="16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880266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インターネットと</a:t>
            </a:r>
            <a:r>
              <a:rPr kumimoji="1" lang="en-US" altLang="ja-JP" dirty="0" smtClean="0"/>
              <a:t>Web</a:t>
            </a:r>
            <a:r>
              <a:rPr kumimoji="1" lang="ja-JP" altLang="en-US" dirty="0" smtClean="0"/>
              <a:t>サイト</a:t>
            </a:r>
            <a:endParaRPr kumimoji="1" lang="ja-JP" altLang="en-US" dirty="0"/>
          </a:p>
        </p:txBody>
      </p:sp>
      <p:sp>
        <p:nvSpPr>
          <p:cNvPr id="3" name="スライド番号プレースホルダー 2"/>
          <p:cNvSpPr>
            <a:spLocks noGrp="1"/>
          </p:cNvSpPr>
          <p:nvPr>
            <p:ph type="sldNum" sz="quarter" idx="12"/>
          </p:nvPr>
        </p:nvSpPr>
        <p:spPr>
          <a:xfrm>
            <a:off x="6932246" y="6667857"/>
            <a:ext cx="2133600" cy="217800"/>
          </a:xfrm>
        </p:spPr>
        <p:txBody>
          <a:bodyPr/>
          <a:lstStyle/>
          <a:p>
            <a:fld id="{8FF8CC5D-A65D-5946-99B5-645367A967AD}" type="slidenum">
              <a:rPr kumimoji="1" lang="ja-JP" altLang="en-US" smtClean="0"/>
              <a:t>24</a:t>
            </a:fld>
            <a:endParaRPr kumimoji="1" lang="ja-JP" altLang="en-US"/>
          </a:p>
        </p:txBody>
      </p:sp>
      <p:sp>
        <p:nvSpPr>
          <p:cNvPr id="4" name="角丸四角形 3"/>
          <p:cNvSpPr/>
          <p:nvPr/>
        </p:nvSpPr>
        <p:spPr>
          <a:xfrm>
            <a:off x="1205626" y="3229454"/>
            <a:ext cx="6732748" cy="1152128"/>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1673678" y="2581382"/>
            <a:ext cx="864096" cy="79208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2688513" y="2595701"/>
            <a:ext cx="864096" cy="79208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3703349" y="2596269"/>
            <a:ext cx="864096" cy="79208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5364088" y="1340768"/>
            <a:ext cx="2088232" cy="2047022"/>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書類 11"/>
          <p:cNvSpPr/>
          <p:nvPr/>
        </p:nvSpPr>
        <p:spPr>
          <a:xfrm>
            <a:off x="5902769" y="1929025"/>
            <a:ext cx="1426713" cy="1333351"/>
          </a:xfrm>
          <a:prstGeom prst="flowChartDocumen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フローチャート: 書類 13"/>
          <p:cNvSpPr/>
          <p:nvPr/>
        </p:nvSpPr>
        <p:spPr>
          <a:xfrm>
            <a:off x="5740808" y="1837159"/>
            <a:ext cx="1426713" cy="1333351"/>
          </a:xfrm>
          <a:prstGeom prst="flowChartDocumen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3" name="図形グループ 12"/>
          <p:cNvGrpSpPr/>
          <p:nvPr/>
        </p:nvGrpSpPr>
        <p:grpSpPr>
          <a:xfrm>
            <a:off x="5580112" y="1746119"/>
            <a:ext cx="1444670" cy="1333351"/>
            <a:chOff x="5604837" y="1879947"/>
            <a:chExt cx="1444670" cy="1333351"/>
          </a:xfrm>
        </p:grpSpPr>
        <p:sp>
          <p:nvSpPr>
            <p:cNvPr id="9" name="フローチャート: 書類 8"/>
            <p:cNvSpPr/>
            <p:nvPr/>
          </p:nvSpPr>
          <p:spPr>
            <a:xfrm>
              <a:off x="5604837" y="1879947"/>
              <a:ext cx="1426713" cy="1333351"/>
            </a:xfrm>
            <a:prstGeom prst="flowChartDocumen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5614156" y="1903755"/>
              <a:ext cx="1435351" cy="1200329"/>
            </a:xfrm>
            <a:prstGeom prst="rect">
              <a:avLst/>
            </a:prstGeom>
          </p:spPr>
          <p:txBody>
            <a:bodyPr wrap="square">
              <a:spAutoFit/>
            </a:bodyPr>
            <a:lstStyle/>
            <a:p>
              <a:r>
                <a:rPr lang="ja-JP" altLang="en-US" sz="800" dirty="0">
                  <a:solidFill>
                    <a:schemeClr val="bg1"/>
                  </a:solidFill>
                </a:rPr>
                <a:t>&lt;title&gt;ネットコマース株式会社&lt;/title&gt;&lt;link rel="shortcut icon" href="http://www.netcommerce.co.jp/cms/wp-content/uploads/2013/08/favicon1281.png" /&gt;&lt;link rel="apple-touch-icon" sizes="144x144</a:t>
              </a:r>
              <a:r>
                <a:rPr lang="ja-JP" altLang="en-US" sz="800" dirty="0" smtClean="0">
                  <a:solidFill>
                    <a:schemeClr val="bg1"/>
                  </a:solidFill>
                </a:rPr>
                <a:t>"</a:t>
              </a:r>
              <a:endParaRPr lang="ja-JP" altLang="en-US" sz="800" dirty="0">
                <a:solidFill>
                  <a:schemeClr val="bg1"/>
                </a:solidFill>
              </a:endParaRPr>
            </a:p>
          </p:txBody>
        </p:sp>
      </p:grpSp>
      <p:grpSp>
        <p:nvGrpSpPr>
          <p:cNvPr id="15" name="図形グループ 14"/>
          <p:cNvGrpSpPr/>
          <p:nvPr/>
        </p:nvGrpSpPr>
        <p:grpSpPr>
          <a:xfrm>
            <a:off x="1652908" y="5208973"/>
            <a:ext cx="884866" cy="946075"/>
            <a:chOff x="2667295" y="1059799"/>
            <a:chExt cx="681672" cy="722281"/>
          </a:xfrm>
        </p:grpSpPr>
        <p:sp>
          <p:nvSpPr>
            <p:cNvPr id="16" name="角丸四角形 1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7" name="図 16"/>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8" name="図形グループ 17"/>
          <p:cNvGrpSpPr/>
          <p:nvPr/>
        </p:nvGrpSpPr>
        <p:grpSpPr>
          <a:xfrm>
            <a:off x="1640840" y="5366922"/>
            <a:ext cx="454501" cy="930640"/>
            <a:chOff x="1946324" y="4125162"/>
            <a:chExt cx="969964" cy="2007872"/>
          </a:xfrm>
        </p:grpSpPr>
        <p:sp>
          <p:nvSpPr>
            <p:cNvPr id="19" name="円/楕円 1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0" name="フローチャート: 論理積ゲート 1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2" name="正方形/長方形 21"/>
          <p:cNvSpPr/>
          <p:nvPr/>
        </p:nvSpPr>
        <p:spPr>
          <a:xfrm>
            <a:off x="2154186" y="4484983"/>
            <a:ext cx="1376862" cy="1162951"/>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2154185" y="4484983"/>
            <a:ext cx="1376864" cy="13473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正方形/長方形 24"/>
          <p:cNvSpPr/>
          <p:nvPr/>
        </p:nvSpPr>
        <p:spPr>
          <a:xfrm>
            <a:off x="2210177" y="4694074"/>
            <a:ext cx="589511" cy="348166"/>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2899984" y="4694074"/>
            <a:ext cx="539364" cy="348166"/>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2210177" y="5180730"/>
            <a:ext cx="1229171" cy="3481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 name="カギ線コネクタ 28"/>
          <p:cNvCxnSpPr>
            <a:stCxn id="9" idx="2"/>
            <a:endCxn id="22" idx="3"/>
          </p:cNvCxnSpPr>
          <p:nvPr/>
        </p:nvCxnSpPr>
        <p:spPr>
          <a:xfrm rot="5400000">
            <a:off x="3874690" y="2647680"/>
            <a:ext cx="2075138" cy="2762421"/>
          </a:xfrm>
          <a:prstGeom prst="bentConnector2">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a:stCxn id="25" idx="0"/>
            <a:endCxn id="5" idx="2"/>
          </p:cNvCxnSpPr>
          <p:nvPr/>
        </p:nvCxnSpPr>
        <p:spPr>
          <a:xfrm flipH="1" flipV="1">
            <a:off x="2105726" y="3373470"/>
            <a:ext cx="399207" cy="1320604"/>
          </a:xfrm>
          <a:prstGeom prst="straightConnector1">
            <a:avLst/>
          </a:prstGeom>
          <a:ln>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a:stCxn id="27" idx="0"/>
            <a:endCxn id="6" idx="2"/>
          </p:cNvCxnSpPr>
          <p:nvPr/>
        </p:nvCxnSpPr>
        <p:spPr>
          <a:xfrm flipV="1">
            <a:off x="2824763" y="3387789"/>
            <a:ext cx="295798" cy="1792941"/>
          </a:xfrm>
          <a:prstGeom prst="straightConnector1">
            <a:avLst/>
          </a:prstGeom>
          <a:ln>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a:stCxn id="26" idx="0"/>
          </p:cNvCxnSpPr>
          <p:nvPr/>
        </p:nvCxnSpPr>
        <p:spPr>
          <a:xfrm flipV="1">
            <a:off x="3169666" y="3408854"/>
            <a:ext cx="984728" cy="1285220"/>
          </a:xfrm>
          <a:prstGeom prst="straightConnector1">
            <a:avLst/>
          </a:prstGeom>
          <a:ln>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8" name="正方形/長方形 37"/>
          <p:cNvSpPr/>
          <p:nvPr/>
        </p:nvSpPr>
        <p:spPr>
          <a:xfrm>
            <a:off x="1095038" y="1639983"/>
            <a:ext cx="4572000" cy="553998"/>
          </a:xfrm>
          <a:prstGeom prst="rect">
            <a:avLst/>
          </a:prstGeom>
        </p:spPr>
        <p:txBody>
          <a:bodyPr>
            <a:spAutoFit/>
          </a:bodyPr>
          <a:lstStyle/>
          <a:p>
            <a:pPr algn="just">
              <a:lnSpc>
                <a:spcPts val="1200"/>
              </a:lnSpc>
              <a:spcAft>
                <a:spcPts val="0"/>
              </a:spcAft>
            </a:pPr>
            <a:r>
              <a:rPr lang="en-US" altLang="ja-JP" sz="1600" u="sng" kern="100" dirty="0">
                <a:solidFill>
                  <a:srgbClr val="FF0000"/>
                </a:solidFill>
                <a:latin typeface="Century" charset="0"/>
                <a:ea typeface="ＭＳ 明朝" charset="-128"/>
                <a:cs typeface="Times New Roman" charset="0"/>
              </a:rPr>
              <a:t>http://</a:t>
            </a:r>
            <a:r>
              <a:rPr lang="en-US" altLang="ja-JP" sz="1600" u="sng" kern="100" dirty="0" err="1" smtClean="0">
                <a:solidFill>
                  <a:srgbClr val="FF0000"/>
                </a:solidFill>
                <a:latin typeface="Century" charset="0"/>
                <a:ea typeface="ＭＳ 明朝" charset="-128"/>
                <a:cs typeface="Times New Roman" charset="0"/>
              </a:rPr>
              <a:t>netcommerce.co.jp</a:t>
            </a:r>
            <a:r>
              <a:rPr lang="en-US" altLang="ja-JP" sz="1600" u="sng" kern="100" dirty="0" smtClean="0">
                <a:solidFill>
                  <a:srgbClr val="FF0000"/>
                </a:solidFill>
                <a:latin typeface="Century" charset="0"/>
                <a:ea typeface="ＭＳ 明朝" charset="-128"/>
                <a:cs typeface="Times New Roman" charset="0"/>
              </a:rPr>
              <a:t>  </a:t>
            </a:r>
            <a:r>
              <a:rPr lang="en-US" altLang="ja-JP" sz="1600" kern="100" dirty="0" smtClean="0">
                <a:latin typeface="Century" charset="0"/>
                <a:ea typeface="ＭＳ 明朝" charset="-128"/>
                <a:cs typeface="Times New Roman" charset="0"/>
              </a:rPr>
              <a:t>/  </a:t>
            </a:r>
            <a:r>
              <a:rPr lang="en-US" altLang="ja-JP" sz="1600" kern="100" dirty="0" err="1" smtClean="0">
                <a:solidFill>
                  <a:srgbClr val="0070C0"/>
                </a:solidFill>
                <a:latin typeface="Century" charset="0"/>
                <a:ea typeface="ＭＳ 明朝" charset="-128"/>
                <a:cs typeface="Times New Roman" charset="0"/>
              </a:rPr>
              <a:t>document.html</a:t>
            </a:r>
            <a:endParaRPr lang="en-US" altLang="ja-JP" sz="1600" kern="100" dirty="0" smtClean="0">
              <a:solidFill>
                <a:srgbClr val="0070C0"/>
              </a:solidFill>
              <a:latin typeface="Century" charset="0"/>
              <a:ea typeface="ＭＳ 明朝" charset="-128"/>
              <a:cs typeface="Times New Roman" charset="0"/>
            </a:endParaRPr>
          </a:p>
          <a:p>
            <a:pPr algn="just">
              <a:lnSpc>
                <a:spcPts val="1200"/>
              </a:lnSpc>
              <a:spcAft>
                <a:spcPts val="0"/>
              </a:spcAft>
            </a:pPr>
            <a:r>
              <a:rPr lang="en-US" altLang="ja-JP" sz="1600" kern="100" dirty="0" smtClean="0">
                <a:latin typeface="Century" charset="0"/>
                <a:ea typeface="ＭＳ 明朝" charset="-128"/>
                <a:cs typeface="Times New Roman" charset="0"/>
              </a:rPr>
              <a:t> </a:t>
            </a:r>
            <a:endParaRPr lang="ja-JP" altLang="ja-JP" sz="1600" kern="100" dirty="0">
              <a:latin typeface="Century" charset="0"/>
              <a:ea typeface="ＭＳ 明朝" charset="-128"/>
              <a:cs typeface="Times New Roman" charset="0"/>
            </a:endParaRPr>
          </a:p>
          <a:p>
            <a:pPr algn="just">
              <a:lnSpc>
                <a:spcPts val="1200"/>
              </a:lnSpc>
              <a:spcAft>
                <a:spcPts val="0"/>
              </a:spcAft>
            </a:pPr>
            <a:r>
              <a:rPr lang="en-US" altLang="ja-JP" sz="1600" kern="100" dirty="0" smtClean="0">
                <a:solidFill>
                  <a:srgbClr val="FF0000"/>
                </a:solidFill>
                <a:latin typeface="Meiryo" charset="-128"/>
                <a:ea typeface="Meiryo" charset="-128"/>
                <a:cs typeface="Meiryo" charset="-128"/>
              </a:rPr>
              <a:t> </a:t>
            </a:r>
            <a:r>
              <a:rPr lang="ja-JP" altLang="ja-JP" sz="1600" kern="100" dirty="0" smtClean="0">
                <a:solidFill>
                  <a:srgbClr val="FF0000"/>
                </a:solidFill>
                <a:latin typeface="Meiryo" charset="-128"/>
                <a:ea typeface="Meiryo" charset="-128"/>
                <a:cs typeface="Meiryo" charset="-128"/>
              </a:rPr>
              <a:t>ウエブ</a:t>
            </a:r>
            <a:r>
              <a:rPr lang="ja-JP" altLang="ja-JP" sz="1600" kern="100" dirty="0">
                <a:solidFill>
                  <a:srgbClr val="FF0000"/>
                </a:solidFill>
                <a:latin typeface="Meiryo" charset="-128"/>
                <a:ea typeface="Meiryo" charset="-128"/>
                <a:cs typeface="Meiryo" charset="-128"/>
              </a:rPr>
              <a:t>・サーバーの名称</a:t>
            </a:r>
            <a:r>
              <a:rPr lang="ja-JP" altLang="ja-JP" sz="1600" kern="100" dirty="0">
                <a:latin typeface="Meiryo" charset="-128"/>
                <a:ea typeface="Meiryo" charset="-128"/>
                <a:cs typeface="Meiryo" charset="-128"/>
              </a:rPr>
              <a:t>　</a:t>
            </a:r>
            <a:r>
              <a:rPr lang="en-US" altLang="ja-JP" sz="1600" kern="100" dirty="0" smtClean="0">
                <a:latin typeface="Meiryo" charset="-128"/>
                <a:ea typeface="Meiryo" charset="-128"/>
                <a:cs typeface="Meiryo" charset="-128"/>
              </a:rPr>
              <a:t>    </a:t>
            </a:r>
            <a:r>
              <a:rPr lang="ja-JP" altLang="ja-JP" sz="1600" kern="100" dirty="0" smtClean="0">
                <a:solidFill>
                  <a:srgbClr val="0070C0"/>
                </a:solidFill>
                <a:latin typeface="Meiryo" charset="-128"/>
                <a:ea typeface="Meiryo" charset="-128"/>
                <a:cs typeface="Meiryo" charset="-128"/>
              </a:rPr>
              <a:t>文書</a:t>
            </a:r>
            <a:r>
              <a:rPr lang="ja-JP" altLang="ja-JP" sz="1600" kern="100" dirty="0">
                <a:solidFill>
                  <a:srgbClr val="0070C0"/>
                </a:solidFill>
                <a:latin typeface="Meiryo" charset="-128"/>
                <a:ea typeface="Meiryo" charset="-128"/>
                <a:cs typeface="Meiryo" charset="-128"/>
              </a:rPr>
              <a:t>の名前</a:t>
            </a:r>
            <a:endParaRPr lang="ja-JP" altLang="ja-JP" sz="1600" kern="100" dirty="0">
              <a:effectLst/>
              <a:latin typeface="Meiryo" charset="-128"/>
              <a:ea typeface="Meiryo" charset="-128"/>
              <a:cs typeface="Meiryo" charset="-128"/>
            </a:endParaRPr>
          </a:p>
        </p:txBody>
      </p:sp>
      <p:sp>
        <p:nvSpPr>
          <p:cNvPr id="43" name="正方形/長方形 42"/>
          <p:cNvSpPr/>
          <p:nvPr/>
        </p:nvSpPr>
        <p:spPr>
          <a:xfrm>
            <a:off x="1092877" y="1573270"/>
            <a:ext cx="2459731" cy="607809"/>
          </a:xfrm>
          <a:prstGeom prst="rect">
            <a:avLst/>
          </a:prstGeom>
          <a:noFill/>
          <a:ln>
            <a:solidFill>
              <a:srgbClr val="FF0000"/>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4" name="カギ線コネクタ 43"/>
          <p:cNvCxnSpPr>
            <a:stCxn id="43" idx="0"/>
            <a:endCxn id="8" idx="0"/>
          </p:cNvCxnSpPr>
          <p:nvPr/>
        </p:nvCxnSpPr>
        <p:spPr>
          <a:xfrm rot="5400000" flipH="1" flipV="1">
            <a:off x="4249222" y="-585711"/>
            <a:ext cx="232502" cy="4085461"/>
          </a:xfrm>
          <a:prstGeom prst="bentConnector3">
            <a:avLst>
              <a:gd name="adj1" fmla="val 198322"/>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51" name="正方形/長方形 50"/>
          <p:cNvSpPr/>
          <p:nvPr/>
        </p:nvSpPr>
        <p:spPr>
          <a:xfrm>
            <a:off x="3674567" y="1573005"/>
            <a:ext cx="1615752" cy="607809"/>
          </a:xfrm>
          <a:prstGeom prst="rect">
            <a:avLst/>
          </a:prstGeom>
          <a:noFill/>
          <a:ln>
            <a:solidFill>
              <a:schemeClr val="tx2">
                <a:lumMod val="60000"/>
                <a:lumOff val="40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2" name="カギ線コネクタ 51"/>
          <p:cNvCxnSpPr>
            <a:stCxn id="51" idx="2"/>
            <a:endCxn id="9" idx="1"/>
          </p:cNvCxnSpPr>
          <p:nvPr/>
        </p:nvCxnSpPr>
        <p:spPr>
          <a:xfrm rot="16200000" flipH="1">
            <a:off x="4915287" y="1747969"/>
            <a:ext cx="231981" cy="1097669"/>
          </a:xfrm>
          <a:prstGeom prst="bentConnector2">
            <a:avLst/>
          </a:prstGeom>
          <a:ln>
            <a:solidFill>
              <a:schemeClr val="tx2">
                <a:lumMod val="60000"/>
                <a:lumOff val="4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55" name="テキスト ボックス 54"/>
          <p:cNvSpPr txBox="1"/>
          <p:nvPr/>
        </p:nvSpPr>
        <p:spPr>
          <a:xfrm flipH="1">
            <a:off x="5364087" y="1382526"/>
            <a:ext cx="2088232" cy="307777"/>
          </a:xfrm>
          <a:prstGeom prst="rect">
            <a:avLst/>
          </a:prstGeom>
          <a:noFill/>
        </p:spPr>
        <p:txBody>
          <a:bodyPr wrap="square" rtlCol="0">
            <a:spAutoFit/>
          </a:bodyPr>
          <a:lstStyle/>
          <a:p>
            <a:pPr algn="ctr"/>
            <a:r>
              <a:rPr kumimoji="1" lang="ja-JP" altLang="en-US" sz="1400" dirty="0" smtClean="0">
                <a:solidFill>
                  <a:schemeClr val="bg1"/>
                </a:solidFill>
                <a:latin typeface="Meiryo" charset="-128"/>
                <a:ea typeface="Meiryo" charset="-128"/>
                <a:cs typeface="Meiryo" charset="-128"/>
              </a:rPr>
              <a:t>ウエブ・サーバー</a:t>
            </a:r>
            <a:endParaRPr kumimoji="1" lang="ja-JP" altLang="en-US" sz="1400" dirty="0">
              <a:solidFill>
                <a:schemeClr val="bg1"/>
              </a:solidFill>
              <a:latin typeface="Meiryo" charset="-128"/>
              <a:ea typeface="Meiryo" charset="-128"/>
              <a:cs typeface="Meiryo" charset="-128"/>
            </a:endParaRPr>
          </a:p>
        </p:txBody>
      </p:sp>
      <p:sp>
        <p:nvSpPr>
          <p:cNvPr id="56" name="テキスト ボックス 55"/>
          <p:cNvSpPr txBox="1"/>
          <p:nvPr/>
        </p:nvSpPr>
        <p:spPr>
          <a:xfrm>
            <a:off x="2174719" y="3517486"/>
            <a:ext cx="1620957" cy="307777"/>
          </a:xfrm>
          <a:prstGeom prst="rect">
            <a:avLst/>
          </a:prstGeom>
          <a:noFill/>
        </p:spPr>
        <p:txBody>
          <a:bodyPr wrap="none" rtlCol="0">
            <a:spAutoFit/>
          </a:bodyPr>
          <a:lstStyle/>
          <a:p>
            <a:pPr algn="ctr"/>
            <a:r>
              <a:rPr kumimoji="1" lang="ja-JP" altLang="en-US" sz="1400" smtClean="0">
                <a:solidFill>
                  <a:schemeClr val="accent6">
                    <a:lumMod val="75000"/>
                  </a:schemeClr>
                </a:solidFill>
                <a:latin typeface="Meiryo" charset="-128"/>
                <a:ea typeface="Meiryo" charset="-128"/>
                <a:cs typeface="Meiryo" charset="-128"/>
              </a:rPr>
              <a:t>ハイパー・リンク</a:t>
            </a:r>
            <a:endParaRPr kumimoji="1" lang="ja-JP" altLang="en-US" sz="1400">
              <a:solidFill>
                <a:schemeClr val="accent6">
                  <a:lumMod val="75000"/>
                </a:schemeClr>
              </a:solidFill>
              <a:latin typeface="Meiryo" charset="-128"/>
              <a:ea typeface="Meiryo" charset="-128"/>
              <a:cs typeface="Meiryo" charset="-128"/>
            </a:endParaRPr>
          </a:p>
        </p:txBody>
      </p:sp>
      <p:sp>
        <p:nvSpPr>
          <p:cNvPr id="57" name="テキスト ボックス 56"/>
          <p:cNvSpPr txBox="1"/>
          <p:nvPr/>
        </p:nvSpPr>
        <p:spPr>
          <a:xfrm>
            <a:off x="3954365" y="3918234"/>
            <a:ext cx="2339103" cy="461665"/>
          </a:xfrm>
          <a:prstGeom prst="rect">
            <a:avLst/>
          </a:prstGeom>
          <a:noFill/>
        </p:spPr>
        <p:txBody>
          <a:bodyPr wrap="none" rtlCol="0">
            <a:spAutoFit/>
          </a:bodyPr>
          <a:lstStyle/>
          <a:p>
            <a:pPr algn="ctr"/>
            <a:r>
              <a:rPr kumimoji="1" lang="ja-JP" altLang="en-US" sz="2400" smtClean="0">
                <a:solidFill>
                  <a:schemeClr val="tx1">
                    <a:lumMod val="75000"/>
                    <a:lumOff val="25000"/>
                  </a:schemeClr>
                </a:solidFill>
                <a:latin typeface="Meiryo" charset="-128"/>
                <a:ea typeface="Meiryo" charset="-128"/>
                <a:cs typeface="Meiryo" charset="-128"/>
              </a:rPr>
              <a:t>インターネット</a:t>
            </a:r>
            <a:endParaRPr kumimoji="1" lang="ja-JP" altLang="en-US" sz="2400">
              <a:solidFill>
                <a:schemeClr val="tx1">
                  <a:lumMod val="75000"/>
                  <a:lumOff val="25000"/>
                </a:schemeClr>
              </a:solidFill>
              <a:latin typeface="Meiryo" charset="-128"/>
              <a:ea typeface="Meiryo" charset="-128"/>
              <a:cs typeface="Meiryo" charset="-128"/>
            </a:endParaRPr>
          </a:p>
        </p:txBody>
      </p:sp>
      <p:sp>
        <p:nvSpPr>
          <p:cNvPr id="58" name="テキスト ボックス 57"/>
          <p:cNvSpPr txBox="1"/>
          <p:nvPr/>
        </p:nvSpPr>
        <p:spPr>
          <a:xfrm>
            <a:off x="2579386" y="5737846"/>
            <a:ext cx="1082349" cy="307777"/>
          </a:xfrm>
          <a:prstGeom prst="rect">
            <a:avLst/>
          </a:prstGeom>
          <a:noFill/>
        </p:spPr>
        <p:txBody>
          <a:bodyPr wrap="none" rtlCol="0">
            <a:spAutoFit/>
          </a:bodyPr>
          <a:lstStyle/>
          <a:p>
            <a:pPr algn="ctr"/>
            <a:r>
              <a:rPr kumimoji="1" lang="ja-JP" altLang="en-US" sz="1400" smtClean="0">
                <a:solidFill>
                  <a:srgbClr val="0070C0"/>
                </a:solidFill>
                <a:latin typeface="Meiryo" charset="-128"/>
                <a:ea typeface="Meiryo" charset="-128"/>
                <a:cs typeface="Meiryo" charset="-128"/>
              </a:rPr>
              <a:t>ブラウザー</a:t>
            </a:r>
            <a:endParaRPr kumimoji="1" lang="ja-JP" altLang="en-US" sz="1400" dirty="0">
              <a:solidFill>
                <a:srgbClr val="0070C0"/>
              </a:solidFill>
              <a:latin typeface="Meiryo" charset="-128"/>
              <a:ea typeface="Meiryo" charset="-128"/>
              <a:cs typeface="Meiryo" charset="-128"/>
            </a:endParaRPr>
          </a:p>
        </p:txBody>
      </p:sp>
      <p:sp>
        <p:nvSpPr>
          <p:cNvPr id="59" name="テキスト ボックス 58"/>
          <p:cNvSpPr txBox="1"/>
          <p:nvPr/>
        </p:nvSpPr>
        <p:spPr>
          <a:xfrm>
            <a:off x="1673679" y="2852936"/>
            <a:ext cx="2879740" cy="338554"/>
          </a:xfrm>
          <a:prstGeom prst="rect">
            <a:avLst/>
          </a:prstGeom>
          <a:noFill/>
        </p:spPr>
        <p:txBody>
          <a:bodyPr wrap="square" rtlCol="0">
            <a:spAutoFit/>
          </a:bodyPr>
          <a:lstStyle/>
          <a:p>
            <a:pPr algn="ctr"/>
            <a:r>
              <a:rPr kumimoji="1" lang="ja-JP" altLang="en-US" sz="1600" smtClean="0">
                <a:solidFill>
                  <a:srgbClr val="0070C0"/>
                </a:solidFill>
                <a:latin typeface="Meiryo" charset="-128"/>
                <a:ea typeface="Meiryo" charset="-128"/>
                <a:cs typeface="Meiryo" charset="-128"/>
              </a:rPr>
              <a:t>世界中のウエブ・サーバー</a:t>
            </a:r>
            <a:endParaRPr kumimoji="1" lang="ja-JP" altLang="en-US" sz="1600" dirty="0">
              <a:solidFill>
                <a:srgbClr val="0070C0"/>
              </a:solidFill>
              <a:latin typeface="Meiryo" charset="-128"/>
              <a:ea typeface="Meiryo" charset="-128"/>
              <a:cs typeface="Meiryo" charset="-128"/>
            </a:endParaRPr>
          </a:p>
        </p:txBody>
      </p:sp>
      <p:sp>
        <p:nvSpPr>
          <p:cNvPr id="60" name="テキスト ボックス 59"/>
          <p:cNvSpPr txBox="1"/>
          <p:nvPr/>
        </p:nvSpPr>
        <p:spPr>
          <a:xfrm>
            <a:off x="3491880" y="5157192"/>
            <a:ext cx="2842445" cy="523220"/>
          </a:xfrm>
          <a:prstGeom prst="rect">
            <a:avLst/>
          </a:prstGeom>
          <a:noFill/>
        </p:spPr>
        <p:txBody>
          <a:bodyPr wrap="none" rtlCol="0">
            <a:spAutoFit/>
          </a:bodyPr>
          <a:lstStyle/>
          <a:p>
            <a:pPr algn="ctr"/>
            <a:r>
              <a:rPr lang="en-US" altLang="ja-JP" sz="1600" dirty="0" smtClean="0">
                <a:solidFill>
                  <a:schemeClr val="accent6">
                    <a:lumMod val="75000"/>
                  </a:schemeClr>
                </a:solidFill>
                <a:latin typeface="Meiryo" charset="-128"/>
                <a:ea typeface="Meiryo" charset="-128"/>
                <a:cs typeface="Meiryo" charset="-128"/>
              </a:rPr>
              <a:t>Http</a:t>
            </a:r>
            <a:r>
              <a:rPr lang="ja-JP" altLang="en-US" sz="1600" dirty="0" smtClean="0">
                <a:solidFill>
                  <a:schemeClr val="accent6">
                    <a:lumMod val="75000"/>
                  </a:schemeClr>
                </a:solidFill>
                <a:latin typeface="Meiryo" charset="-128"/>
                <a:ea typeface="Meiryo" charset="-128"/>
                <a:cs typeface="Meiryo" charset="-128"/>
              </a:rPr>
              <a:t>または</a:t>
            </a:r>
            <a:r>
              <a:rPr lang="en-US" altLang="ja-JP" sz="1600" dirty="0" smtClean="0">
                <a:solidFill>
                  <a:schemeClr val="accent6">
                    <a:lumMod val="75000"/>
                  </a:schemeClr>
                </a:solidFill>
                <a:latin typeface="Meiryo" charset="-128"/>
                <a:ea typeface="Meiryo" charset="-128"/>
                <a:cs typeface="Meiryo" charset="-128"/>
              </a:rPr>
              <a:t>https </a:t>
            </a:r>
            <a:r>
              <a:rPr lang="ja-JP" altLang="en-US" sz="1600" dirty="0" smtClean="0">
                <a:solidFill>
                  <a:schemeClr val="accent6">
                    <a:lumMod val="75000"/>
                  </a:schemeClr>
                </a:solidFill>
                <a:latin typeface="Meiryo" charset="-128"/>
                <a:ea typeface="Meiryo" charset="-128"/>
                <a:cs typeface="Meiryo" charset="-128"/>
              </a:rPr>
              <a:t>プロトコル</a:t>
            </a:r>
            <a:endParaRPr lang="en-US" altLang="ja-JP" sz="1600" dirty="0" smtClean="0">
              <a:solidFill>
                <a:schemeClr val="accent6">
                  <a:lumMod val="75000"/>
                </a:schemeClr>
              </a:solidFill>
              <a:latin typeface="Meiryo" charset="-128"/>
              <a:ea typeface="Meiryo" charset="-128"/>
              <a:cs typeface="Meiryo" charset="-128"/>
            </a:endParaRPr>
          </a:p>
          <a:p>
            <a:pPr algn="ctr"/>
            <a:r>
              <a:rPr lang="en-US" altLang="ja-JP" sz="1200" dirty="0" smtClean="0">
                <a:solidFill>
                  <a:schemeClr val="accent6">
                    <a:lumMod val="75000"/>
                  </a:schemeClr>
                </a:solidFill>
                <a:latin typeface="Meiryo" charset="-128"/>
                <a:ea typeface="Meiryo" charset="-128"/>
                <a:cs typeface="Meiryo" charset="-128"/>
              </a:rPr>
              <a:t>HTML</a:t>
            </a:r>
            <a:r>
              <a:rPr lang="ja-JP" altLang="en-US" sz="1200" dirty="0" smtClean="0">
                <a:solidFill>
                  <a:schemeClr val="accent6">
                    <a:lumMod val="75000"/>
                  </a:schemeClr>
                </a:solidFill>
                <a:latin typeface="Meiryo" charset="-128"/>
                <a:ea typeface="Meiryo" charset="-128"/>
                <a:cs typeface="Meiryo" charset="-128"/>
              </a:rPr>
              <a:t>ファイルを送り届ける通信手順</a:t>
            </a:r>
            <a:endParaRPr kumimoji="1" lang="ja-JP" altLang="en-US" sz="1200" dirty="0">
              <a:solidFill>
                <a:schemeClr val="accent6">
                  <a:lumMod val="75000"/>
                </a:schemeClr>
              </a:solidFill>
              <a:latin typeface="Meiryo" charset="-128"/>
              <a:ea typeface="Meiryo" charset="-128"/>
              <a:cs typeface="Meiryo" charset="-128"/>
            </a:endParaRPr>
          </a:p>
        </p:txBody>
      </p:sp>
      <p:sp>
        <p:nvSpPr>
          <p:cNvPr id="10" name="テキスト ボックス 9"/>
          <p:cNvSpPr txBox="1"/>
          <p:nvPr/>
        </p:nvSpPr>
        <p:spPr>
          <a:xfrm>
            <a:off x="1059240" y="1012871"/>
            <a:ext cx="1226618" cy="523220"/>
          </a:xfrm>
          <a:prstGeom prst="rect">
            <a:avLst/>
          </a:prstGeom>
          <a:noFill/>
        </p:spPr>
        <p:txBody>
          <a:bodyPr wrap="none" rtlCol="0">
            <a:spAutoFit/>
          </a:bodyPr>
          <a:lstStyle/>
          <a:p>
            <a:r>
              <a:rPr kumimoji="1" lang="en-US" altLang="ja-JP" sz="2000" dirty="0" smtClean="0">
                <a:solidFill>
                  <a:srgbClr val="C00000"/>
                </a:solidFill>
              </a:rPr>
              <a:t>URL</a:t>
            </a:r>
            <a:endParaRPr lang="en-US" altLang="ja-JP" sz="2000" dirty="0">
              <a:solidFill>
                <a:srgbClr val="C00000"/>
              </a:solidFill>
            </a:endParaRPr>
          </a:p>
          <a:p>
            <a:r>
              <a:rPr lang="en-US" altLang="ja-JP" sz="800" dirty="0" smtClean="0">
                <a:solidFill>
                  <a:srgbClr val="C00000"/>
                </a:solidFill>
              </a:rPr>
              <a:t>uniform </a:t>
            </a:r>
            <a:r>
              <a:rPr lang="en-US" altLang="ja-JP" sz="800" dirty="0">
                <a:solidFill>
                  <a:srgbClr val="C00000"/>
                </a:solidFill>
              </a:rPr>
              <a:t>resource </a:t>
            </a:r>
            <a:r>
              <a:rPr lang="en-US" altLang="ja-JP" sz="800" dirty="0" smtClean="0">
                <a:solidFill>
                  <a:srgbClr val="C00000"/>
                </a:solidFill>
              </a:rPr>
              <a:t>locator</a:t>
            </a:r>
            <a:endParaRPr kumimoji="1" lang="en-US" altLang="ja-JP" sz="800" dirty="0" smtClean="0">
              <a:solidFill>
                <a:srgbClr val="C00000"/>
              </a:solidFill>
            </a:endParaRPr>
          </a:p>
        </p:txBody>
      </p:sp>
    </p:spTree>
    <p:extLst>
      <p:ext uri="{BB962C8B-B14F-4D97-AF65-F5344CB8AC3E}">
        <p14:creationId xmlns:p14="http://schemas.microsoft.com/office/powerpoint/2010/main" val="1411451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37"/>
          <p:cNvSpPr/>
          <p:nvPr/>
        </p:nvSpPr>
        <p:spPr>
          <a:xfrm>
            <a:off x="1691680" y="4833745"/>
            <a:ext cx="5760640" cy="1295939"/>
          </a:xfrm>
          <a:prstGeom prst="round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1495140" y="5037353"/>
            <a:ext cx="6173204" cy="902250"/>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smtClean="0"/>
              <a:t>インターネット</a:t>
            </a:r>
            <a:r>
              <a:rPr lang="en-US" altLang="ja-JP" dirty="0" smtClean="0"/>
              <a:t> VPN</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25</a:t>
            </a:fld>
            <a:endParaRPr kumimoji="1" lang="ja-JP" altLang="en-US"/>
          </a:p>
        </p:txBody>
      </p:sp>
      <p:grpSp>
        <p:nvGrpSpPr>
          <p:cNvPr id="4" name="図形グループ 3"/>
          <p:cNvGrpSpPr/>
          <p:nvPr/>
        </p:nvGrpSpPr>
        <p:grpSpPr>
          <a:xfrm>
            <a:off x="1011977" y="2419101"/>
            <a:ext cx="265954" cy="577851"/>
            <a:chOff x="1946324" y="4125162"/>
            <a:chExt cx="969964" cy="2007872"/>
          </a:xfrm>
        </p:grpSpPr>
        <p:sp>
          <p:nvSpPr>
            <p:cNvPr id="5" name="円/楕円 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 name="フローチャート: 論理積ゲート 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7" name="図形グループ 6"/>
          <p:cNvGrpSpPr/>
          <p:nvPr/>
        </p:nvGrpSpPr>
        <p:grpSpPr>
          <a:xfrm>
            <a:off x="7866069" y="2419101"/>
            <a:ext cx="265954" cy="577851"/>
            <a:chOff x="1946324" y="4125162"/>
            <a:chExt cx="969964" cy="2007872"/>
          </a:xfrm>
        </p:grpSpPr>
        <p:sp>
          <p:nvSpPr>
            <p:cNvPr id="8" name="円/楕円 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9" name="フローチャート: 論理積ゲート 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1" name="角丸四角形 10"/>
          <p:cNvSpPr/>
          <p:nvPr/>
        </p:nvSpPr>
        <p:spPr>
          <a:xfrm>
            <a:off x="1691680" y="1916831"/>
            <a:ext cx="5760640" cy="1295939"/>
          </a:xfrm>
          <a:prstGeom prst="round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 name="直線矢印コネクタ 14"/>
          <p:cNvCxnSpPr>
            <a:stCxn id="6" idx="2"/>
            <a:endCxn id="9" idx="0"/>
          </p:cNvCxnSpPr>
          <p:nvPr/>
        </p:nvCxnSpPr>
        <p:spPr>
          <a:xfrm>
            <a:off x="1277931" y="2840519"/>
            <a:ext cx="6588138" cy="0"/>
          </a:xfrm>
          <a:prstGeom prst="straightConnector1">
            <a:avLst/>
          </a:prstGeom>
          <a:ln w="57150">
            <a:solidFill>
              <a:srgbClr val="0432FF"/>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13" name="図 1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992382" y="1962238"/>
            <a:ext cx="1159235" cy="1159235"/>
          </a:xfrm>
          <a:prstGeom prst="rect">
            <a:avLst/>
          </a:prstGeom>
        </p:spPr>
      </p:pic>
      <p:sp>
        <p:nvSpPr>
          <p:cNvPr id="12" name="正方形/長方形 11"/>
          <p:cNvSpPr/>
          <p:nvPr/>
        </p:nvSpPr>
        <p:spPr>
          <a:xfrm>
            <a:off x="4211961" y="2407812"/>
            <a:ext cx="603066" cy="268087"/>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データ</a:t>
            </a:r>
            <a:endParaRPr kumimoji="1" lang="ja-JP" altLang="en-US" sz="800" dirty="0">
              <a:solidFill>
                <a:srgbClr val="FFFFFF"/>
              </a:solidFill>
              <a:latin typeface="Meiryo" charset="-128"/>
              <a:ea typeface="Meiryo" charset="-128"/>
              <a:cs typeface="Meiryo" charset="-128"/>
            </a:endParaRPr>
          </a:p>
        </p:txBody>
      </p:sp>
      <p:grpSp>
        <p:nvGrpSpPr>
          <p:cNvPr id="18" name="図形グループ 17"/>
          <p:cNvGrpSpPr/>
          <p:nvPr/>
        </p:nvGrpSpPr>
        <p:grpSpPr>
          <a:xfrm>
            <a:off x="4439023" y="1167074"/>
            <a:ext cx="265954" cy="577851"/>
            <a:chOff x="1946324" y="4125162"/>
            <a:chExt cx="969964" cy="2007872"/>
          </a:xfrm>
        </p:grpSpPr>
        <p:sp>
          <p:nvSpPr>
            <p:cNvPr id="19" name="円/楕円 18"/>
            <p:cNvSpPr/>
            <p:nvPr/>
          </p:nvSpPr>
          <p:spPr>
            <a:xfrm>
              <a:off x="1946324" y="4125162"/>
              <a:ext cx="969962" cy="920750"/>
            </a:xfrm>
            <a:prstGeom prst="ellipse">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0" name="フローチャート: 論理積ゲート 19"/>
            <p:cNvSpPr/>
            <p:nvPr/>
          </p:nvSpPr>
          <p:spPr>
            <a:xfrm rot="16200000">
              <a:off x="1887746" y="5104491"/>
              <a:ext cx="1087122" cy="969963"/>
            </a:xfrm>
            <a:prstGeom prst="flowChartDelay">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1" name="直角三角形 20"/>
          <p:cNvSpPr/>
          <p:nvPr/>
        </p:nvSpPr>
        <p:spPr>
          <a:xfrm>
            <a:off x="4483473" y="1250580"/>
            <a:ext cx="72008" cy="45719"/>
          </a:xfrm>
          <a:prstGeom prst="rtTriangle">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直角三角形 21"/>
          <p:cNvSpPr/>
          <p:nvPr/>
        </p:nvSpPr>
        <p:spPr>
          <a:xfrm flipH="1">
            <a:off x="4586855" y="1249179"/>
            <a:ext cx="72008" cy="45719"/>
          </a:xfrm>
          <a:prstGeom prst="rtTriangle">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三角形 22"/>
          <p:cNvSpPr/>
          <p:nvPr/>
        </p:nvSpPr>
        <p:spPr>
          <a:xfrm flipV="1">
            <a:off x="4483473" y="1356081"/>
            <a:ext cx="175391" cy="45719"/>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下矢印 23"/>
          <p:cNvSpPr/>
          <p:nvPr/>
        </p:nvSpPr>
        <p:spPr>
          <a:xfrm>
            <a:off x="4499992" y="1772816"/>
            <a:ext cx="158871" cy="504056"/>
          </a:xfrm>
          <a:prstGeom prst="down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四角形吹き出し 24"/>
          <p:cNvSpPr/>
          <p:nvPr/>
        </p:nvSpPr>
        <p:spPr>
          <a:xfrm>
            <a:off x="3422800" y="1168608"/>
            <a:ext cx="792088" cy="333902"/>
          </a:xfrm>
          <a:prstGeom prst="wedgeRectCallout">
            <a:avLst>
              <a:gd name="adj1" fmla="val 75369"/>
              <a:gd name="adj2" fmla="val -6043"/>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smtClean="0">
                <a:solidFill>
                  <a:srgbClr val="FFFFFF"/>
                </a:solidFill>
                <a:latin typeface="Meiryo" charset="-128"/>
                <a:ea typeface="Meiryo" charset="-128"/>
                <a:cs typeface="Meiryo" charset="-128"/>
              </a:rPr>
              <a:t>盗聴</a:t>
            </a:r>
            <a:endParaRPr kumimoji="1" lang="ja-JP" altLang="en-US" sz="1400" dirty="0">
              <a:solidFill>
                <a:srgbClr val="FFFFFF"/>
              </a:solidFill>
              <a:latin typeface="Meiryo" charset="-128"/>
              <a:ea typeface="Meiryo" charset="-128"/>
              <a:cs typeface="Meiryo" charset="-128"/>
            </a:endParaRPr>
          </a:p>
        </p:txBody>
      </p:sp>
      <p:sp>
        <p:nvSpPr>
          <p:cNvPr id="26" name="四角形吹き出し 25"/>
          <p:cNvSpPr/>
          <p:nvPr/>
        </p:nvSpPr>
        <p:spPr>
          <a:xfrm>
            <a:off x="3440060" y="1672405"/>
            <a:ext cx="792088" cy="333902"/>
          </a:xfrm>
          <a:prstGeom prst="wedgeRectCallout">
            <a:avLst>
              <a:gd name="adj1" fmla="val 87795"/>
              <a:gd name="adj2" fmla="val 12974"/>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改ざん</a:t>
            </a:r>
            <a:endParaRPr kumimoji="1" lang="ja-JP" altLang="en-US" sz="1400" dirty="0">
              <a:solidFill>
                <a:srgbClr val="FFFFFF"/>
              </a:solidFill>
              <a:latin typeface="Meiryo" charset="-128"/>
              <a:ea typeface="Meiryo" charset="-128"/>
              <a:cs typeface="Meiryo" charset="-128"/>
            </a:endParaRPr>
          </a:p>
        </p:txBody>
      </p:sp>
      <p:sp>
        <p:nvSpPr>
          <p:cNvPr id="27" name="正方形/長方形 26"/>
          <p:cNvSpPr/>
          <p:nvPr/>
        </p:nvSpPr>
        <p:spPr>
          <a:xfrm>
            <a:off x="4800600" y="1491999"/>
            <a:ext cx="603066" cy="268087"/>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偽データ</a:t>
            </a:r>
            <a:endParaRPr kumimoji="1" lang="ja-JP" altLang="en-US" sz="800" dirty="0">
              <a:solidFill>
                <a:srgbClr val="FFFFFF"/>
              </a:solidFill>
              <a:latin typeface="Meiryo" charset="-128"/>
              <a:ea typeface="Meiryo" charset="-128"/>
              <a:cs typeface="Meiryo" charset="-128"/>
            </a:endParaRPr>
          </a:p>
        </p:txBody>
      </p:sp>
      <p:sp>
        <p:nvSpPr>
          <p:cNvPr id="28" name="四角形吹き出し 27"/>
          <p:cNvSpPr/>
          <p:nvPr/>
        </p:nvSpPr>
        <p:spPr>
          <a:xfrm>
            <a:off x="5796136" y="1174024"/>
            <a:ext cx="792088" cy="333902"/>
          </a:xfrm>
          <a:prstGeom prst="wedgeRectCallout">
            <a:avLst>
              <a:gd name="adj1" fmla="val -58421"/>
              <a:gd name="adj2" fmla="val 82823"/>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smtClean="0">
                <a:solidFill>
                  <a:srgbClr val="FFFFFF"/>
                </a:solidFill>
                <a:latin typeface="Meiryo" charset="-128"/>
                <a:ea typeface="Meiryo" charset="-128"/>
                <a:cs typeface="Meiryo" charset="-128"/>
              </a:rPr>
              <a:t>なりすまし</a:t>
            </a:r>
            <a:endParaRPr kumimoji="1" lang="ja-JP" altLang="en-US" sz="900" dirty="0">
              <a:solidFill>
                <a:srgbClr val="FFFFFF"/>
              </a:solidFill>
              <a:latin typeface="Meiryo" charset="-128"/>
              <a:ea typeface="Meiryo" charset="-128"/>
              <a:cs typeface="Meiryo" charset="-128"/>
            </a:endParaRPr>
          </a:p>
        </p:txBody>
      </p:sp>
      <p:cxnSp>
        <p:nvCxnSpPr>
          <p:cNvPr id="29" name="直線矢印コネクタ 28"/>
          <p:cNvCxnSpPr/>
          <p:nvPr/>
        </p:nvCxnSpPr>
        <p:spPr>
          <a:xfrm>
            <a:off x="5508104" y="1672405"/>
            <a:ext cx="2304256" cy="848148"/>
          </a:xfrm>
          <a:prstGeom prst="straightConnector1">
            <a:avLst/>
          </a:prstGeom>
          <a:ln w="57150">
            <a:solidFill>
              <a:srgbClr val="FF0000"/>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32" name="図形グループ 31"/>
          <p:cNvGrpSpPr/>
          <p:nvPr/>
        </p:nvGrpSpPr>
        <p:grpSpPr>
          <a:xfrm>
            <a:off x="1011977" y="5336015"/>
            <a:ext cx="265954" cy="577851"/>
            <a:chOff x="1946324" y="4125162"/>
            <a:chExt cx="969964" cy="2007872"/>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4" name="フローチャート: 論理積ゲート 3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5" name="図形グループ 34"/>
          <p:cNvGrpSpPr/>
          <p:nvPr/>
        </p:nvGrpSpPr>
        <p:grpSpPr>
          <a:xfrm>
            <a:off x="7866069" y="5336015"/>
            <a:ext cx="265954" cy="577851"/>
            <a:chOff x="1946324" y="4125162"/>
            <a:chExt cx="969964" cy="2007872"/>
          </a:xfrm>
        </p:grpSpPr>
        <p:sp>
          <p:nvSpPr>
            <p:cNvPr id="36" name="円/楕円 3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7" name="フローチャート: 論理積ゲート 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cxnSp>
        <p:nvCxnSpPr>
          <p:cNvPr id="39" name="直線矢印コネクタ 38"/>
          <p:cNvCxnSpPr>
            <a:stCxn id="34" idx="2"/>
            <a:endCxn id="37" idx="0"/>
          </p:cNvCxnSpPr>
          <p:nvPr/>
        </p:nvCxnSpPr>
        <p:spPr>
          <a:xfrm>
            <a:off x="1277931" y="5757433"/>
            <a:ext cx="6588138" cy="0"/>
          </a:xfrm>
          <a:prstGeom prst="straightConnector1">
            <a:avLst/>
          </a:prstGeom>
          <a:ln w="57150">
            <a:solidFill>
              <a:srgbClr val="0432FF"/>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40" name="図 3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992382" y="4879152"/>
            <a:ext cx="1159235" cy="1159235"/>
          </a:xfrm>
          <a:prstGeom prst="rect">
            <a:avLst/>
          </a:prstGeom>
        </p:spPr>
      </p:pic>
      <p:sp>
        <p:nvSpPr>
          <p:cNvPr id="41" name="正方形/長方形 40"/>
          <p:cNvSpPr/>
          <p:nvPr/>
        </p:nvSpPr>
        <p:spPr>
          <a:xfrm>
            <a:off x="4211961" y="5324726"/>
            <a:ext cx="603066" cy="268087"/>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データ</a:t>
            </a:r>
            <a:endParaRPr kumimoji="1" lang="ja-JP" altLang="en-US" sz="800" dirty="0">
              <a:solidFill>
                <a:srgbClr val="FFFFFF"/>
              </a:solidFill>
              <a:latin typeface="Meiryo" charset="-128"/>
              <a:ea typeface="Meiryo" charset="-128"/>
              <a:cs typeface="Meiryo" charset="-128"/>
            </a:endParaRPr>
          </a:p>
        </p:txBody>
      </p:sp>
      <p:grpSp>
        <p:nvGrpSpPr>
          <p:cNvPr id="42" name="図形グループ 41"/>
          <p:cNvGrpSpPr/>
          <p:nvPr/>
        </p:nvGrpSpPr>
        <p:grpSpPr>
          <a:xfrm>
            <a:off x="4439023" y="4083988"/>
            <a:ext cx="265954" cy="577851"/>
            <a:chOff x="1946324" y="4125162"/>
            <a:chExt cx="969964" cy="2007872"/>
          </a:xfrm>
        </p:grpSpPr>
        <p:sp>
          <p:nvSpPr>
            <p:cNvPr id="43" name="円/楕円 42"/>
            <p:cNvSpPr/>
            <p:nvPr/>
          </p:nvSpPr>
          <p:spPr>
            <a:xfrm>
              <a:off x="1946324" y="4125162"/>
              <a:ext cx="969962" cy="920750"/>
            </a:xfrm>
            <a:prstGeom prst="ellipse">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4" name="フローチャート: 論理積ゲート 43"/>
            <p:cNvSpPr/>
            <p:nvPr/>
          </p:nvSpPr>
          <p:spPr>
            <a:xfrm rot="16200000">
              <a:off x="1887746" y="5104491"/>
              <a:ext cx="1087122" cy="969963"/>
            </a:xfrm>
            <a:prstGeom prst="flowChartDelay">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45" name="直角三角形 44"/>
          <p:cNvSpPr/>
          <p:nvPr/>
        </p:nvSpPr>
        <p:spPr>
          <a:xfrm>
            <a:off x="4483473" y="4167494"/>
            <a:ext cx="72008" cy="45719"/>
          </a:xfrm>
          <a:prstGeom prst="rtTriangle">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直角三角形 45"/>
          <p:cNvSpPr/>
          <p:nvPr/>
        </p:nvSpPr>
        <p:spPr>
          <a:xfrm flipH="1">
            <a:off x="4586855" y="4166093"/>
            <a:ext cx="72008" cy="45719"/>
          </a:xfrm>
          <a:prstGeom prst="rtTriangle">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三角形 46"/>
          <p:cNvSpPr/>
          <p:nvPr/>
        </p:nvSpPr>
        <p:spPr>
          <a:xfrm flipV="1">
            <a:off x="4483473" y="4272995"/>
            <a:ext cx="175391" cy="45719"/>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四角形吹き出し 48"/>
          <p:cNvSpPr/>
          <p:nvPr/>
        </p:nvSpPr>
        <p:spPr>
          <a:xfrm>
            <a:off x="3422800" y="4085522"/>
            <a:ext cx="792088" cy="333902"/>
          </a:xfrm>
          <a:prstGeom prst="wedgeRectCallout">
            <a:avLst>
              <a:gd name="adj1" fmla="val 75369"/>
              <a:gd name="adj2" fmla="val -6043"/>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smtClean="0">
                <a:solidFill>
                  <a:srgbClr val="FFFFFF"/>
                </a:solidFill>
                <a:latin typeface="Meiryo" charset="-128"/>
                <a:ea typeface="Meiryo" charset="-128"/>
                <a:cs typeface="Meiryo" charset="-128"/>
              </a:rPr>
              <a:t>盗聴</a:t>
            </a:r>
            <a:endParaRPr kumimoji="1" lang="ja-JP" altLang="en-US" sz="1400" dirty="0">
              <a:solidFill>
                <a:srgbClr val="FFFFFF"/>
              </a:solidFill>
              <a:latin typeface="Meiryo" charset="-128"/>
              <a:ea typeface="Meiryo" charset="-128"/>
              <a:cs typeface="Meiryo" charset="-128"/>
            </a:endParaRPr>
          </a:p>
        </p:txBody>
      </p:sp>
      <p:sp>
        <p:nvSpPr>
          <p:cNvPr id="50" name="四角形吹き出し 49"/>
          <p:cNvSpPr/>
          <p:nvPr/>
        </p:nvSpPr>
        <p:spPr>
          <a:xfrm>
            <a:off x="3440060" y="4589319"/>
            <a:ext cx="792088" cy="333902"/>
          </a:xfrm>
          <a:prstGeom prst="wedgeRectCallout">
            <a:avLst>
              <a:gd name="adj1" fmla="val 87795"/>
              <a:gd name="adj2" fmla="val 12974"/>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改ざん</a:t>
            </a:r>
            <a:endParaRPr kumimoji="1" lang="ja-JP" altLang="en-US" sz="1400" dirty="0">
              <a:solidFill>
                <a:srgbClr val="FFFFFF"/>
              </a:solidFill>
              <a:latin typeface="Meiryo" charset="-128"/>
              <a:ea typeface="Meiryo" charset="-128"/>
              <a:cs typeface="Meiryo" charset="-128"/>
            </a:endParaRPr>
          </a:p>
        </p:txBody>
      </p:sp>
      <p:sp>
        <p:nvSpPr>
          <p:cNvPr id="51" name="正方形/長方形 50"/>
          <p:cNvSpPr/>
          <p:nvPr/>
        </p:nvSpPr>
        <p:spPr>
          <a:xfrm>
            <a:off x="4800600" y="4408913"/>
            <a:ext cx="603066" cy="268087"/>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偽データ</a:t>
            </a:r>
            <a:endParaRPr kumimoji="1" lang="ja-JP" altLang="en-US" sz="800" dirty="0">
              <a:solidFill>
                <a:srgbClr val="FFFFFF"/>
              </a:solidFill>
              <a:latin typeface="Meiryo" charset="-128"/>
              <a:ea typeface="Meiryo" charset="-128"/>
              <a:cs typeface="Meiryo" charset="-128"/>
            </a:endParaRPr>
          </a:p>
        </p:txBody>
      </p:sp>
      <p:sp>
        <p:nvSpPr>
          <p:cNvPr id="52" name="四角形吹き出し 51"/>
          <p:cNvSpPr/>
          <p:nvPr/>
        </p:nvSpPr>
        <p:spPr>
          <a:xfrm>
            <a:off x="5796136" y="4090938"/>
            <a:ext cx="792088" cy="333902"/>
          </a:xfrm>
          <a:prstGeom prst="wedgeRectCallout">
            <a:avLst>
              <a:gd name="adj1" fmla="val -58421"/>
              <a:gd name="adj2" fmla="val 82823"/>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smtClean="0">
                <a:solidFill>
                  <a:srgbClr val="FFFFFF"/>
                </a:solidFill>
                <a:latin typeface="Meiryo" charset="-128"/>
                <a:ea typeface="Meiryo" charset="-128"/>
                <a:cs typeface="Meiryo" charset="-128"/>
              </a:rPr>
              <a:t>なりすまし</a:t>
            </a:r>
            <a:endParaRPr kumimoji="1" lang="ja-JP" altLang="en-US" sz="900" dirty="0">
              <a:solidFill>
                <a:srgbClr val="FFFFFF"/>
              </a:solidFill>
              <a:latin typeface="Meiryo" charset="-128"/>
              <a:ea typeface="Meiryo" charset="-128"/>
              <a:cs typeface="Meiryo" charset="-128"/>
            </a:endParaRPr>
          </a:p>
        </p:txBody>
      </p:sp>
      <p:cxnSp>
        <p:nvCxnSpPr>
          <p:cNvPr id="53" name="直線矢印コネクタ 52"/>
          <p:cNvCxnSpPr/>
          <p:nvPr/>
        </p:nvCxnSpPr>
        <p:spPr>
          <a:xfrm>
            <a:off x="5508104" y="4589319"/>
            <a:ext cx="1296144" cy="400861"/>
          </a:xfrm>
          <a:prstGeom prst="straightConnector1">
            <a:avLst/>
          </a:prstGeom>
          <a:ln w="57150">
            <a:solidFill>
              <a:srgbClr val="FF0000"/>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54" name="図 53"/>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574846" y="5037353"/>
            <a:ext cx="508637" cy="508637"/>
          </a:xfrm>
          <a:prstGeom prst="rect">
            <a:avLst/>
          </a:prstGeom>
          <a:effectLst>
            <a:outerShdw blurRad="50800" dist="38100" dir="2700000" algn="tl" rotWithShape="0">
              <a:prstClr val="black">
                <a:alpha val="40000"/>
              </a:prstClr>
            </a:outerShdw>
          </a:effectLst>
        </p:spPr>
      </p:pic>
      <p:pic>
        <p:nvPicPr>
          <p:cNvPr id="58" name="図 57"/>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242283" y="5217825"/>
            <a:ext cx="503343" cy="503343"/>
          </a:xfrm>
          <a:prstGeom prst="rect">
            <a:avLst/>
          </a:prstGeom>
          <a:effectLst>
            <a:outerShdw blurRad="50800" dist="38100" dir="2700000" algn="tl" rotWithShape="0">
              <a:prstClr val="black">
                <a:alpha val="40000"/>
              </a:prstClr>
            </a:outerShdw>
          </a:effectLst>
        </p:spPr>
      </p:pic>
      <p:pic>
        <p:nvPicPr>
          <p:cNvPr id="59" name="図 58"/>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389392" y="5229913"/>
            <a:ext cx="503343" cy="503343"/>
          </a:xfrm>
          <a:prstGeom prst="rect">
            <a:avLst/>
          </a:prstGeom>
          <a:effectLst>
            <a:outerShdw blurRad="50800" dist="38100" dir="2700000" algn="tl" rotWithShape="0">
              <a:prstClr val="black">
                <a:alpha val="40000"/>
              </a:prstClr>
            </a:outerShdw>
          </a:effectLst>
        </p:spPr>
      </p:pic>
      <p:pic>
        <p:nvPicPr>
          <p:cNvPr id="60" name="図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8014" y="4834776"/>
            <a:ext cx="362826" cy="362826"/>
          </a:xfrm>
          <a:prstGeom prst="rect">
            <a:avLst/>
          </a:prstGeom>
        </p:spPr>
      </p:pic>
      <p:sp>
        <p:nvSpPr>
          <p:cNvPr id="48" name="下矢印 47"/>
          <p:cNvSpPr/>
          <p:nvPr/>
        </p:nvSpPr>
        <p:spPr>
          <a:xfrm>
            <a:off x="4499992" y="4689730"/>
            <a:ext cx="158871" cy="165454"/>
          </a:xfrm>
          <a:prstGeom prst="down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1" name="図 6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4248" y="4832944"/>
            <a:ext cx="362826" cy="362826"/>
          </a:xfrm>
          <a:prstGeom prst="rect">
            <a:avLst/>
          </a:prstGeom>
        </p:spPr>
      </p:pic>
      <p:sp>
        <p:nvSpPr>
          <p:cNvPr id="62" name="テキスト ボックス 61"/>
          <p:cNvSpPr txBox="1"/>
          <p:nvPr/>
        </p:nvSpPr>
        <p:spPr>
          <a:xfrm>
            <a:off x="459101" y="1178063"/>
            <a:ext cx="2339102" cy="307777"/>
          </a:xfrm>
          <a:prstGeom prst="rect">
            <a:avLst/>
          </a:prstGeom>
          <a:noFill/>
        </p:spPr>
        <p:txBody>
          <a:bodyPr wrap="none" rtlCol="0">
            <a:spAutoFit/>
          </a:bodyPr>
          <a:lstStyle/>
          <a:p>
            <a:r>
              <a:rPr kumimoji="1" lang="ja-JP" altLang="en-US" sz="1400" dirty="0" smtClean="0">
                <a:solidFill>
                  <a:schemeClr val="bg1">
                    <a:lumMod val="50000"/>
                  </a:schemeClr>
                </a:solidFill>
                <a:latin typeface="Meiryo" charset="-128"/>
                <a:ea typeface="Meiryo" charset="-128"/>
                <a:cs typeface="Meiryo" charset="-128"/>
              </a:rPr>
              <a:t>通常</a:t>
            </a:r>
            <a:r>
              <a:rPr kumimoji="1" lang="ja-JP" altLang="en-US" sz="1400" smtClean="0">
                <a:solidFill>
                  <a:schemeClr val="bg1">
                    <a:lumMod val="50000"/>
                  </a:schemeClr>
                </a:solidFill>
                <a:latin typeface="Meiryo" charset="-128"/>
                <a:ea typeface="Meiryo" charset="-128"/>
                <a:cs typeface="Meiryo" charset="-128"/>
              </a:rPr>
              <a:t>のインターネット通信</a:t>
            </a:r>
            <a:endParaRPr kumimoji="1" lang="ja-JP" altLang="en-US" sz="1400" dirty="0">
              <a:solidFill>
                <a:schemeClr val="bg1">
                  <a:lumMod val="50000"/>
                </a:schemeClr>
              </a:solidFill>
              <a:latin typeface="Meiryo" charset="-128"/>
              <a:ea typeface="Meiryo" charset="-128"/>
              <a:cs typeface="Meiryo" charset="-128"/>
            </a:endParaRPr>
          </a:p>
        </p:txBody>
      </p:sp>
      <p:sp>
        <p:nvSpPr>
          <p:cNvPr id="63" name="テキスト ボックス 62"/>
          <p:cNvSpPr txBox="1"/>
          <p:nvPr/>
        </p:nvSpPr>
        <p:spPr>
          <a:xfrm>
            <a:off x="465345" y="4090938"/>
            <a:ext cx="2701381" cy="307777"/>
          </a:xfrm>
          <a:prstGeom prst="rect">
            <a:avLst/>
          </a:prstGeom>
          <a:noFill/>
        </p:spPr>
        <p:txBody>
          <a:bodyPr wrap="none" rtlCol="0">
            <a:spAutoFit/>
          </a:bodyPr>
          <a:lstStyle/>
          <a:p>
            <a:r>
              <a:rPr kumimoji="1" lang="en-US" altLang="ja-JP" sz="1400" dirty="0" smtClean="0">
                <a:solidFill>
                  <a:srgbClr val="0432FF"/>
                </a:solidFill>
                <a:latin typeface="Meiryo" charset="-128"/>
                <a:ea typeface="Meiryo" charset="-128"/>
                <a:cs typeface="Meiryo" charset="-128"/>
              </a:rPr>
              <a:t>VPN</a:t>
            </a:r>
            <a:r>
              <a:rPr kumimoji="1" lang="ja-JP" altLang="en-US" sz="1400" dirty="0" smtClean="0">
                <a:solidFill>
                  <a:srgbClr val="0432FF"/>
                </a:solidFill>
                <a:latin typeface="Meiryo" charset="-128"/>
                <a:ea typeface="Meiryo" charset="-128"/>
                <a:cs typeface="Meiryo" charset="-128"/>
              </a:rPr>
              <a:t>によるインターネット通信</a:t>
            </a:r>
            <a:endParaRPr kumimoji="1" lang="ja-JP" altLang="en-US" sz="1400" dirty="0">
              <a:solidFill>
                <a:srgbClr val="0432FF"/>
              </a:solidFill>
              <a:latin typeface="Meiryo" charset="-128"/>
              <a:ea typeface="Meiryo" charset="-128"/>
              <a:cs typeface="Meiryo" charset="-128"/>
            </a:endParaRPr>
          </a:p>
        </p:txBody>
      </p:sp>
    </p:spTree>
    <p:extLst>
      <p:ext uri="{BB962C8B-B14F-4D97-AF65-F5344CB8AC3E}">
        <p14:creationId xmlns:p14="http://schemas.microsoft.com/office/powerpoint/2010/main" val="1167735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Black" panose="020B0A04020102020204" pitchFamily="34" charset="0"/>
                <a:ea typeface="HGP創英角ｺﾞｼｯｸUB" pitchFamily="50" charset="-128"/>
                <a:cs typeface="Arial"/>
              </a:rPr>
              <a:t>情報システムと</a:t>
            </a:r>
            <a:r>
              <a:rPr lang="en-US" altLang="ja-JP" sz="2400" dirty="0" smtClean="0">
                <a:solidFill>
                  <a:srgbClr val="FFFFFF"/>
                </a:solidFill>
                <a:effectLst/>
                <a:latin typeface="Arial Black" panose="020B0A04020102020204" pitchFamily="34" charset="0"/>
                <a:ea typeface="HGP創英角ｺﾞｼｯｸUB" pitchFamily="50" charset="-128"/>
                <a:cs typeface="Arial"/>
              </a:rPr>
              <a:t>IT</a:t>
            </a:r>
            <a:r>
              <a:rPr lang="ja-JP" altLang="en-US" sz="2400" dirty="0" smtClean="0">
                <a:solidFill>
                  <a:srgbClr val="FFFFFF"/>
                </a:solidFill>
                <a:effectLst/>
                <a:latin typeface="Arial Black" panose="020B0A04020102020204" pitchFamily="34" charset="0"/>
                <a:ea typeface="HGP創英角ｺﾞｼｯｸUB" pitchFamily="50" charset="-128"/>
                <a:cs typeface="Arial"/>
              </a:rPr>
              <a:t>の基礎</a:t>
            </a:r>
            <a:endParaRPr lang="ja-JP" altLang="en-US" sz="2400" dirty="0">
              <a:solidFill>
                <a:srgbClr val="FFFFFF"/>
              </a:solidFill>
              <a:effectLst/>
              <a:latin typeface="Arial Black" panose="020B0A04020102020204" pitchFamily="34" charset="0"/>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897427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683568" y="1124744"/>
            <a:ext cx="8280920" cy="510298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6656132" y="1628800"/>
            <a:ext cx="1071923" cy="4499369"/>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7748549" y="1628800"/>
            <a:ext cx="1071923" cy="4499369"/>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正方形/長方形 30"/>
          <p:cNvSpPr/>
          <p:nvPr/>
        </p:nvSpPr>
        <p:spPr>
          <a:xfrm>
            <a:off x="755576" y="1628800"/>
            <a:ext cx="5760640" cy="449936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en-US" altLang="ja-JP" dirty="0" smtClean="0"/>
              <a:t>IT</a:t>
            </a:r>
            <a:r>
              <a:rPr kumimoji="1" lang="ja-JP" altLang="en-US" dirty="0" smtClean="0"/>
              <a:t>と情報システムの関係</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27</a:t>
            </a:fld>
            <a:endParaRPr kumimoji="1" lang="ja-JP" altLang="en-US"/>
          </a:p>
        </p:txBody>
      </p:sp>
      <p:sp>
        <p:nvSpPr>
          <p:cNvPr id="4" name="正方形/長方形 3"/>
          <p:cNvSpPr/>
          <p:nvPr/>
        </p:nvSpPr>
        <p:spPr>
          <a:xfrm>
            <a:off x="2771800" y="2555060"/>
            <a:ext cx="1728192" cy="576064"/>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ja-JP" sz="1200" dirty="0">
                <a:solidFill>
                  <a:schemeClr val="bg1"/>
                </a:solidFill>
                <a:latin typeface="Meiryo" charset="-128"/>
                <a:ea typeface="Meiryo" charset="-128"/>
                <a:cs typeface="Meiryo" charset="-128"/>
              </a:rPr>
              <a:t>交通費の精算 </a:t>
            </a:r>
            <a:endParaRPr kumimoji="1" lang="ja-JP" altLang="en-US" sz="1200" dirty="0">
              <a:solidFill>
                <a:schemeClr val="bg1"/>
              </a:solidFill>
              <a:latin typeface="Meiryo" charset="-128"/>
              <a:ea typeface="Meiryo" charset="-128"/>
              <a:cs typeface="Meiryo" charset="-128"/>
            </a:endParaRPr>
          </a:p>
        </p:txBody>
      </p:sp>
      <p:sp>
        <p:nvSpPr>
          <p:cNvPr id="5" name="正方形/長方形 4"/>
          <p:cNvSpPr/>
          <p:nvPr/>
        </p:nvSpPr>
        <p:spPr>
          <a:xfrm>
            <a:off x="971600" y="2555060"/>
            <a:ext cx="1728192" cy="576064"/>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ja-JP" sz="1200" dirty="0" smtClean="0">
                <a:solidFill>
                  <a:schemeClr val="bg1"/>
                </a:solidFill>
                <a:latin typeface="Meiryo" charset="-128"/>
                <a:ea typeface="Meiryo" charset="-128"/>
                <a:cs typeface="Meiryo" charset="-128"/>
              </a:rPr>
              <a:t>生産</a:t>
            </a:r>
            <a:r>
              <a:rPr lang="ja-JP" altLang="ja-JP" sz="1200" dirty="0">
                <a:solidFill>
                  <a:schemeClr val="bg1"/>
                </a:solidFill>
                <a:latin typeface="Meiryo" charset="-128"/>
                <a:ea typeface="Meiryo" charset="-128"/>
                <a:cs typeface="Meiryo" charset="-128"/>
              </a:rPr>
              <a:t>計画の</a:t>
            </a:r>
            <a:r>
              <a:rPr lang="ja-JP" altLang="ja-JP" sz="1200" dirty="0" smtClean="0">
                <a:solidFill>
                  <a:schemeClr val="bg1"/>
                </a:solidFill>
                <a:latin typeface="Meiryo" charset="-128"/>
                <a:ea typeface="Meiryo" charset="-128"/>
                <a:cs typeface="Meiryo" charset="-128"/>
              </a:rPr>
              <a:t>策定</a:t>
            </a:r>
            <a:endParaRPr kumimoji="1" lang="ja-JP" altLang="en-US" sz="1200" dirty="0">
              <a:solidFill>
                <a:schemeClr val="bg1"/>
              </a:solidFill>
              <a:latin typeface="Meiryo" charset="-128"/>
              <a:ea typeface="Meiryo" charset="-128"/>
              <a:cs typeface="Meiryo" charset="-128"/>
            </a:endParaRPr>
          </a:p>
        </p:txBody>
      </p:sp>
      <p:sp>
        <p:nvSpPr>
          <p:cNvPr id="6" name="正方形/長方形 5"/>
          <p:cNvSpPr/>
          <p:nvPr/>
        </p:nvSpPr>
        <p:spPr>
          <a:xfrm>
            <a:off x="4572000" y="2555060"/>
            <a:ext cx="1728192" cy="576064"/>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chemeClr val="bg1"/>
                </a:solidFill>
                <a:latin typeface="Meiryo" charset="-128"/>
                <a:ea typeface="Meiryo" charset="-128"/>
                <a:cs typeface="Meiryo" charset="-128"/>
              </a:rPr>
              <a:t>取引履歴の管理</a:t>
            </a:r>
            <a:endParaRPr kumimoji="1" lang="ja-JP" altLang="en-US" sz="1200" dirty="0">
              <a:solidFill>
                <a:schemeClr val="bg1"/>
              </a:solidFill>
              <a:latin typeface="Meiryo" charset="-128"/>
              <a:ea typeface="Meiryo" charset="-128"/>
              <a:cs typeface="Meiryo" charset="-128"/>
            </a:endParaRPr>
          </a:p>
        </p:txBody>
      </p:sp>
      <p:sp>
        <p:nvSpPr>
          <p:cNvPr id="7" name="正方形/長方形 6"/>
          <p:cNvSpPr/>
          <p:nvPr/>
        </p:nvSpPr>
        <p:spPr>
          <a:xfrm>
            <a:off x="2784099" y="3500143"/>
            <a:ext cx="1728192" cy="576064"/>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chemeClr val="bg1"/>
                </a:solidFill>
                <a:latin typeface="Meiryo" charset="-128"/>
                <a:ea typeface="Meiryo" charset="-128"/>
                <a:cs typeface="Meiryo" charset="-128"/>
              </a:rPr>
              <a:t>SNS</a:t>
            </a:r>
          </a:p>
          <a:p>
            <a:pPr algn="ctr"/>
            <a:r>
              <a:rPr lang="ja-JP" altLang="en-US" sz="700" dirty="0" smtClean="0">
                <a:solidFill>
                  <a:schemeClr val="bg1"/>
                </a:solidFill>
                <a:latin typeface="Meiryo" charset="-128"/>
                <a:ea typeface="Meiryo" charset="-128"/>
                <a:cs typeface="Meiryo" charset="-128"/>
              </a:rPr>
              <a:t>ソーシャル・ネットワーク・サービス</a:t>
            </a:r>
            <a:endParaRPr lang="en-US" altLang="ja-JP" sz="700" dirty="0" smtClean="0">
              <a:solidFill>
                <a:schemeClr val="bg1"/>
              </a:solidFill>
              <a:latin typeface="Meiryo" charset="-128"/>
              <a:ea typeface="Meiryo" charset="-128"/>
              <a:cs typeface="Meiryo" charset="-128"/>
            </a:endParaRPr>
          </a:p>
        </p:txBody>
      </p:sp>
      <p:sp>
        <p:nvSpPr>
          <p:cNvPr id="8" name="正方形/長方形 7"/>
          <p:cNvSpPr/>
          <p:nvPr/>
        </p:nvSpPr>
        <p:spPr>
          <a:xfrm>
            <a:off x="971600" y="3501008"/>
            <a:ext cx="1728192" cy="576064"/>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chemeClr val="bg1"/>
                </a:solidFill>
                <a:latin typeface="Meiryo" charset="-128"/>
                <a:ea typeface="Meiryo" charset="-128"/>
                <a:cs typeface="Meiryo" charset="-128"/>
              </a:rPr>
              <a:t>電子メール</a:t>
            </a:r>
            <a:endParaRPr kumimoji="1" lang="ja-JP" altLang="en-US" sz="1200" dirty="0">
              <a:solidFill>
                <a:schemeClr val="bg1"/>
              </a:solidFill>
              <a:latin typeface="Meiryo" charset="-128"/>
              <a:ea typeface="Meiryo" charset="-128"/>
              <a:cs typeface="Meiryo" charset="-128"/>
            </a:endParaRPr>
          </a:p>
        </p:txBody>
      </p:sp>
      <p:sp>
        <p:nvSpPr>
          <p:cNvPr id="9" name="正方形/長方形 8"/>
          <p:cNvSpPr/>
          <p:nvPr/>
        </p:nvSpPr>
        <p:spPr>
          <a:xfrm>
            <a:off x="4572000" y="3500143"/>
            <a:ext cx="1728192" cy="576064"/>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chemeClr val="bg1"/>
                </a:solidFill>
                <a:latin typeface="Meiryo" charset="-128"/>
                <a:ea typeface="Meiryo" charset="-128"/>
                <a:cs typeface="Meiryo" charset="-128"/>
              </a:rPr>
              <a:t>オンライン</a:t>
            </a:r>
            <a:endParaRPr lang="en-US" altLang="ja-JP" sz="1200" dirty="0" smtClean="0">
              <a:solidFill>
                <a:schemeClr val="bg1"/>
              </a:solidFill>
              <a:latin typeface="Meiryo" charset="-128"/>
              <a:ea typeface="Meiryo" charset="-128"/>
              <a:cs typeface="Meiryo" charset="-128"/>
            </a:endParaRPr>
          </a:p>
          <a:p>
            <a:pPr algn="ctr"/>
            <a:r>
              <a:rPr lang="ja-JP" altLang="en-US" sz="1200" dirty="0" smtClean="0">
                <a:solidFill>
                  <a:schemeClr val="bg1"/>
                </a:solidFill>
                <a:latin typeface="Meiryo" charset="-128"/>
                <a:ea typeface="Meiryo" charset="-128"/>
                <a:cs typeface="Meiryo" charset="-128"/>
              </a:rPr>
              <a:t>ショッピング</a:t>
            </a:r>
            <a:endParaRPr kumimoji="1" lang="ja-JP" altLang="en-US" sz="1200" dirty="0">
              <a:solidFill>
                <a:schemeClr val="bg1"/>
              </a:solidFill>
              <a:latin typeface="Meiryo" charset="-128"/>
              <a:ea typeface="Meiryo" charset="-128"/>
              <a:cs typeface="Meiryo" charset="-128"/>
            </a:endParaRPr>
          </a:p>
        </p:txBody>
      </p:sp>
      <p:sp>
        <p:nvSpPr>
          <p:cNvPr id="10" name="正方形/長方形 9"/>
          <p:cNvSpPr/>
          <p:nvPr/>
        </p:nvSpPr>
        <p:spPr>
          <a:xfrm>
            <a:off x="2784099" y="4494677"/>
            <a:ext cx="1728192" cy="576064"/>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chemeClr val="bg1"/>
                </a:solidFill>
                <a:latin typeface="Meiryo" charset="-128"/>
                <a:ea typeface="Meiryo" charset="-128"/>
                <a:cs typeface="Meiryo" charset="-128"/>
              </a:rPr>
              <a:t>災害の監視や通報</a:t>
            </a:r>
            <a:endParaRPr lang="en-US" altLang="ja-JP" sz="1200" dirty="0" smtClean="0">
              <a:solidFill>
                <a:schemeClr val="bg1"/>
              </a:solidFill>
              <a:latin typeface="Meiryo" charset="-128"/>
              <a:ea typeface="Meiryo" charset="-128"/>
              <a:cs typeface="Meiryo" charset="-128"/>
            </a:endParaRPr>
          </a:p>
        </p:txBody>
      </p:sp>
      <p:sp>
        <p:nvSpPr>
          <p:cNvPr id="11" name="正方形/長方形 10"/>
          <p:cNvSpPr/>
          <p:nvPr/>
        </p:nvSpPr>
        <p:spPr>
          <a:xfrm>
            <a:off x="971600" y="4494677"/>
            <a:ext cx="1728192" cy="576064"/>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chemeClr val="bg1"/>
                </a:solidFill>
                <a:latin typeface="Meiryo" charset="-128"/>
                <a:ea typeface="Meiryo" charset="-128"/>
                <a:cs typeface="Meiryo" charset="-128"/>
              </a:rPr>
              <a:t>鉄道や航空機の管制</a:t>
            </a:r>
            <a:endParaRPr kumimoji="1" lang="ja-JP" altLang="en-US" sz="1200" dirty="0">
              <a:solidFill>
                <a:schemeClr val="bg1"/>
              </a:solidFill>
              <a:latin typeface="Meiryo" charset="-128"/>
              <a:ea typeface="Meiryo" charset="-128"/>
              <a:cs typeface="Meiryo" charset="-128"/>
            </a:endParaRPr>
          </a:p>
        </p:txBody>
      </p:sp>
      <p:sp>
        <p:nvSpPr>
          <p:cNvPr id="12" name="正方形/長方形 11"/>
          <p:cNvSpPr/>
          <p:nvPr/>
        </p:nvSpPr>
        <p:spPr>
          <a:xfrm>
            <a:off x="4572000" y="4492947"/>
            <a:ext cx="1728192" cy="576064"/>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chemeClr val="bg1"/>
                </a:solidFill>
                <a:latin typeface="Meiryo" charset="-128"/>
                <a:ea typeface="Meiryo" charset="-128"/>
                <a:cs typeface="Meiryo" charset="-128"/>
              </a:rPr>
              <a:t>建物の監視や</a:t>
            </a:r>
            <a:endParaRPr lang="en-US" altLang="ja-JP" sz="1200" dirty="0" smtClean="0">
              <a:solidFill>
                <a:schemeClr val="bg1"/>
              </a:solidFill>
              <a:latin typeface="Meiryo" charset="-128"/>
              <a:ea typeface="Meiryo" charset="-128"/>
              <a:cs typeface="Meiryo" charset="-128"/>
            </a:endParaRPr>
          </a:p>
          <a:p>
            <a:pPr algn="ctr"/>
            <a:r>
              <a:rPr lang="ja-JP" altLang="en-US" sz="1200" dirty="0" smtClean="0">
                <a:solidFill>
                  <a:schemeClr val="bg1"/>
                </a:solidFill>
                <a:latin typeface="Meiryo" charset="-128"/>
                <a:ea typeface="Meiryo" charset="-128"/>
                <a:cs typeface="Meiryo" charset="-128"/>
              </a:rPr>
              <a:t>入退室管理</a:t>
            </a:r>
            <a:endParaRPr kumimoji="1" lang="ja-JP" altLang="en-US" sz="1200" dirty="0">
              <a:solidFill>
                <a:schemeClr val="bg1"/>
              </a:solidFill>
              <a:latin typeface="Meiryo" charset="-128"/>
              <a:ea typeface="Meiryo" charset="-128"/>
              <a:cs typeface="Meiryo" charset="-128"/>
            </a:endParaRPr>
          </a:p>
        </p:txBody>
      </p:sp>
      <p:sp>
        <p:nvSpPr>
          <p:cNvPr id="13" name="正方形/長方形 12"/>
          <p:cNvSpPr/>
          <p:nvPr/>
        </p:nvSpPr>
        <p:spPr>
          <a:xfrm>
            <a:off x="2771800" y="5457613"/>
            <a:ext cx="1728192" cy="576064"/>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chemeClr val="bg1"/>
                </a:solidFill>
                <a:latin typeface="Meiryo" charset="-128"/>
                <a:ea typeface="Meiryo" charset="-128"/>
                <a:cs typeface="Meiryo" charset="-128"/>
              </a:rPr>
              <a:t>投資アドバイス</a:t>
            </a:r>
            <a:endParaRPr lang="en-US" altLang="ja-JP" sz="1200" dirty="0" smtClean="0">
              <a:solidFill>
                <a:schemeClr val="bg1"/>
              </a:solidFill>
              <a:latin typeface="Meiryo" charset="-128"/>
              <a:ea typeface="Meiryo" charset="-128"/>
              <a:cs typeface="Meiryo" charset="-128"/>
            </a:endParaRPr>
          </a:p>
        </p:txBody>
      </p:sp>
      <p:sp>
        <p:nvSpPr>
          <p:cNvPr id="14" name="正方形/長方形 13"/>
          <p:cNvSpPr/>
          <p:nvPr/>
        </p:nvSpPr>
        <p:spPr>
          <a:xfrm>
            <a:off x="971600" y="5455068"/>
            <a:ext cx="1728192" cy="576064"/>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chemeClr val="bg1"/>
                </a:solidFill>
                <a:latin typeface="Meiryo" charset="-128"/>
                <a:ea typeface="Meiryo" charset="-128"/>
                <a:cs typeface="Meiryo" charset="-128"/>
              </a:rPr>
              <a:t>検査結果・画像から</a:t>
            </a:r>
            <a:endParaRPr kumimoji="1" lang="en-US" altLang="ja-JP" sz="1200" dirty="0" smtClean="0">
              <a:solidFill>
                <a:schemeClr val="bg1"/>
              </a:solidFill>
              <a:latin typeface="Meiryo" charset="-128"/>
              <a:ea typeface="Meiryo" charset="-128"/>
              <a:cs typeface="Meiryo" charset="-128"/>
            </a:endParaRPr>
          </a:p>
          <a:p>
            <a:pPr algn="ctr"/>
            <a:r>
              <a:rPr kumimoji="1" lang="ja-JP" altLang="en-US" sz="1200" dirty="0" smtClean="0">
                <a:solidFill>
                  <a:schemeClr val="bg1"/>
                </a:solidFill>
                <a:latin typeface="Meiryo" charset="-128"/>
                <a:ea typeface="Meiryo" charset="-128"/>
                <a:cs typeface="Meiryo" charset="-128"/>
              </a:rPr>
              <a:t>病気の兆候を発見</a:t>
            </a:r>
            <a:endParaRPr kumimoji="1" lang="ja-JP" altLang="en-US" sz="1200" dirty="0">
              <a:solidFill>
                <a:schemeClr val="bg1"/>
              </a:solidFill>
              <a:latin typeface="Meiryo" charset="-128"/>
              <a:ea typeface="Meiryo" charset="-128"/>
              <a:cs typeface="Meiryo" charset="-128"/>
            </a:endParaRPr>
          </a:p>
        </p:txBody>
      </p:sp>
      <p:sp>
        <p:nvSpPr>
          <p:cNvPr id="15" name="正方形/長方形 14"/>
          <p:cNvSpPr/>
          <p:nvPr/>
        </p:nvSpPr>
        <p:spPr>
          <a:xfrm>
            <a:off x="4569892" y="5452473"/>
            <a:ext cx="1728192" cy="576064"/>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chemeClr val="bg1"/>
                </a:solidFill>
                <a:latin typeface="Meiryo" charset="-128"/>
                <a:ea typeface="Meiryo" charset="-128"/>
                <a:cs typeface="Meiryo" charset="-128"/>
              </a:rPr>
              <a:t>販売傾向の予測</a:t>
            </a:r>
            <a:endParaRPr kumimoji="1" lang="ja-JP" altLang="en-US" sz="1200" dirty="0">
              <a:solidFill>
                <a:schemeClr val="bg1"/>
              </a:solidFill>
              <a:latin typeface="Meiryo" charset="-128"/>
              <a:ea typeface="Meiryo" charset="-128"/>
              <a:cs typeface="Meiryo" charset="-128"/>
            </a:endParaRPr>
          </a:p>
        </p:txBody>
      </p:sp>
      <p:sp>
        <p:nvSpPr>
          <p:cNvPr id="16" name="正方形/長方形 15"/>
          <p:cNvSpPr/>
          <p:nvPr/>
        </p:nvSpPr>
        <p:spPr>
          <a:xfrm>
            <a:off x="6876256" y="2564904"/>
            <a:ext cx="1728192" cy="28368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半導体</a:t>
            </a:r>
            <a:endParaRPr kumimoji="1" lang="ja-JP" altLang="en-US" sz="1200" dirty="0">
              <a:solidFill>
                <a:srgbClr val="FFFFFF"/>
              </a:solidFill>
              <a:latin typeface="Meiryo" charset="-128"/>
              <a:ea typeface="Meiryo" charset="-128"/>
              <a:cs typeface="Meiryo" charset="-128"/>
            </a:endParaRPr>
          </a:p>
        </p:txBody>
      </p:sp>
      <p:sp>
        <p:nvSpPr>
          <p:cNvPr id="17" name="正方形/長方形 16"/>
          <p:cNvSpPr/>
          <p:nvPr/>
        </p:nvSpPr>
        <p:spPr>
          <a:xfrm>
            <a:off x="6876256" y="4173919"/>
            <a:ext cx="1728192" cy="28368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アルゴリズム</a:t>
            </a:r>
            <a:endParaRPr kumimoji="1" lang="ja-JP" altLang="en-US" sz="1200" dirty="0">
              <a:solidFill>
                <a:srgbClr val="FFFFFF"/>
              </a:solidFill>
              <a:latin typeface="Meiryo" charset="-128"/>
              <a:ea typeface="Meiryo" charset="-128"/>
              <a:cs typeface="Meiryo" charset="-128"/>
            </a:endParaRPr>
          </a:p>
        </p:txBody>
      </p:sp>
      <p:sp>
        <p:nvSpPr>
          <p:cNvPr id="18" name="正方形/長方形 17"/>
          <p:cNvSpPr/>
          <p:nvPr/>
        </p:nvSpPr>
        <p:spPr>
          <a:xfrm>
            <a:off x="6877271" y="4499417"/>
            <a:ext cx="1728192" cy="28368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Meiryo" charset="-128"/>
                <a:ea typeface="Meiryo" charset="-128"/>
                <a:cs typeface="Meiryo" charset="-128"/>
              </a:rPr>
              <a:t>コンピューター</a:t>
            </a:r>
            <a:endParaRPr kumimoji="1" lang="ja-JP" altLang="en-US" sz="1000" dirty="0">
              <a:solidFill>
                <a:srgbClr val="FFFFFF"/>
              </a:solidFill>
              <a:latin typeface="Meiryo" charset="-128"/>
              <a:ea typeface="Meiryo" charset="-128"/>
              <a:cs typeface="Meiryo" charset="-128"/>
            </a:endParaRPr>
          </a:p>
        </p:txBody>
      </p:sp>
      <p:sp>
        <p:nvSpPr>
          <p:cNvPr id="19" name="正方形/長方形 18"/>
          <p:cNvSpPr/>
          <p:nvPr/>
        </p:nvSpPr>
        <p:spPr>
          <a:xfrm>
            <a:off x="6876256" y="5132108"/>
            <a:ext cx="1728192" cy="28368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ストレージ</a:t>
            </a:r>
            <a:endParaRPr kumimoji="1" lang="ja-JP" altLang="en-US" sz="1200" dirty="0">
              <a:solidFill>
                <a:srgbClr val="FFFFFF"/>
              </a:solidFill>
              <a:latin typeface="Meiryo" charset="-128"/>
              <a:ea typeface="Meiryo" charset="-128"/>
              <a:cs typeface="Meiryo" charset="-128"/>
            </a:endParaRPr>
          </a:p>
        </p:txBody>
      </p:sp>
      <p:sp>
        <p:nvSpPr>
          <p:cNvPr id="20" name="正方形/長方形 19"/>
          <p:cNvSpPr/>
          <p:nvPr/>
        </p:nvSpPr>
        <p:spPr>
          <a:xfrm>
            <a:off x="6876256" y="4812795"/>
            <a:ext cx="1728192" cy="28368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ネットワーク</a:t>
            </a:r>
            <a:endParaRPr kumimoji="1" lang="ja-JP" altLang="en-US" sz="1200" dirty="0">
              <a:solidFill>
                <a:srgbClr val="FFFFFF"/>
              </a:solidFill>
              <a:latin typeface="Meiryo" charset="-128"/>
              <a:ea typeface="Meiryo" charset="-128"/>
              <a:cs typeface="Meiryo" charset="-128"/>
            </a:endParaRPr>
          </a:p>
        </p:txBody>
      </p:sp>
      <p:sp>
        <p:nvSpPr>
          <p:cNvPr id="21" name="正方形/長方形 20"/>
          <p:cNvSpPr/>
          <p:nvPr/>
        </p:nvSpPr>
        <p:spPr>
          <a:xfrm>
            <a:off x="6876256" y="5451421"/>
            <a:ext cx="1728192" cy="28368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無線通信</a:t>
            </a:r>
            <a:endParaRPr kumimoji="1" lang="ja-JP" altLang="en-US" sz="1200" dirty="0">
              <a:solidFill>
                <a:srgbClr val="FFFFFF"/>
              </a:solidFill>
              <a:latin typeface="Meiryo" charset="-128"/>
              <a:ea typeface="Meiryo" charset="-128"/>
              <a:cs typeface="Meiryo" charset="-128"/>
            </a:endParaRPr>
          </a:p>
        </p:txBody>
      </p:sp>
      <p:sp>
        <p:nvSpPr>
          <p:cNvPr id="22" name="正方形/長方形 21"/>
          <p:cNvSpPr/>
          <p:nvPr/>
        </p:nvSpPr>
        <p:spPr>
          <a:xfrm>
            <a:off x="6876256" y="5764278"/>
            <a:ext cx="1728192" cy="28368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データ記憶</a:t>
            </a:r>
            <a:endParaRPr kumimoji="1" lang="ja-JP" altLang="en-US" sz="1200" dirty="0">
              <a:solidFill>
                <a:srgbClr val="FFFFFF"/>
              </a:solidFill>
              <a:latin typeface="Meiryo" charset="-128"/>
              <a:ea typeface="Meiryo" charset="-128"/>
              <a:cs typeface="Meiryo" charset="-128"/>
            </a:endParaRPr>
          </a:p>
        </p:txBody>
      </p:sp>
      <p:sp>
        <p:nvSpPr>
          <p:cNvPr id="23" name="正方形/長方形 22"/>
          <p:cNvSpPr/>
          <p:nvPr/>
        </p:nvSpPr>
        <p:spPr>
          <a:xfrm>
            <a:off x="6876256" y="3529448"/>
            <a:ext cx="1728192" cy="28368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ウイルス検知</a:t>
            </a:r>
            <a:endParaRPr kumimoji="1" lang="ja-JP" altLang="en-US" sz="1200" dirty="0">
              <a:solidFill>
                <a:srgbClr val="FFFFFF"/>
              </a:solidFill>
              <a:latin typeface="Meiryo" charset="-128"/>
              <a:ea typeface="Meiryo" charset="-128"/>
              <a:cs typeface="Meiryo" charset="-128"/>
            </a:endParaRPr>
          </a:p>
        </p:txBody>
      </p:sp>
      <p:sp>
        <p:nvSpPr>
          <p:cNvPr id="24" name="正方形/長方形 23"/>
          <p:cNvSpPr/>
          <p:nvPr/>
        </p:nvSpPr>
        <p:spPr>
          <a:xfrm>
            <a:off x="6876256" y="3847123"/>
            <a:ext cx="1728192" cy="28368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不正侵入検知</a:t>
            </a:r>
            <a:endParaRPr kumimoji="1" lang="ja-JP" altLang="en-US" sz="1200" dirty="0">
              <a:solidFill>
                <a:srgbClr val="FFFFFF"/>
              </a:solidFill>
              <a:latin typeface="Meiryo" charset="-128"/>
              <a:ea typeface="Meiryo" charset="-128"/>
              <a:cs typeface="Meiryo" charset="-128"/>
            </a:endParaRPr>
          </a:p>
        </p:txBody>
      </p:sp>
      <p:sp>
        <p:nvSpPr>
          <p:cNvPr id="25" name="正方形/長方形 24"/>
          <p:cNvSpPr/>
          <p:nvPr/>
        </p:nvSpPr>
        <p:spPr>
          <a:xfrm>
            <a:off x="6876256" y="3207830"/>
            <a:ext cx="1728192" cy="28368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人工知能</a:t>
            </a:r>
            <a:endParaRPr kumimoji="1" lang="ja-JP" altLang="en-US" sz="1200" dirty="0">
              <a:solidFill>
                <a:srgbClr val="FFFFFF"/>
              </a:solidFill>
              <a:latin typeface="Meiryo" charset="-128"/>
              <a:ea typeface="Meiryo" charset="-128"/>
              <a:cs typeface="Meiryo" charset="-128"/>
            </a:endParaRPr>
          </a:p>
        </p:txBody>
      </p:sp>
      <p:sp>
        <p:nvSpPr>
          <p:cNvPr id="26" name="正方形/長方形 25"/>
          <p:cNvSpPr/>
          <p:nvPr/>
        </p:nvSpPr>
        <p:spPr>
          <a:xfrm>
            <a:off x="6876256" y="2884217"/>
            <a:ext cx="1728192" cy="28368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ロボット</a:t>
            </a:r>
            <a:endParaRPr kumimoji="1" lang="ja-JP" altLang="en-US" sz="1200" dirty="0">
              <a:solidFill>
                <a:srgbClr val="FFFFFF"/>
              </a:solidFill>
              <a:latin typeface="Meiryo" charset="-128"/>
              <a:ea typeface="Meiryo" charset="-128"/>
              <a:cs typeface="Meiryo" charset="-128"/>
            </a:endParaRPr>
          </a:p>
        </p:txBody>
      </p:sp>
      <p:sp>
        <p:nvSpPr>
          <p:cNvPr id="27" name="正方形/長方形 26"/>
          <p:cNvSpPr/>
          <p:nvPr/>
        </p:nvSpPr>
        <p:spPr>
          <a:xfrm>
            <a:off x="971600" y="2267923"/>
            <a:ext cx="5328592" cy="276999"/>
          </a:xfrm>
          <a:prstGeom prst="rect">
            <a:avLst/>
          </a:prstGeom>
        </p:spPr>
        <p:txBody>
          <a:bodyPr wrap="square">
            <a:spAutoFit/>
          </a:bodyPr>
          <a:lstStyle/>
          <a:p>
            <a:r>
              <a:rPr lang="ja-JP" altLang="ja-JP" sz="1200" dirty="0">
                <a:solidFill>
                  <a:srgbClr val="000000"/>
                </a:solidFill>
                <a:latin typeface="Meiryo" charset="-128"/>
                <a:ea typeface="Meiryo" charset="-128"/>
                <a:cs typeface="Meiryo" charset="-128"/>
              </a:rPr>
              <a:t>業務の流れ（ビジネス・プロセス）を円滑にし効率を</a:t>
            </a:r>
            <a:r>
              <a:rPr lang="ja-JP" altLang="ja-JP" sz="1200" dirty="0" smtClean="0">
                <a:solidFill>
                  <a:srgbClr val="000000"/>
                </a:solidFill>
                <a:latin typeface="Meiryo" charset="-128"/>
                <a:ea typeface="Meiryo" charset="-128"/>
                <a:cs typeface="Meiryo" charset="-128"/>
              </a:rPr>
              <a:t>高める</a:t>
            </a:r>
            <a:endParaRPr lang="ja-JP" altLang="en-US" sz="1200" dirty="0">
              <a:latin typeface="Meiryo" charset="-128"/>
              <a:ea typeface="Meiryo" charset="-128"/>
              <a:cs typeface="Meiryo" charset="-128"/>
            </a:endParaRPr>
          </a:p>
        </p:txBody>
      </p:sp>
      <p:sp>
        <p:nvSpPr>
          <p:cNvPr id="28" name="正方形/長方形 27"/>
          <p:cNvSpPr/>
          <p:nvPr/>
        </p:nvSpPr>
        <p:spPr>
          <a:xfrm>
            <a:off x="971600" y="3219613"/>
            <a:ext cx="5328592" cy="276999"/>
          </a:xfrm>
          <a:prstGeom prst="rect">
            <a:avLst/>
          </a:prstGeom>
        </p:spPr>
        <p:txBody>
          <a:bodyPr wrap="square">
            <a:spAutoFit/>
          </a:bodyPr>
          <a:lstStyle/>
          <a:p>
            <a:r>
              <a:rPr lang="en-US" altLang="ja-JP" sz="1200" dirty="0">
                <a:latin typeface="Meiryo" charset="-128"/>
                <a:ea typeface="Meiryo" charset="-128"/>
                <a:cs typeface="Meiryo" charset="-128"/>
              </a:rPr>
              <a:t>IT</a:t>
            </a:r>
            <a:r>
              <a:rPr lang="ja-JP" altLang="ja-JP" sz="1200" dirty="0">
                <a:latin typeface="Meiryo" charset="-128"/>
                <a:ea typeface="Meiryo" charset="-128"/>
                <a:cs typeface="Meiryo" charset="-128"/>
              </a:rPr>
              <a:t>がなければ決してできないことを実現してくれる </a:t>
            </a:r>
            <a:endParaRPr lang="ja-JP" altLang="en-US" sz="1200" dirty="0">
              <a:latin typeface="Meiryo" charset="-128"/>
              <a:ea typeface="Meiryo" charset="-128"/>
              <a:cs typeface="Meiryo" charset="-128"/>
            </a:endParaRPr>
          </a:p>
        </p:txBody>
      </p:sp>
      <p:sp>
        <p:nvSpPr>
          <p:cNvPr id="29" name="正方形/長方形 28"/>
          <p:cNvSpPr/>
          <p:nvPr/>
        </p:nvSpPr>
        <p:spPr>
          <a:xfrm>
            <a:off x="971600" y="4221088"/>
            <a:ext cx="2699778" cy="276999"/>
          </a:xfrm>
          <a:prstGeom prst="rect">
            <a:avLst/>
          </a:prstGeom>
        </p:spPr>
        <p:txBody>
          <a:bodyPr wrap="none">
            <a:spAutoFit/>
          </a:bodyPr>
          <a:lstStyle/>
          <a:p>
            <a:r>
              <a:rPr lang="ja-JP" altLang="ja-JP" sz="1200">
                <a:solidFill>
                  <a:srgbClr val="000000"/>
                </a:solidFill>
                <a:latin typeface="Meiryo" charset="-128"/>
                <a:ea typeface="Meiryo" charset="-128"/>
                <a:cs typeface="Meiryo" charset="-128"/>
              </a:rPr>
              <a:t>私たちの安心や安全を支えてくれる</a:t>
            </a:r>
            <a:r>
              <a:rPr lang="ja-JP" altLang="ja-JP" sz="1200">
                <a:latin typeface="Meiryo" charset="-128"/>
                <a:ea typeface="Meiryo" charset="-128"/>
                <a:cs typeface="Meiryo" charset="-128"/>
              </a:rPr>
              <a:t> </a:t>
            </a:r>
            <a:endParaRPr lang="ja-JP" altLang="en-US" sz="1200">
              <a:latin typeface="Meiryo" charset="-128"/>
              <a:ea typeface="Meiryo" charset="-128"/>
              <a:cs typeface="Meiryo" charset="-128"/>
            </a:endParaRPr>
          </a:p>
        </p:txBody>
      </p:sp>
      <p:sp>
        <p:nvSpPr>
          <p:cNvPr id="30" name="正方形/長方形 29"/>
          <p:cNvSpPr/>
          <p:nvPr/>
        </p:nvSpPr>
        <p:spPr>
          <a:xfrm>
            <a:off x="971600" y="5175474"/>
            <a:ext cx="5303184" cy="276999"/>
          </a:xfrm>
          <a:prstGeom prst="rect">
            <a:avLst/>
          </a:prstGeom>
        </p:spPr>
        <p:txBody>
          <a:bodyPr wrap="square">
            <a:spAutoFit/>
          </a:bodyPr>
          <a:lstStyle/>
          <a:p>
            <a:r>
              <a:rPr lang="ja-JP" altLang="ja-JP" sz="1200">
                <a:solidFill>
                  <a:srgbClr val="000000"/>
                </a:solidFill>
                <a:latin typeface="Meiryo" charset="-128"/>
                <a:ea typeface="Meiryo" charset="-128"/>
                <a:cs typeface="Meiryo" charset="-128"/>
              </a:rPr>
              <a:t>人間の能力や知識だけではとてもできないようなことを実現してくれる</a:t>
            </a:r>
            <a:r>
              <a:rPr lang="ja-JP" altLang="ja-JP" sz="1200">
                <a:latin typeface="Meiryo" charset="-128"/>
                <a:ea typeface="Meiryo" charset="-128"/>
                <a:cs typeface="Meiryo" charset="-128"/>
              </a:rPr>
              <a:t> </a:t>
            </a:r>
            <a:endParaRPr lang="ja-JP" altLang="en-US" sz="1200">
              <a:latin typeface="Meiryo" charset="-128"/>
              <a:ea typeface="Meiryo" charset="-128"/>
              <a:cs typeface="Meiryo" charset="-128"/>
            </a:endParaRPr>
          </a:p>
        </p:txBody>
      </p:sp>
      <p:sp>
        <p:nvSpPr>
          <p:cNvPr id="33" name="テキスト ボックス 32"/>
          <p:cNvSpPr txBox="1"/>
          <p:nvPr/>
        </p:nvSpPr>
        <p:spPr>
          <a:xfrm>
            <a:off x="683568" y="1202303"/>
            <a:ext cx="7704856" cy="461665"/>
          </a:xfrm>
          <a:prstGeom prst="rect">
            <a:avLst/>
          </a:prstGeom>
          <a:noFill/>
        </p:spPr>
        <p:txBody>
          <a:bodyPr wrap="square" rtlCol="0">
            <a:spAutoFit/>
          </a:bodyPr>
          <a:lstStyle/>
          <a:p>
            <a:pPr algn="ctr"/>
            <a:r>
              <a:rPr kumimoji="1" lang="en-US" altLang="ja-JP" sz="2400" b="1" dirty="0" smtClean="0">
                <a:solidFill>
                  <a:srgbClr val="0432FF"/>
                </a:solidFill>
                <a:latin typeface="Meiryo" charset="-128"/>
                <a:ea typeface="Meiryo" charset="-128"/>
                <a:cs typeface="Meiryo" charset="-128"/>
              </a:rPr>
              <a:t>IT</a:t>
            </a:r>
            <a:r>
              <a:rPr kumimoji="1" lang="ja-JP" altLang="en-US" sz="2400" dirty="0" smtClean="0">
                <a:solidFill>
                  <a:srgbClr val="0432FF"/>
                </a:solidFill>
                <a:latin typeface="Meiryo" charset="-128"/>
                <a:ea typeface="Meiryo" charset="-128"/>
                <a:cs typeface="Meiryo" charset="-128"/>
              </a:rPr>
              <a:t>（</a:t>
            </a:r>
            <a:r>
              <a:rPr kumimoji="1" lang="en-US" altLang="ja-JP" sz="2400" dirty="0" smtClean="0">
                <a:solidFill>
                  <a:srgbClr val="0432FF"/>
                </a:solidFill>
                <a:latin typeface="Meiryo" charset="-128"/>
                <a:ea typeface="Meiryo" charset="-128"/>
                <a:cs typeface="Meiryo" charset="-128"/>
              </a:rPr>
              <a:t>Information Technology</a:t>
            </a:r>
            <a:r>
              <a:rPr kumimoji="1" lang="ja-JP" altLang="en-US" sz="2400" dirty="0" smtClean="0">
                <a:solidFill>
                  <a:srgbClr val="0432FF"/>
                </a:solidFill>
                <a:latin typeface="Meiryo" charset="-128"/>
                <a:ea typeface="Meiryo" charset="-128"/>
                <a:cs typeface="Meiryo" charset="-128"/>
              </a:rPr>
              <a:t>：情報技術）</a:t>
            </a:r>
            <a:endParaRPr kumimoji="1" lang="ja-JP" altLang="en-US" sz="2400" dirty="0">
              <a:solidFill>
                <a:srgbClr val="0432FF"/>
              </a:solidFill>
              <a:latin typeface="Meiryo" charset="-128"/>
              <a:ea typeface="Meiryo" charset="-128"/>
              <a:cs typeface="Meiryo" charset="-128"/>
            </a:endParaRPr>
          </a:p>
        </p:txBody>
      </p:sp>
      <p:sp>
        <p:nvSpPr>
          <p:cNvPr id="34" name="テキスト ボックス 33"/>
          <p:cNvSpPr txBox="1"/>
          <p:nvPr/>
        </p:nvSpPr>
        <p:spPr>
          <a:xfrm>
            <a:off x="755576" y="1706724"/>
            <a:ext cx="5760640" cy="461665"/>
          </a:xfrm>
          <a:prstGeom prst="rect">
            <a:avLst/>
          </a:prstGeom>
          <a:noFill/>
        </p:spPr>
        <p:txBody>
          <a:bodyPr wrap="square" rtlCol="0">
            <a:spAutoFit/>
          </a:bodyPr>
          <a:lstStyle/>
          <a:p>
            <a:pPr algn="ctr"/>
            <a:r>
              <a:rPr kumimoji="1" lang="ja-JP" altLang="en-US" sz="2400" b="1" dirty="0" smtClean="0">
                <a:solidFill>
                  <a:srgbClr val="009051"/>
                </a:solidFill>
                <a:latin typeface="Meiryo" charset="-128"/>
                <a:ea typeface="Meiryo" charset="-128"/>
                <a:cs typeface="Meiryo" charset="-128"/>
              </a:rPr>
              <a:t>情報システム</a:t>
            </a:r>
            <a:endParaRPr kumimoji="1" lang="ja-JP" altLang="en-US" sz="2400" dirty="0">
              <a:solidFill>
                <a:srgbClr val="009051"/>
              </a:solidFill>
              <a:latin typeface="Meiryo" charset="-128"/>
              <a:ea typeface="Meiryo" charset="-128"/>
              <a:cs typeface="Meiryo" charset="-128"/>
            </a:endParaRPr>
          </a:p>
        </p:txBody>
      </p:sp>
      <p:sp>
        <p:nvSpPr>
          <p:cNvPr id="37" name="テキスト ボックス 36"/>
          <p:cNvSpPr txBox="1"/>
          <p:nvPr/>
        </p:nvSpPr>
        <p:spPr>
          <a:xfrm>
            <a:off x="6656132" y="1918158"/>
            <a:ext cx="1071923" cy="415498"/>
          </a:xfrm>
          <a:prstGeom prst="rect">
            <a:avLst/>
          </a:prstGeom>
          <a:noFill/>
        </p:spPr>
        <p:txBody>
          <a:bodyPr wrap="square" rtlCol="0">
            <a:spAutoFit/>
          </a:bodyPr>
          <a:lstStyle/>
          <a:p>
            <a:pPr algn="ctr"/>
            <a:r>
              <a:rPr kumimoji="1" lang="ja-JP" altLang="en-US" sz="1050" b="1" dirty="0" smtClean="0">
                <a:solidFill>
                  <a:schemeClr val="bg1"/>
                </a:solidFill>
                <a:latin typeface="Meiryo" charset="-128"/>
                <a:ea typeface="Meiryo" charset="-128"/>
                <a:cs typeface="Meiryo" charset="-128"/>
              </a:rPr>
              <a:t>ソフトウエア</a:t>
            </a:r>
            <a:endParaRPr kumimoji="1" lang="en-US" altLang="ja-JP" sz="1050" b="1" dirty="0" smtClean="0">
              <a:solidFill>
                <a:schemeClr val="bg1"/>
              </a:solidFill>
              <a:latin typeface="Meiryo" charset="-128"/>
              <a:ea typeface="Meiryo" charset="-128"/>
              <a:cs typeface="Meiryo" charset="-128"/>
            </a:endParaRPr>
          </a:p>
          <a:p>
            <a:pPr algn="ctr"/>
            <a:r>
              <a:rPr kumimoji="1" lang="ja-JP" altLang="en-US" sz="1050" b="1" dirty="0" smtClean="0">
                <a:solidFill>
                  <a:schemeClr val="bg1"/>
                </a:solidFill>
                <a:latin typeface="Meiryo" charset="-128"/>
                <a:ea typeface="Meiryo" charset="-128"/>
                <a:cs typeface="Meiryo" charset="-128"/>
              </a:rPr>
              <a:t>技術</a:t>
            </a:r>
            <a:endParaRPr kumimoji="1" lang="ja-JP" altLang="en-US" sz="1050" b="1" dirty="0">
              <a:solidFill>
                <a:schemeClr val="bg1"/>
              </a:solidFill>
              <a:latin typeface="Meiryo" charset="-128"/>
              <a:ea typeface="Meiryo" charset="-128"/>
              <a:cs typeface="Meiryo" charset="-128"/>
            </a:endParaRPr>
          </a:p>
        </p:txBody>
      </p:sp>
      <p:sp>
        <p:nvSpPr>
          <p:cNvPr id="38" name="テキスト ボックス 37"/>
          <p:cNvSpPr txBox="1"/>
          <p:nvPr/>
        </p:nvSpPr>
        <p:spPr>
          <a:xfrm>
            <a:off x="7769043" y="1916832"/>
            <a:ext cx="1071923" cy="415498"/>
          </a:xfrm>
          <a:prstGeom prst="rect">
            <a:avLst/>
          </a:prstGeom>
          <a:noFill/>
        </p:spPr>
        <p:txBody>
          <a:bodyPr wrap="square" rtlCol="0">
            <a:spAutoFit/>
          </a:bodyPr>
          <a:lstStyle/>
          <a:p>
            <a:pPr algn="ctr"/>
            <a:r>
              <a:rPr kumimoji="1" lang="ja-JP" altLang="en-US" sz="1050" b="1" dirty="0" smtClean="0">
                <a:solidFill>
                  <a:schemeClr val="bg1"/>
                </a:solidFill>
                <a:latin typeface="Meiryo" charset="-128"/>
                <a:ea typeface="Meiryo" charset="-128"/>
                <a:cs typeface="Meiryo" charset="-128"/>
              </a:rPr>
              <a:t>ハードウエア</a:t>
            </a:r>
            <a:endParaRPr kumimoji="1" lang="en-US" altLang="ja-JP" sz="1050" b="1" dirty="0" smtClean="0">
              <a:solidFill>
                <a:schemeClr val="bg1"/>
              </a:solidFill>
              <a:latin typeface="Meiryo" charset="-128"/>
              <a:ea typeface="Meiryo" charset="-128"/>
              <a:cs typeface="Meiryo" charset="-128"/>
            </a:endParaRPr>
          </a:p>
          <a:p>
            <a:pPr algn="ctr"/>
            <a:r>
              <a:rPr kumimoji="1" lang="ja-JP" altLang="en-US" sz="1050" b="1" dirty="0" smtClean="0">
                <a:solidFill>
                  <a:schemeClr val="bg1"/>
                </a:solidFill>
                <a:latin typeface="Meiryo" charset="-128"/>
                <a:ea typeface="Meiryo" charset="-128"/>
                <a:cs typeface="Meiryo" charset="-128"/>
              </a:rPr>
              <a:t>技術</a:t>
            </a:r>
            <a:endParaRPr kumimoji="1" lang="ja-JP" altLang="en-US" sz="1050" b="1"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77147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02624" y="2425538"/>
            <a:ext cx="8245839" cy="4166193"/>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情報システムの構造</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28</a:t>
            </a:fld>
            <a:endParaRPr kumimoji="1" lang="ja-JP" altLang="en-US"/>
          </a:p>
        </p:txBody>
      </p:sp>
      <p:sp>
        <p:nvSpPr>
          <p:cNvPr id="4" name="正方形/長方形 3"/>
          <p:cNvSpPr/>
          <p:nvPr/>
        </p:nvSpPr>
        <p:spPr>
          <a:xfrm>
            <a:off x="577997" y="2540077"/>
            <a:ext cx="8098459" cy="3625227"/>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513234" y="837609"/>
            <a:ext cx="8227110" cy="1441646"/>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577997" y="3764213"/>
            <a:ext cx="8026451" cy="233622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577997" y="4988349"/>
            <a:ext cx="7974013" cy="1065191"/>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4696446" y="1292984"/>
            <a:ext cx="3980010" cy="646331"/>
          </a:xfrm>
          <a:prstGeom prst="rect">
            <a:avLst/>
          </a:prstGeom>
          <a:noFill/>
        </p:spPr>
        <p:txBody>
          <a:bodyPr wrap="square" rtlCol="0">
            <a:spAutoFit/>
          </a:bodyPr>
          <a:lstStyle/>
          <a:p>
            <a:r>
              <a:rPr kumimoji="1" lang="ja-JP" altLang="en-US" dirty="0" smtClean="0">
                <a:solidFill>
                  <a:schemeClr val="bg1">
                    <a:lumMod val="50000"/>
                  </a:schemeClr>
                </a:solidFill>
                <a:latin typeface="Meiryo" charset="-128"/>
                <a:ea typeface="Meiryo" charset="-128"/>
                <a:cs typeface="Meiryo" charset="-128"/>
              </a:rPr>
              <a:t>業務や経営の目的を達成するための仕事の手順</a:t>
            </a:r>
            <a:endParaRPr kumimoji="1" lang="ja-JP" altLang="en-US" dirty="0">
              <a:solidFill>
                <a:schemeClr val="bg1">
                  <a:lumMod val="50000"/>
                </a:schemeClr>
              </a:solidFill>
              <a:latin typeface="Meiryo" charset="-128"/>
              <a:ea typeface="Meiryo" charset="-128"/>
              <a:cs typeface="Meiryo" charset="-128"/>
            </a:endParaRPr>
          </a:p>
        </p:txBody>
      </p:sp>
      <p:sp>
        <p:nvSpPr>
          <p:cNvPr id="11" name="テキスト ボックス 10"/>
          <p:cNvSpPr txBox="1"/>
          <p:nvPr/>
        </p:nvSpPr>
        <p:spPr>
          <a:xfrm>
            <a:off x="494506" y="847077"/>
            <a:ext cx="8245838" cy="400110"/>
          </a:xfrm>
          <a:prstGeom prst="rect">
            <a:avLst/>
          </a:prstGeom>
          <a:noFill/>
        </p:spPr>
        <p:txBody>
          <a:bodyPr wrap="square" rtlCol="0">
            <a:spAutoFit/>
          </a:bodyPr>
          <a:lstStyle/>
          <a:p>
            <a:pPr algn="ctr"/>
            <a:r>
              <a:rPr kumimoji="1" lang="ja-JP" altLang="en-US" sz="2000" b="1" dirty="0" smtClean="0">
                <a:solidFill>
                  <a:srgbClr val="00B050"/>
                </a:solidFill>
                <a:latin typeface="Meiryo" charset="-128"/>
                <a:ea typeface="Meiryo" charset="-128"/>
                <a:cs typeface="Meiryo" charset="-128"/>
              </a:rPr>
              <a:t>ビジネス・プロセス</a:t>
            </a:r>
            <a:endParaRPr kumimoji="1" lang="ja-JP" altLang="en-US" sz="2000" b="1" dirty="0">
              <a:solidFill>
                <a:srgbClr val="00B050"/>
              </a:solidFill>
              <a:latin typeface="Meiryo" charset="-128"/>
              <a:ea typeface="Meiryo" charset="-128"/>
              <a:cs typeface="Meiryo" charset="-128"/>
            </a:endParaRPr>
          </a:p>
        </p:txBody>
      </p:sp>
      <p:sp>
        <p:nvSpPr>
          <p:cNvPr id="12" name="テキスト ボックス 11"/>
          <p:cNvSpPr txBox="1"/>
          <p:nvPr/>
        </p:nvSpPr>
        <p:spPr>
          <a:xfrm>
            <a:off x="502625" y="6234968"/>
            <a:ext cx="8245838" cy="400110"/>
          </a:xfrm>
          <a:prstGeom prst="rect">
            <a:avLst/>
          </a:prstGeom>
          <a:noFill/>
        </p:spPr>
        <p:txBody>
          <a:bodyPr wrap="square" rtlCol="0">
            <a:spAutoFit/>
          </a:bodyPr>
          <a:lstStyle/>
          <a:p>
            <a:pPr algn="ctr"/>
            <a:r>
              <a:rPr kumimoji="1" lang="ja-JP" altLang="en-US" sz="2000" b="1" smtClean="0">
                <a:solidFill>
                  <a:srgbClr val="C00000"/>
                </a:solidFill>
                <a:latin typeface="Meiryo" charset="-128"/>
                <a:ea typeface="Meiryo" charset="-128"/>
                <a:cs typeface="Meiryo" charset="-128"/>
              </a:rPr>
              <a:t>情報システム</a:t>
            </a:r>
            <a:endParaRPr kumimoji="1" lang="ja-JP" altLang="en-US" sz="2000" b="1" dirty="0">
              <a:solidFill>
                <a:srgbClr val="C00000"/>
              </a:solidFill>
              <a:latin typeface="Meiryo" charset="-128"/>
              <a:ea typeface="Meiryo" charset="-128"/>
              <a:cs typeface="Meiryo" charset="-128"/>
            </a:endParaRPr>
          </a:p>
        </p:txBody>
      </p:sp>
      <p:sp>
        <p:nvSpPr>
          <p:cNvPr id="13" name="テキスト ボックス 12"/>
          <p:cNvSpPr txBox="1"/>
          <p:nvPr/>
        </p:nvSpPr>
        <p:spPr>
          <a:xfrm>
            <a:off x="4572000" y="2824054"/>
            <a:ext cx="3980010" cy="646331"/>
          </a:xfrm>
          <a:prstGeom prst="rect">
            <a:avLst/>
          </a:prstGeom>
          <a:noFill/>
        </p:spPr>
        <p:txBody>
          <a:bodyPr wrap="square" rtlCol="0">
            <a:spAutoFit/>
          </a:bodyPr>
          <a:lstStyle/>
          <a:p>
            <a:r>
              <a:rPr kumimoji="1" lang="ja-JP" altLang="en-US" dirty="0" smtClean="0">
                <a:solidFill>
                  <a:schemeClr val="bg1"/>
                </a:solidFill>
                <a:latin typeface="Meiryo" charset="-128"/>
                <a:ea typeface="Meiryo" charset="-128"/>
                <a:cs typeface="Meiryo" charset="-128"/>
              </a:rPr>
              <a:t>ビジネス・プロセスを効率的・効果的に機能させるためのソフトウエア</a:t>
            </a:r>
            <a:endParaRPr kumimoji="1" lang="ja-JP" altLang="en-US" dirty="0">
              <a:solidFill>
                <a:schemeClr val="bg1"/>
              </a:solidFill>
              <a:latin typeface="Meiryo" charset="-128"/>
              <a:ea typeface="Meiryo" charset="-128"/>
              <a:cs typeface="Meiryo" charset="-128"/>
            </a:endParaRPr>
          </a:p>
        </p:txBody>
      </p:sp>
      <p:sp>
        <p:nvSpPr>
          <p:cNvPr id="14" name="テキスト ボックス 13"/>
          <p:cNvSpPr txBox="1"/>
          <p:nvPr/>
        </p:nvSpPr>
        <p:spPr>
          <a:xfrm>
            <a:off x="4572000" y="4076983"/>
            <a:ext cx="3980010" cy="646331"/>
          </a:xfrm>
          <a:prstGeom prst="rect">
            <a:avLst/>
          </a:prstGeom>
          <a:noFill/>
        </p:spPr>
        <p:txBody>
          <a:bodyPr wrap="square" rtlCol="0">
            <a:spAutoFit/>
          </a:bodyPr>
          <a:lstStyle/>
          <a:p>
            <a:r>
              <a:rPr kumimoji="1" lang="ja-JP" altLang="en-US" dirty="0" smtClean="0">
                <a:solidFill>
                  <a:schemeClr val="bg1"/>
                </a:solidFill>
                <a:latin typeface="Meiryo" charset="-128"/>
                <a:ea typeface="Meiryo" charset="-128"/>
                <a:cs typeface="Meiryo" charset="-128"/>
              </a:rPr>
              <a:t>アプリケーションの開発や実行に共通</a:t>
            </a:r>
            <a:r>
              <a:rPr kumimoji="1" lang="ja-JP" altLang="en-US" smtClean="0">
                <a:solidFill>
                  <a:schemeClr val="bg1"/>
                </a:solidFill>
                <a:latin typeface="Meiryo" charset="-128"/>
                <a:ea typeface="Meiryo" charset="-128"/>
                <a:cs typeface="Meiryo" charset="-128"/>
              </a:rPr>
              <a:t>して使われるソフトウエア</a:t>
            </a:r>
            <a:endParaRPr kumimoji="1" lang="ja-JP" altLang="en-US" dirty="0">
              <a:solidFill>
                <a:schemeClr val="bg1"/>
              </a:solidFill>
              <a:latin typeface="Meiryo" charset="-128"/>
              <a:ea typeface="Meiryo" charset="-128"/>
              <a:cs typeface="Meiryo" charset="-128"/>
            </a:endParaRPr>
          </a:p>
        </p:txBody>
      </p:sp>
      <p:sp>
        <p:nvSpPr>
          <p:cNvPr id="15" name="テキスト ボックス 14"/>
          <p:cNvSpPr txBox="1"/>
          <p:nvPr/>
        </p:nvSpPr>
        <p:spPr>
          <a:xfrm>
            <a:off x="4579660" y="5229200"/>
            <a:ext cx="3980010" cy="646331"/>
          </a:xfrm>
          <a:prstGeom prst="rect">
            <a:avLst/>
          </a:prstGeom>
          <a:noFill/>
        </p:spPr>
        <p:txBody>
          <a:bodyPr wrap="square" rtlCol="0">
            <a:spAutoFit/>
          </a:bodyPr>
          <a:lstStyle/>
          <a:p>
            <a:r>
              <a:rPr kumimoji="1" lang="ja-JP" altLang="en-US" dirty="0" smtClean="0">
                <a:solidFill>
                  <a:schemeClr val="bg1"/>
                </a:solidFill>
                <a:latin typeface="Meiryo" charset="-128"/>
                <a:ea typeface="Meiryo" charset="-128"/>
                <a:cs typeface="Meiryo" charset="-128"/>
              </a:rPr>
              <a:t>ソフトウエアを稼働させるためのハードウェアや設備</a:t>
            </a:r>
            <a:endParaRPr kumimoji="1" lang="ja-JP" altLang="en-US" dirty="0">
              <a:solidFill>
                <a:schemeClr val="bg1"/>
              </a:solidFill>
              <a:latin typeface="Meiryo" charset="-128"/>
              <a:ea typeface="Meiryo" charset="-128"/>
              <a:cs typeface="Meiryo" charset="-128"/>
            </a:endParaRPr>
          </a:p>
        </p:txBody>
      </p:sp>
      <p:sp>
        <p:nvSpPr>
          <p:cNvPr id="16" name="テキスト ボックス 15"/>
          <p:cNvSpPr txBox="1"/>
          <p:nvPr/>
        </p:nvSpPr>
        <p:spPr>
          <a:xfrm>
            <a:off x="502625" y="2591322"/>
            <a:ext cx="4114800" cy="338554"/>
          </a:xfrm>
          <a:prstGeom prst="rect">
            <a:avLst/>
          </a:prstGeom>
          <a:noFill/>
        </p:spPr>
        <p:txBody>
          <a:bodyPr wrap="square" rtlCol="0">
            <a:spAutoFit/>
          </a:bodyPr>
          <a:lstStyle/>
          <a:p>
            <a:pPr algn="ctr"/>
            <a:r>
              <a:rPr kumimoji="1" lang="ja-JP" altLang="en-US" sz="1600" b="1" smtClean="0">
                <a:solidFill>
                  <a:schemeClr val="bg1"/>
                </a:solidFill>
                <a:latin typeface="Meiryo" charset="-128"/>
                <a:ea typeface="Meiryo" charset="-128"/>
                <a:cs typeface="Meiryo" charset="-128"/>
              </a:rPr>
              <a:t>アプリケーション</a:t>
            </a:r>
            <a:endParaRPr kumimoji="1" lang="ja-JP" altLang="en-US" sz="1600" b="1" dirty="0">
              <a:solidFill>
                <a:schemeClr val="bg1"/>
              </a:solidFill>
              <a:latin typeface="Meiryo" charset="-128"/>
              <a:ea typeface="Meiryo" charset="-128"/>
              <a:cs typeface="Meiryo" charset="-128"/>
            </a:endParaRPr>
          </a:p>
        </p:txBody>
      </p:sp>
      <p:sp>
        <p:nvSpPr>
          <p:cNvPr id="17" name="テキスト ボックス 16"/>
          <p:cNvSpPr txBox="1"/>
          <p:nvPr/>
        </p:nvSpPr>
        <p:spPr>
          <a:xfrm>
            <a:off x="508343" y="3799466"/>
            <a:ext cx="4114800" cy="338554"/>
          </a:xfrm>
          <a:prstGeom prst="rect">
            <a:avLst/>
          </a:prstGeom>
          <a:noFill/>
        </p:spPr>
        <p:txBody>
          <a:bodyPr wrap="square" rtlCol="0">
            <a:spAutoFit/>
          </a:bodyPr>
          <a:lstStyle/>
          <a:p>
            <a:pPr algn="ctr"/>
            <a:r>
              <a:rPr kumimoji="1" lang="ja-JP" altLang="en-US" sz="1600" b="1" smtClean="0">
                <a:solidFill>
                  <a:schemeClr val="bg1"/>
                </a:solidFill>
                <a:latin typeface="Meiryo" charset="-128"/>
                <a:ea typeface="Meiryo" charset="-128"/>
                <a:cs typeface="Meiryo" charset="-128"/>
              </a:rPr>
              <a:t>プラットフォーム</a:t>
            </a:r>
            <a:endParaRPr kumimoji="1" lang="ja-JP" altLang="en-US" sz="1600" b="1" dirty="0">
              <a:solidFill>
                <a:schemeClr val="bg1"/>
              </a:solidFill>
              <a:latin typeface="Meiryo" charset="-128"/>
              <a:ea typeface="Meiryo" charset="-128"/>
              <a:cs typeface="Meiryo" charset="-128"/>
            </a:endParaRPr>
          </a:p>
        </p:txBody>
      </p:sp>
      <p:sp>
        <p:nvSpPr>
          <p:cNvPr id="18" name="テキスト ボックス 17"/>
          <p:cNvSpPr txBox="1"/>
          <p:nvPr/>
        </p:nvSpPr>
        <p:spPr>
          <a:xfrm>
            <a:off x="506274" y="5023602"/>
            <a:ext cx="4114800" cy="338554"/>
          </a:xfrm>
          <a:prstGeom prst="rect">
            <a:avLst/>
          </a:prstGeom>
          <a:noFill/>
        </p:spPr>
        <p:txBody>
          <a:bodyPr wrap="square" rtlCol="0">
            <a:spAutoFit/>
          </a:bodyPr>
          <a:lstStyle/>
          <a:p>
            <a:pPr algn="ctr"/>
            <a:r>
              <a:rPr kumimoji="1" lang="ja-JP" altLang="en-US" sz="1600" b="1" dirty="0" smtClean="0">
                <a:solidFill>
                  <a:schemeClr val="bg1"/>
                </a:solidFill>
                <a:latin typeface="Meiryo" charset="-128"/>
                <a:ea typeface="Meiryo" charset="-128"/>
                <a:cs typeface="Meiryo" charset="-128"/>
              </a:rPr>
              <a:t>インフラストラクチャー</a:t>
            </a:r>
            <a:endParaRPr kumimoji="1" lang="ja-JP" altLang="en-US" sz="1600" b="1" dirty="0">
              <a:solidFill>
                <a:schemeClr val="bg1"/>
              </a:solidFill>
              <a:latin typeface="Meiryo" charset="-128"/>
              <a:ea typeface="Meiryo" charset="-128"/>
              <a:cs typeface="Meiryo" charset="-128"/>
            </a:endParaRPr>
          </a:p>
        </p:txBody>
      </p:sp>
      <p:sp>
        <p:nvSpPr>
          <p:cNvPr id="9" name="正方形/長方形 8"/>
          <p:cNvSpPr/>
          <p:nvPr/>
        </p:nvSpPr>
        <p:spPr>
          <a:xfrm>
            <a:off x="795829" y="1275940"/>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販売</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515909" y="1275940"/>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給与</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計算</a:t>
            </a: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2235989" y="1282619"/>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生産</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計画</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2956069" y="1282619"/>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文書</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3676149" y="1282619"/>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経費</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精算</a:t>
            </a:r>
            <a:endParaRPr kumimoji="1" lang="ja-JP" altLang="en-US" sz="1200" dirty="0">
              <a:solidFill>
                <a:srgbClr val="FFFFFF"/>
              </a:solidFill>
              <a:latin typeface="ＭＳ Ｐゴシック"/>
              <a:ea typeface="ＭＳ Ｐゴシック"/>
              <a:cs typeface="ＭＳ Ｐゴシック"/>
            </a:endParaRPr>
          </a:p>
        </p:txBody>
      </p:sp>
      <p:grpSp>
        <p:nvGrpSpPr>
          <p:cNvPr id="24" name="図形グループ 23"/>
          <p:cNvGrpSpPr/>
          <p:nvPr/>
        </p:nvGrpSpPr>
        <p:grpSpPr>
          <a:xfrm>
            <a:off x="971600" y="1776354"/>
            <a:ext cx="295326" cy="351822"/>
            <a:chOff x="2667295" y="1059799"/>
            <a:chExt cx="681672" cy="722281"/>
          </a:xfrm>
        </p:grpSpPr>
        <p:sp>
          <p:nvSpPr>
            <p:cNvPr id="25" name="角丸四角形 2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6" name="図 25"/>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7" name="図形グループ 26"/>
          <p:cNvGrpSpPr/>
          <p:nvPr/>
        </p:nvGrpSpPr>
        <p:grpSpPr>
          <a:xfrm>
            <a:off x="960992" y="1868105"/>
            <a:ext cx="145033" cy="331921"/>
            <a:chOff x="1946324" y="4125162"/>
            <a:chExt cx="969964" cy="2007872"/>
          </a:xfrm>
        </p:grpSpPr>
        <p:sp>
          <p:nvSpPr>
            <p:cNvPr id="28" name="円/楕円 2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9" name="フローチャート: 論理積ゲート 2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0" name="図形グループ 29"/>
          <p:cNvGrpSpPr/>
          <p:nvPr/>
        </p:nvGrpSpPr>
        <p:grpSpPr>
          <a:xfrm>
            <a:off x="1689051" y="1779493"/>
            <a:ext cx="295326" cy="351822"/>
            <a:chOff x="2667295" y="1059799"/>
            <a:chExt cx="681672" cy="722281"/>
          </a:xfrm>
        </p:grpSpPr>
        <p:sp>
          <p:nvSpPr>
            <p:cNvPr id="31" name="角丸四角形 3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32" name="図 31"/>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3" name="図形グループ 32"/>
          <p:cNvGrpSpPr/>
          <p:nvPr/>
        </p:nvGrpSpPr>
        <p:grpSpPr>
          <a:xfrm>
            <a:off x="1674607" y="1872536"/>
            <a:ext cx="145033" cy="331921"/>
            <a:chOff x="1946324" y="4125162"/>
            <a:chExt cx="969964" cy="2007872"/>
          </a:xfrm>
        </p:grpSpPr>
        <p:sp>
          <p:nvSpPr>
            <p:cNvPr id="34" name="円/楕円 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5" name="フローチャート: 論理積ゲート 3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6" name="図形グループ 35"/>
          <p:cNvGrpSpPr/>
          <p:nvPr/>
        </p:nvGrpSpPr>
        <p:grpSpPr>
          <a:xfrm>
            <a:off x="2408212" y="1775171"/>
            <a:ext cx="295326" cy="351822"/>
            <a:chOff x="2667295" y="1059799"/>
            <a:chExt cx="681672" cy="722281"/>
          </a:xfrm>
        </p:grpSpPr>
        <p:sp>
          <p:nvSpPr>
            <p:cNvPr id="37" name="角丸四角形 3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38" name="図 37"/>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9" name="図形グループ 38"/>
          <p:cNvGrpSpPr/>
          <p:nvPr/>
        </p:nvGrpSpPr>
        <p:grpSpPr>
          <a:xfrm>
            <a:off x="2397604" y="1866922"/>
            <a:ext cx="145033" cy="331921"/>
            <a:chOff x="1946324" y="4125162"/>
            <a:chExt cx="969964" cy="2007872"/>
          </a:xfrm>
        </p:grpSpPr>
        <p:sp>
          <p:nvSpPr>
            <p:cNvPr id="40" name="円/楕円 3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1" name="フローチャート: 論理積ゲート 4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2" name="図形グループ 41"/>
          <p:cNvGrpSpPr/>
          <p:nvPr/>
        </p:nvGrpSpPr>
        <p:grpSpPr>
          <a:xfrm>
            <a:off x="3125663" y="1778310"/>
            <a:ext cx="295326" cy="351822"/>
            <a:chOff x="2667295" y="1059799"/>
            <a:chExt cx="681672" cy="722281"/>
          </a:xfrm>
        </p:grpSpPr>
        <p:sp>
          <p:nvSpPr>
            <p:cNvPr id="43" name="角丸四角形 4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44" name="図 43"/>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 name="図形グループ 44"/>
          <p:cNvGrpSpPr/>
          <p:nvPr/>
        </p:nvGrpSpPr>
        <p:grpSpPr>
          <a:xfrm>
            <a:off x="3111219" y="1871353"/>
            <a:ext cx="145033" cy="331921"/>
            <a:chOff x="1946324" y="4125162"/>
            <a:chExt cx="969964" cy="2007872"/>
          </a:xfrm>
        </p:grpSpPr>
        <p:sp>
          <p:nvSpPr>
            <p:cNvPr id="46" name="円/楕円 4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7" name="フローチャート: 論理積ゲート 4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8" name="図形グループ 47"/>
          <p:cNvGrpSpPr/>
          <p:nvPr/>
        </p:nvGrpSpPr>
        <p:grpSpPr>
          <a:xfrm>
            <a:off x="3879355" y="1784716"/>
            <a:ext cx="295326" cy="351822"/>
            <a:chOff x="2667295" y="1059799"/>
            <a:chExt cx="681672" cy="722281"/>
          </a:xfrm>
        </p:grpSpPr>
        <p:sp>
          <p:nvSpPr>
            <p:cNvPr id="49" name="角丸四角形 48"/>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50" name="図 49"/>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 name="図形グループ 50"/>
          <p:cNvGrpSpPr/>
          <p:nvPr/>
        </p:nvGrpSpPr>
        <p:grpSpPr>
          <a:xfrm>
            <a:off x="3864911" y="1877759"/>
            <a:ext cx="145033" cy="331921"/>
            <a:chOff x="1946324" y="4125162"/>
            <a:chExt cx="969964" cy="2007872"/>
          </a:xfrm>
        </p:grpSpPr>
        <p:sp>
          <p:nvSpPr>
            <p:cNvPr id="52" name="円/楕円 5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3" name="フローチャート: 論理積ゲート 5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54" name="正方形/長方形 53"/>
          <p:cNvSpPr/>
          <p:nvPr/>
        </p:nvSpPr>
        <p:spPr>
          <a:xfrm>
            <a:off x="795829" y="2997997"/>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販売</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p:cNvSpPr/>
          <p:nvPr/>
        </p:nvSpPr>
        <p:spPr>
          <a:xfrm>
            <a:off x="1515909" y="2997997"/>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給与</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計算</a:t>
            </a: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2235989" y="3004676"/>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生産</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計画</a:t>
            </a: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2956069" y="3004676"/>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文書</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p:cNvSpPr/>
          <p:nvPr/>
        </p:nvSpPr>
        <p:spPr>
          <a:xfrm>
            <a:off x="3676149" y="3004676"/>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経費</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精算</a:t>
            </a:r>
            <a:endParaRPr kumimoji="1" lang="ja-JP" altLang="en-US" sz="1200" dirty="0">
              <a:solidFill>
                <a:srgbClr val="FFFFFF"/>
              </a:solidFill>
              <a:latin typeface="ＭＳ Ｐゴシック"/>
              <a:ea typeface="ＭＳ Ｐゴシック"/>
              <a:cs typeface="ＭＳ Ｐゴシック"/>
            </a:endParaRPr>
          </a:p>
        </p:txBody>
      </p:sp>
      <p:sp>
        <p:nvSpPr>
          <p:cNvPr id="59" name="円柱 58"/>
          <p:cNvSpPr/>
          <p:nvPr/>
        </p:nvSpPr>
        <p:spPr>
          <a:xfrm>
            <a:off x="795829" y="4087111"/>
            <a:ext cx="1023811" cy="742805"/>
          </a:xfrm>
          <a:prstGeom prst="can">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データベース</a:t>
            </a:r>
            <a:endParaRPr kumimoji="1" lang="ja-JP" altLang="en-US" sz="1050" dirty="0">
              <a:solidFill>
                <a:srgbClr val="FFFFFF"/>
              </a:solidFill>
              <a:latin typeface="ＭＳ Ｐゴシック"/>
              <a:ea typeface="ＭＳ Ｐゴシック"/>
              <a:cs typeface="ＭＳ Ｐゴシック"/>
            </a:endParaRPr>
          </a:p>
        </p:txBody>
      </p:sp>
      <p:sp>
        <p:nvSpPr>
          <p:cNvPr id="60" name="正方形/長方形 59"/>
          <p:cNvSpPr/>
          <p:nvPr/>
        </p:nvSpPr>
        <p:spPr>
          <a:xfrm>
            <a:off x="1879956" y="4086260"/>
            <a:ext cx="2444265" cy="232601"/>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プログラム開発や実行を支援</a:t>
            </a:r>
            <a:endParaRPr kumimoji="1" lang="ja-JP" altLang="en-US" sz="900" dirty="0">
              <a:solidFill>
                <a:srgbClr val="FFFFFF"/>
              </a:solidFill>
              <a:latin typeface="ＭＳ Ｐゴシック"/>
              <a:ea typeface="ＭＳ Ｐゴシック"/>
              <a:cs typeface="ＭＳ Ｐゴシック"/>
            </a:endParaRPr>
          </a:p>
        </p:txBody>
      </p:sp>
      <p:sp>
        <p:nvSpPr>
          <p:cNvPr id="61" name="正方形/長方形 60"/>
          <p:cNvSpPr/>
          <p:nvPr/>
        </p:nvSpPr>
        <p:spPr>
          <a:xfrm>
            <a:off x="1879956" y="4340118"/>
            <a:ext cx="2444265" cy="232601"/>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稼働状況やセキュリティを管理</a:t>
            </a:r>
            <a:endParaRPr kumimoji="1" lang="ja-JP" altLang="en-US" sz="900" dirty="0">
              <a:solidFill>
                <a:srgbClr val="FFFFFF"/>
              </a:solidFill>
              <a:latin typeface="ＭＳ Ｐゴシック"/>
              <a:ea typeface="ＭＳ Ｐゴシック"/>
              <a:cs typeface="ＭＳ Ｐゴシック"/>
            </a:endParaRPr>
          </a:p>
        </p:txBody>
      </p:sp>
      <p:sp>
        <p:nvSpPr>
          <p:cNvPr id="62" name="正方形/長方形 61"/>
          <p:cNvSpPr/>
          <p:nvPr/>
        </p:nvSpPr>
        <p:spPr>
          <a:xfrm>
            <a:off x="1878616" y="4597315"/>
            <a:ext cx="2444265" cy="232601"/>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solidFill>
                  <a:srgbClr val="FFFFFF"/>
                </a:solidFill>
                <a:latin typeface="ＭＳ Ｐゴシック"/>
                <a:ea typeface="ＭＳ Ｐゴシック"/>
                <a:cs typeface="ＭＳ Ｐゴシック"/>
              </a:rPr>
              <a:t>ハードウェアの動作を制御</a:t>
            </a:r>
            <a:endParaRPr kumimoji="1" lang="ja-JP" altLang="en-US" sz="900" dirty="0">
              <a:solidFill>
                <a:srgbClr val="FFFFFF"/>
              </a:solidFill>
              <a:latin typeface="ＭＳ Ｐゴシック"/>
              <a:ea typeface="ＭＳ Ｐゴシック"/>
              <a:cs typeface="ＭＳ Ｐゴシック"/>
            </a:endParaRPr>
          </a:p>
        </p:txBody>
      </p:sp>
      <p:sp>
        <p:nvSpPr>
          <p:cNvPr id="63" name="正方形/長方形 62"/>
          <p:cNvSpPr/>
          <p:nvPr/>
        </p:nvSpPr>
        <p:spPr>
          <a:xfrm>
            <a:off x="795829" y="5400215"/>
            <a:ext cx="648072" cy="44537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2954729" y="5377422"/>
            <a:ext cx="648072" cy="535885"/>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00" dirty="0" smtClean="0">
                <a:solidFill>
                  <a:srgbClr val="FFFFFF"/>
                </a:solidFill>
                <a:latin typeface="ＭＳ Ｐゴシック"/>
                <a:ea typeface="ＭＳ Ｐゴシック"/>
                <a:cs typeface="ＭＳ Ｐゴシック"/>
              </a:rPr>
              <a:t>ネットワーク</a:t>
            </a:r>
            <a:endParaRPr kumimoji="1" lang="en-US" altLang="ja-JP" sz="7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機器</a:t>
            </a:r>
            <a:endParaRPr kumimoji="1" lang="ja-JP" altLang="en-US" sz="800" dirty="0">
              <a:solidFill>
                <a:srgbClr val="FFFFFF"/>
              </a:solidFill>
              <a:latin typeface="ＭＳ Ｐゴシック"/>
              <a:ea typeface="ＭＳ Ｐゴシック"/>
              <a:cs typeface="ＭＳ Ｐゴシック"/>
            </a:endParaRPr>
          </a:p>
        </p:txBody>
      </p:sp>
      <p:sp>
        <p:nvSpPr>
          <p:cNvPr id="66" name="正方形/長方形 65"/>
          <p:cNvSpPr/>
          <p:nvPr/>
        </p:nvSpPr>
        <p:spPr>
          <a:xfrm>
            <a:off x="3674809" y="5377422"/>
            <a:ext cx="648072" cy="535885"/>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ＭＳ Ｐゴシック"/>
                <a:ea typeface="ＭＳ Ｐゴシック"/>
                <a:cs typeface="ＭＳ Ｐゴシック"/>
              </a:rPr>
              <a:t>電源設備</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1116362" y="5472101"/>
            <a:ext cx="648072" cy="445370"/>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サーバー</a:t>
            </a:r>
            <a:endParaRPr kumimoji="1" lang="ja-JP" altLang="en-US" sz="800" dirty="0">
              <a:solidFill>
                <a:srgbClr val="FFFFFF"/>
              </a:solidFill>
              <a:latin typeface="ＭＳ Ｐゴシック"/>
              <a:ea typeface="ＭＳ Ｐゴシック"/>
              <a:cs typeface="ＭＳ Ｐゴシック"/>
            </a:endParaRPr>
          </a:p>
        </p:txBody>
      </p:sp>
      <p:sp>
        <p:nvSpPr>
          <p:cNvPr id="68" name="円柱 67"/>
          <p:cNvSpPr/>
          <p:nvPr/>
        </p:nvSpPr>
        <p:spPr>
          <a:xfrm>
            <a:off x="1878616" y="5373216"/>
            <a:ext cx="660417" cy="420174"/>
          </a:xfrm>
          <a:prstGeom prst="can">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 name="円柱 68"/>
          <p:cNvSpPr/>
          <p:nvPr/>
        </p:nvSpPr>
        <p:spPr>
          <a:xfrm>
            <a:off x="2162281" y="5508905"/>
            <a:ext cx="660417" cy="420174"/>
          </a:xfrm>
          <a:prstGeom prst="can">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6840487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プラットフォームの変遷</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29</a:t>
            </a:fld>
            <a:endParaRPr kumimoji="1" lang="ja-JP" altLang="en-US"/>
          </a:p>
        </p:txBody>
      </p:sp>
      <p:sp>
        <p:nvSpPr>
          <p:cNvPr id="5" name="正方形/長方形 4"/>
          <p:cNvSpPr/>
          <p:nvPr/>
        </p:nvSpPr>
        <p:spPr>
          <a:xfrm>
            <a:off x="6034930" y="4286697"/>
            <a:ext cx="2582678" cy="79231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200" dirty="0" smtClean="0">
                <a:solidFill>
                  <a:srgbClr val="FFFFFF"/>
                </a:solidFill>
                <a:latin typeface="Meiryo" charset="-128"/>
                <a:ea typeface="Meiryo" charset="-128"/>
                <a:cs typeface="Meiryo" charset="-128"/>
              </a:rPr>
              <a:t>オペレーティング・システム</a:t>
            </a:r>
            <a:endParaRPr lang="en-US" altLang="ja-JP" sz="1200" dirty="0">
              <a:solidFill>
                <a:srgbClr val="FFFFFF"/>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rgbClr val="FFFFFF"/>
                </a:solidFill>
                <a:latin typeface="Meiryo" charset="-128"/>
                <a:ea typeface="Meiryo" charset="-128"/>
                <a:cs typeface="Meiryo" charset="-128"/>
              </a:rPr>
              <a:t>ハードウェアを無駄なく・効率よく動かす</a:t>
            </a:r>
            <a:endParaRPr kumimoji="1" lang="en-US" altLang="ja-JP" sz="800" dirty="0" smtClean="0">
              <a:solidFill>
                <a:srgbClr val="FFFFFF"/>
              </a:solidFill>
              <a:latin typeface="Meiryo" charset="-128"/>
              <a:ea typeface="Meiryo" charset="-128"/>
              <a:cs typeface="Meiryo" charset="-128"/>
            </a:endParaRPr>
          </a:p>
          <a:p>
            <a:pPr marL="171450" indent="-171450">
              <a:buFont typeface="Wingdings" charset="2"/>
              <a:buChar char="Ø"/>
            </a:pPr>
            <a:r>
              <a:rPr lang="ja-JP" altLang="en-US" sz="800" dirty="0" smtClean="0">
                <a:solidFill>
                  <a:srgbClr val="FFFFFF"/>
                </a:solidFill>
                <a:latin typeface="Meiryo" charset="-128"/>
                <a:ea typeface="Meiryo" charset="-128"/>
                <a:cs typeface="Meiryo" charset="-128"/>
              </a:rPr>
              <a:t>アプリケーション</a:t>
            </a:r>
            <a:r>
              <a:rPr lang="ja-JP" altLang="en-US" sz="700" dirty="0" smtClean="0">
                <a:solidFill>
                  <a:srgbClr val="FFFFFF"/>
                </a:solidFill>
                <a:latin typeface="Meiryo" charset="-128"/>
                <a:ea typeface="Meiryo" charset="-128"/>
                <a:cs typeface="Meiryo" charset="-128"/>
              </a:rPr>
              <a:t>から</a:t>
            </a:r>
            <a:r>
              <a:rPr lang="ja-JP" altLang="en-US" sz="800" dirty="0" smtClean="0">
                <a:solidFill>
                  <a:srgbClr val="FFFFFF"/>
                </a:solidFill>
                <a:latin typeface="Meiryo" charset="-128"/>
                <a:ea typeface="Meiryo" charset="-128"/>
                <a:cs typeface="Meiryo" charset="-128"/>
              </a:rPr>
              <a:t>ハードウェアを簡単に使う</a:t>
            </a:r>
            <a:endParaRPr kumimoji="1" lang="ja-JP" altLang="en-US" sz="800" dirty="0">
              <a:solidFill>
                <a:srgbClr val="FFFFFF"/>
              </a:solidFill>
              <a:latin typeface="Meiryo" charset="-128"/>
              <a:ea typeface="Meiryo" charset="-128"/>
              <a:cs typeface="Meiryo" charset="-128"/>
            </a:endParaRPr>
          </a:p>
        </p:txBody>
      </p:sp>
      <p:sp>
        <p:nvSpPr>
          <p:cNvPr id="6" name="正方形/長方形 5"/>
          <p:cNvSpPr/>
          <p:nvPr/>
        </p:nvSpPr>
        <p:spPr>
          <a:xfrm>
            <a:off x="3285466" y="5157192"/>
            <a:ext cx="2582678" cy="79231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200" dirty="0" smtClean="0">
                <a:solidFill>
                  <a:srgbClr val="FFFFFF"/>
                </a:solidFill>
                <a:latin typeface="Meiryo" charset="-128"/>
                <a:ea typeface="Meiryo" charset="-128"/>
                <a:cs typeface="Meiryo" charset="-128"/>
              </a:rPr>
              <a:t>ハードウェア</a:t>
            </a:r>
            <a:endParaRPr kumimoji="1" lang="en-US" altLang="ja-JP" sz="1200" dirty="0" smtClean="0">
              <a:solidFill>
                <a:srgbClr val="FFFFFF"/>
              </a:solidFill>
              <a:latin typeface="Meiryo" charset="-128"/>
              <a:ea typeface="Meiryo" charset="-128"/>
              <a:cs typeface="Meiryo" charset="-128"/>
            </a:endParaRPr>
          </a:p>
        </p:txBody>
      </p:sp>
      <p:sp>
        <p:nvSpPr>
          <p:cNvPr id="7" name="正方形/長方形 6"/>
          <p:cNvSpPr/>
          <p:nvPr/>
        </p:nvSpPr>
        <p:spPr>
          <a:xfrm>
            <a:off x="3280661" y="1412776"/>
            <a:ext cx="789686" cy="2808536"/>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marL="266700"/>
            <a:r>
              <a:rPr lang="ja-JP" altLang="en-US" sz="1200" dirty="0" smtClean="0">
                <a:solidFill>
                  <a:srgbClr val="FFFFFF"/>
                </a:solidFill>
                <a:latin typeface="Meiryo" charset="-128"/>
                <a:ea typeface="Meiryo" charset="-128"/>
                <a:cs typeface="Meiryo" charset="-128"/>
              </a:rPr>
              <a:t>アプリケーション</a:t>
            </a:r>
            <a:endParaRPr lang="en-US" altLang="ja-JP" sz="1200" dirty="0">
              <a:solidFill>
                <a:srgbClr val="FFFFFF"/>
              </a:solidFill>
              <a:latin typeface="Meiryo" charset="-128"/>
              <a:ea typeface="Meiryo" charset="-128"/>
              <a:cs typeface="Meiryo" charset="-128"/>
            </a:endParaRPr>
          </a:p>
        </p:txBody>
      </p:sp>
      <p:sp>
        <p:nvSpPr>
          <p:cNvPr id="13" name="正方形/長方形 12"/>
          <p:cNvSpPr/>
          <p:nvPr/>
        </p:nvSpPr>
        <p:spPr>
          <a:xfrm>
            <a:off x="6021769" y="1412776"/>
            <a:ext cx="789686" cy="194455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marL="266700"/>
            <a:r>
              <a:rPr lang="ja-JP" altLang="en-US" sz="1200" dirty="0" smtClean="0">
                <a:solidFill>
                  <a:srgbClr val="FFFFFF"/>
                </a:solidFill>
                <a:latin typeface="Meiryo" charset="-128"/>
                <a:ea typeface="Meiryo" charset="-128"/>
                <a:cs typeface="Meiryo" charset="-128"/>
              </a:rPr>
              <a:t>アプリケーション</a:t>
            </a:r>
            <a:endParaRPr lang="en-US" altLang="ja-JP" sz="1200" dirty="0">
              <a:solidFill>
                <a:srgbClr val="FFFFFF"/>
              </a:solidFill>
              <a:latin typeface="Meiryo" charset="-128"/>
              <a:ea typeface="Meiryo" charset="-128"/>
              <a:cs typeface="Meiryo" charset="-128"/>
            </a:endParaRPr>
          </a:p>
        </p:txBody>
      </p:sp>
      <p:sp>
        <p:nvSpPr>
          <p:cNvPr id="14" name="正方形/長方形 13"/>
          <p:cNvSpPr/>
          <p:nvPr/>
        </p:nvSpPr>
        <p:spPr>
          <a:xfrm>
            <a:off x="6021768" y="3429112"/>
            <a:ext cx="2582678" cy="79231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1200" dirty="0">
              <a:solidFill>
                <a:srgbClr val="FFFFFF"/>
              </a:solidFill>
              <a:latin typeface="Meiryo" charset="-128"/>
              <a:ea typeface="Meiryo" charset="-128"/>
              <a:cs typeface="Meiryo" charset="-128"/>
            </a:endParaRPr>
          </a:p>
        </p:txBody>
      </p:sp>
      <p:sp>
        <p:nvSpPr>
          <p:cNvPr id="15" name="正方形/長方形 14"/>
          <p:cNvSpPr/>
          <p:nvPr/>
        </p:nvSpPr>
        <p:spPr>
          <a:xfrm>
            <a:off x="4177157" y="1412776"/>
            <a:ext cx="789686" cy="2808536"/>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marL="266700"/>
            <a:r>
              <a:rPr lang="ja-JP" altLang="en-US" sz="1200" dirty="0" smtClean="0">
                <a:solidFill>
                  <a:srgbClr val="FFFFFF"/>
                </a:solidFill>
                <a:latin typeface="Meiryo" charset="-128"/>
                <a:ea typeface="Meiryo" charset="-128"/>
                <a:cs typeface="Meiryo" charset="-128"/>
              </a:rPr>
              <a:t>アプリケーション</a:t>
            </a:r>
            <a:endParaRPr lang="en-US" altLang="ja-JP" sz="1200" dirty="0">
              <a:solidFill>
                <a:srgbClr val="FFFFFF"/>
              </a:solidFill>
              <a:latin typeface="Meiryo" charset="-128"/>
              <a:ea typeface="Meiryo" charset="-128"/>
              <a:cs typeface="Meiryo" charset="-128"/>
            </a:endParaRPr>
          </a:p>
        </p:txBody>
      </p:sp>
      <p:sp>
        <p:nvSpPr>
          <p:cNvPr id="16" name="正方形/長方形 15"/>
          <p:cNvSpPr/>
          <p:nvPr/>
        </p:nvSpPr>
        <p:spPr>
          <a:xfrm>
            <a:off x="6918264" y="1412776"/>
            <a:ext cx="789686" cy="194455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marL="266700"/>
            <a:r>
              <a:rPr lang="ja-JP" altLang="en-US" sz="1200" dirty="0" smtClean="0">
                <a:solidFill>
                  <a:srgbClr val="FFFFFF"/>
                </a:solidFill>
                <a:latin typeface="Meiryo" charset="-128"/>
                <a:ea typeface="Meiryo" charset="-128"/>
                <a:cs typeface="Meiryo" charset="-128"/>
              </a:rPr>
              <a:t>アプリケーション</a:t>
            </a:r>
            <a:endParaRPr lang="en-US" altLang="ja-JP" sz="1200" dirty="0">
              <a:solidFill>
                <a:srgbClr val="FFFFFF"/>
              </a:solidFill>
              <a:latin typeface="Meiryo" charset="-128"/>
              <a:ea typeface="Meiryo" charset="-128"/>
              <a:cs typeface="Meiryo" charset="-128"/>
            </a:endParaRPr>
          </a:p>
        </p:txBody>
      </p:sp>
      <p:sp>
        <p:nvSpPr>
          <p:cNvPr id="17" name="正方形/長方形 16"/>
          <p:cNvSpPr/>
          <p:nvPr/>
        </p:nvSpPr>
        <p:spPr>
          <a:xfrm>
            <a:off x="7814760" y="1412776"/>
            <a:ext cx="789686" cy="1944552"/>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marL="266700"/>
            <a:r>
              <a:rPr lang="ja-JP" altLang="en-US" sz="1200" dirty="0" smtClean="0">
                <a:solidFill>
                  <a:srgbClr val="FFFFFF"/>
                </a:solidFill>
                <a:latin typeface="Meiryo" charset="-128"/>
                <a:ea typeface="Meiryo" charset="-128"/>
                <a:cs typeface="Meiryo" charset="-128"/>
              </a:rPr>
              <a:t>アプリケーション</a:t>
            </a:r>
            <a:endParaRPr lang="en-US" altLang="ja-JP" sz="1200" dirty="0">
              <a:solidFill>
                <a:srgbClr val="FFFFFF"/>
              </a:solidFill>
              <a:latin typeface="Meiryo" charset="-128"/>
              <a:ea typeface="Meiryo" charset="-128"/>
              <a:cs typeface="Meiryo" charset="-128"/>
            </a:endParaRPr>
          </a:p>
        </p:txBody>
      </p:sp>
      <p:sp>
        <p:nvSpPr>
          <p:cNvPr id="18" name="正方形/長方形 17"/>
          <p:cNvSpPr/>
          <p:nvPr/>
        </p:nvSpPr>
        <p:spPr>
          <a:xfrm>
            <a:off x="5078456" y="1412776"/>
            <a:ext cx="789686" cy="2808536"/>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marL="266700"/>
            <a:r>
              <a:rPr lang="ja-JP" altLang="en-US" sz="1200" dirty="0" smtClean="0">
                <a:solidFill>
                  <a:srgbClr val="FFFFFF"/>
                </a:solidFill>
                <a:latin typeface="Meiryo" charset="-128"/>
                <a:ea typeface="Meiryo" charset="-128"/>
                <a:cs typeface="Meiryo" charset="-128"/>
              </a:rPr>
              <a:t>アプリケーション</a:t>
            </a:r>
            <a:endParaRPr lang="en-US" altLang="ja-JP" sz="1200" dirty="0">
              <a:solidFill>
                <a:srgbClr val="FFFFFF"/>
              </a:solidFill>
              <a:latin typeface="Meiryo" charset="-128"/>
              <a:ea typeface="Meiryo" charset="-128"/>
              <a:cs typeface="Meiryo" charset="-128"/>
            </a:endParaRPr>
          </a:p>
        </p:txBody>
      </p:sp>
      <p:sp>
        <p:nvSpPr>
          <p:cNvPr id="20" name="正方形/長方形 19"/>
          <p:cNvSpPr/>
          <p:nvPr/>
        </p:nvSpPr>
        <p:spPr>
          <a:xfrm>
            <a:off x="534684" y="5157192"/>
            <a:ext cx="784881" cy="79231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200" dirty="0" smtClean="0">
                <a:solidFill>
                  <a:srgbClr val="FFFFFF"/>
                </a:solidFill>
                <a:latin typeface="Meiryo" charset="-128"/>
                <a:ea typeface="Meiryo" charset="-128"/>
                <a:cs typeface="Meiryo" charset="-128"/>
              </a:rPr>
              <a:t>ハード</a:t>
            </a:r>
            <a:endParaRPr kumimoji="1" lang="en-US" altLang="ja-JP" sz="1200" dirty="0" smtClean="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ウェア</a:t>
            </a:r>
            <a:endParaRPr kumimoji="1" lang="ja-JP" altLang="en-US" sz="1200" dirty="0">
              <a:solidFill>
                <a:srgbClr val="FFFFFF"/>
              </a:solidFill>
              <a:latin typeface="Meiryo" charset="-128"/>
              <a:ea typeface="Meiryo" charset="-128"/>
              <a:cs typeface="Meiryo" charset="-128"/>
            </a:endParaRPr>
          </a:p>
        </p:txBody>
      </p:sp>
      <p:sp>
        <p:nvSpPr>
          <p:cNvPr id="21" name="正方形/長方形 20"/>
          <p:cNvSpPr/>
          <p:nvPr/>
        </p:nvSpPr>
        <p:spPr>
          <a:xfrm>
            <a:off x="529879" y="1412776"/>
            <a:ext cx="789686" cy="367263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marL="266700"/>
            <a:r>
              <a:rPr kumimoji="1" lang="ja-JP" altLang="en-US" sz="1200" dirty="0" smtClean="0">
                <a:solidFill>
                  <a:srgbClr val="FFFFFF"/>
                </a:solidFill>
                <a:latin typeface="Meiryo" charset="-128"/>
                <a:ea typeface="Meiryo" charset="-128"/>
                <a:cs typeface="Meiryo" charset="-128"/>
              </a:rPr>
              <a:t>アプリケーション</a:t>
            </a:r>
            <a:endParaRPr kumimoji="1" lang="en-US" altLang="ja-JP" sz="1200" dirty="0" smtClean="0">
              <a:solidFill>
                <a:srgbClr val="FFFFFF"/>
              </a:solidFill>
              <a:latin typeface="Meiryo" charset="-128"/>
              <a:ea typeface="Meiryo" charset="-128"/>
              <a:cs typeface="Meiryo" charset="-128"/>
            </a:endParaRPr>
          </a:p>
        </p:txBody>
      </p:sp>
      <p:sp>
        <p:nvSpPr>
          <p:cNvPr id="22" name="正方形/長方形 21"/>
          <p:cNvSpPr/>
          <p:nvPr/>
        </p:nvSpPr>
        <p:spPr>
          <a:xfrm>
            <a:off x="1426375" y="1412776"/>
            <a:ext cx="789686" cy="367263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marL="266700"/>
            <a:r>
              <a:rPr lang="ja-JP" altLang="en-US" sz="1200" dirty="0" smtClean="0">
                <a:solidFill>
                  <a:srgbClr val="FFFFFF"/>
                </a:solidFill>
                <a:latin typeface="Meiryo" charset="-128"/>
                <a:ea typeface="Meiryo" charset="-128"/>
                <a:cs typeface="Meiryo" charset="-128"/>
              </a:rPr>
              <a:t>アプリケーション</a:t>
            </a:r>
            <a:endParaRPr lang="en-US" altLang="ja-JP" sz="1200" dirty="0">
              <a:solidFill>
                <a:srgbClr val="FFFFFF"/>
              </a:solidFill>
              <a:latin typeface="Meiryo" charset="-128"/>
              <a:ea typeface="Meiryo" charset="-128"/>
              <a:cs typeface="Meiryo" charset="-128"/>
            </a:endParaRPr>
          </a:p>
        </p:txBody>
      </p:sp>
      <p:sp>
        <p:nvSpPr>
          <p:cNvPr id="23" name="正方形/長方形 22"/>
          <p:cNvSpPr/>
          <p:nvPr/>
        </p:nvSpPr>
        <p:spPr>
          <a:xfrm>
            <a:off x="2327674" y="1412776"/>
            <a:ext cx="789686" cy="3672632"/>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marL="266700"/>
            <a:r>
              <a:rPr lang="ja-JP" altLang="en-US" sz="1200" dirty="0" smtClean="0">
                <a:solidFill>
                  <a:srgbClr val="FFFFFF"/>
                </a:solidFill>
                <a:latin typeface="Meiryo" charset="-128"/>
                <a:ea typeface="Meiryo" charset="-128"/>
                <a:cs typeface="Meiryo" charset="-128"/>
              </a:rPr>
              <a:t>アプリケーション</a:t>
            </a:r>
            <a:endParaRPr lang="en-US" altLang="ja-JP" sz="1200" dirty="0">
              <a:solidFill>
                <a:srgbClr val="FFFFFF"/>
              </a:solidFill>
              <a:latin typeface="Meiryo" charset="-128"/>
              <a:ea typeface="Meiryo" charset="-128"/>
              <a:cs typeface="Meiryo" charset="-128"/>
            </a:endParaRPr>
          </a:p>
        </p:txBody>
      </p:sp>
      <p:sp>
        <p:nvSpPr>
          <p:cNvPr id="27" name="正方形/長方形 26"/>
          <p:cNvSpPr/>
          <p:nvPr/>
        </p:nvSpPr>
        <p:spPr>
          <a:xfrm>
            <a:off x="6125176" y="3789040"/>
            <a:ext cx="720080"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6966229" y="3789040"/>
            <a:ext cx="720080"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7785337" y="3789040"/>
            <a:ext cx="720080"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6021768" y="3861048"/>
            <a:ext cx="2582678" cy="246221"/>
          </a:xfrm>
          <a:prstGeom prst="rect">
            <a:avLst/>
          </a:prstGeom>
        </p:spPr>
        <p:txBody>
          <a:bodyPr wrap="square">
            <a:spAutoFit/>
          </a:bodyPr>
          <a:lstStyle/>
          <a:p>
            <a:pPr algn="ctr"/>
            <a:r>
              <a:rPr lang="ja-JP" altLang="en-US" sz="1000" dirty="0" smtClean="0">
                <a:solidFill>
                  <a:srgbClr val="FFFFFF"/>
                </a:solidFill>
                <a:latin typeface="Meiryo" charset="-128"/>
                <a:ea typeface="Meiryo" charset="-128"/>
                <a:cs typeface="Meiryo" charset="-128"/>
              </a:rPr>
              <a:t>アプリケーションで共通に使う機能</a:t>
            </a:r>
            <a:endParaRPr lang="ja-JP" altLang="en-US" sz="1000" dirty="0">
              <a:solidFill>
                <a:srgbClr val="FFFFFF"/>
              </a:solidFill>
              <a:latin typeface="Meiryo" charset="-128"/>
              <a:ea typeface="Meiryo" charset="-128"/>
              <a:cs typeface="Meiryo" charset="-128"/>
            </a:endParaRPr>
          </a:p>
        </p:txBody>
      </p:sp>
      <p:sp>
        <p:nvSpPr>
          <p:cNvPr id="31" name="正方形/長方形 30"/>
          <p:cNvSpPr/>
          <p:nvPr/>
        </p:nvSpPr>
        <p:spPr>
          <a:xfrm>
            <a:off x="6021768" y="3487533"/>
            <a:ext cx="2582678" cy="276999"/>
          </a:xfrm>
          <a:prstGeom prst="rect">
            <a:avLst/>
          </a:prstGeom>
        </p:spPr>
        <p:txBody>
          <a:bodyPr wrap="square">
            <a:spAutoFit/>
          </a:bodyPr>
          <a:lstStyle/>
          <a:p>
            <a:pPr algn="ctr"/>
            <a:r>
              <a:rPr lang="ja-JP" altLang="en-US" sz="1200" dirty="0" smtClean="0">
                <a:solidFill>
                  <a:srgbClr val="FFFFFF"/>
                </a:solidFill>
                <a:latin typeface="Meiryo" charset="-128"/>
                <a:ea typeface="Meiryo" charset="-128"/>
                <a:cs typeface="Meiryo" charset="-128"/>
              </a:rPr>
              <a:t>ミドルウェア</a:t>
            </a:r>
            <a:endParaRPr lang="ja-JP" altLang="en-US" sz="1200" dirty="0">
              <a:solidFill>
                <a:srgbClr val="FFFFFF"/>
              </a:solidFill>
              <a:latin typeface="Meiryo" charset="-128"/>
              <a:ea typeface="Meiryo" charset="-128"/>
              <a:cs typeface="Meiryo" charset="-128"/>
            </a:endParaRPr>
          </a:p>
        </p:txBody>
      </p:sp>
      <p:sp>
        <p:nvSpPr>
          <p:cNvPr id="32" name="正方形/長方形 31"/>
          <p:cNvSpPr/>
          <p:nvPr/>
        </p:nvSpPr>
        <p:spPr>
          <a:xfrm>
            <a:off x="6034930" y="5150793"/>
            <a:ext cx="2582678" cy="79231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200" dirty="0" smtClean="0">
                <a:solidFill>
                  <a:srgbClr val="FFFFFF"/>
                </a:solidFill>
                <a:latin typeface="Meiryo" charset="-128"/>
                <a:ea typeface="Meiryo" charset="-128"/>
                <a:cs typeface="Meiryo" charset="-128"/>
              </a:rPr>
              <a:t>ハードウェア</a:t>
            </a:r>
            <a:endParaRPr kumimoji="1" lang="en-US" altLang="ja-JP" sz="1200" dirty="0" smtClean="0">
              <a:solidFill>
                <a:srgbClr val="FFFFFF"/>
              </a:solidFill>
              <a:latin typeface="Meiryo" charset="-128"/>
              <a:ea typeface="Meiryo" charset="-128"/>
              <a:cs typeface="Meiryo" charset="-128"/>
            </a:endParaRPr>
          </a:p>
        </p:txBody>
      </p:sp>
      <p:sp>
        <p:nvSpPr>
          <p:cNvPr id="33" name="正方形/長方形 32"/>
          <p:cNvSpPr/>
          <p:nvPr/>
        </p:nvSpPr>
        <p:spPr>
          <a:xfrm>
            <a:off x="1420529" y="5157080"/>
            <a:ext cx="784881" cy="79231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200" dirty="0" smtClean="0">
                <a:solidFill>
                  <a:srgbClr val="FFFFFF"/>
                </a:solidFill>
                <a:latin typeface="Meiryo" charset="-128"/>
                <a:ea typeface="Meiryo" charset="-128"/>
                <a:cs typeface="Meiryo" charset="-128"/>
              </a:rPr>
              <a:t>ハード</a:t>
            </a:r>
            <a:endParaRPr kumimoji="1" lang="en-US" altLang="ja-JP" sz="1200" dirty="0" smtClean="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ウェア</a:t>
            </a:r>
            <a:endParaRPr kumimoji="1" lang="ja-JP" altLang="en-US" sz="1200" dirty="0">
              <a:solidFill>
                <a:srgbClr val="FFFFFF"/>
              </a:solidFill>
              <a:latin typeface="Meiryo" charset="-128"/>
              <a:ea typeface="Meiryo" charset="-128"/>
              <a:cs typeface="Meiryo" charset="-128"/>
            </a:endParaRPr>
          </a:p>
        </p:txBody>
      </p:sp>
      <p:sp>
        <p:nvSpPr>
          <p:cNvPr id="34" name="正方形/長方形 33"/>
          <p:cNvSpPr/>
          <p:nvPr/>
        </p:nvSpPr>
        <p:spPr>
          <a:xfrm>
            <a:off x="2332479" y="5157080"/>
            <a:ext cx="784881" cy="79231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200" dirty="0" smtClean="0">
                <a:solidFill>
                  <a:srgbClr val="FFFFFF"/>
                </a:solidFill>
                <a:latin typeface="Meiryo" charset="-128"/>
                <a:ea typeface="Meiryo" charset="-128"/>
                <a:cs typeface="Meiryo" charset="-128"/>
              </a:rPr>
              <a:t>ハード</a:t>
            </a:r>
            <a:endParaRPr kumimoji="1" lang="en-US" altLang="ja-JP" sz="1200" dirty="0" smtClean="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ウェア</a:t>
            </a:r>
            <a:endParaRPr kumimoji="1" lang="ja-JP" altLang="en-US" sz="1200" dirty="0">
              <a:solidFill>
                <a:srgbClr val="FFFFFF"/>
              </a:solidFill>
              <a:latin typeface="Meiryo" charset="-128"/>
              <a:ea typeface="Meiryo" charset="-128"/>
              <a:cs typeface="Meiryo" charset="-128"/>
            </a:endParaRPr>
          </a:p>
        </p:txBody>
      </p:sp>
      <p:sp>
        <p:nvSpPr>
          <p:cNvPr id="36" name="正方形/長方形 35"/>
          <p:cNvSpPr/>
          <p:nvPr/>
        </p:nvSpPr>
        <p:spPr>
          <a:xfrm>
            <a:off x="3419872" y="3284984"/>
            <a:ext cx="2301820" cy="822285"/>
          </a:xfrm>
          <a:prstGeom prst="rect">
            <a:avLst/>
          </a:prstGeom>
          <a:solidFill>
            <a:schemeClr val="accent5">
              <a:lumMod val="40000"/>
              <a:lumOff val="60000"/>
              <a:alpha val="54902"/>
            </a:schemeClr>
          </a:solidFill>
          <a:ln>
            <a:solidFill>
              <a:schemeClr val="bg1">
                <a:lumMod val="95000"/>
                <a:alpha val="42745"/>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600" dirty="0" smtClean="0">
                <a:solidFill>
                  <a:schemeClr val="bg1"/>
                </a:solidFill>
                <a:latin typeface="Meiryo" charset="-128"/>
                <a:ea typeface="Meiryo" charset="-128"/>
                <a:cs typeface="Meiryo" charset="-128"/>
              </a:rPr>
              <a:t>共通で使う機能</a:t>
            </a:r>
            <a:endParaRPr kumimoji="1" lang="ja-JP" altLang="en-US" sz="1600" dirty="0">
              <a:solidFill>
                <a:schemeClr val="bg1"/>
              </a:solidFill>
              <a:latin typeface="Meiryo" charset="-128"/>
              <a:ea typeface="Meiryo" charset="-128"/>
              <a:cs typeface="Meiryo" charset="-128"/>
            </a:endParaRPr>
          </a:p>
        </p:txBody>
      </p:sp>
      <p:sp>
        <p:nvSpPr>
          <p:cNvPr id="37" name="正方形/長方形 36"/>
          <p:cNvSpPr/>
          <p:nvPr/>
        </p:nvSpPr>
        <p:spPr>
          <a:xfrm>
            <a:off x="3285466" y="4293096"/>
            <a:ext cx="2582678" cy="79231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200" dirty="0" smtClean="0">
                <a:solidFill>
                  <a:srgbClr val="FFFFFF"/>
                </a:solidFill>
                <a:latin typeface="Meiryo" charset="-128"/>
                <a:ea typeface="Meiryo" charset="-128"/>
                <a:cs typeface="Meiryo" charset="-128"/>
              </a:rPr>
              <a:t>オペレーティング・システム</a:t>
            </a:r>
            <a:endParaRPr lang="en-US" altLang="ja-JP" sz="1200" dirty="0">
              <a:solidFill>
                <a:srgbClr val="FFFFFF"/>
              </a:solidFill>
              <a:latin typeface="Meiryo" charset="-128"/>
              <a:ea typeface="Meiryo" charset="-128"/>
              <a:cs typeface="Meiryo" charset="-128"/>
            </a:endParaRPr>
          </a:p>
          <a:p>
            <a:pPr marL="171450" indent="-171450">
              <a:buFont typeface="Wingdings" charset="2"/>
              <a:buChar char="Ø"/>
            </a:pPr>
            <a:r>
              <a:rPr kumimoji="1" lang="ja-JP" altLang="en-US" sz="800" dirty="0" smtClean="0">
                <a:solidFill>
                  <a:srgbClr val="FFFFFF"/>
                </a:solidFill>
                <a:latin typeface="Meiryo" charset="-128"/>
                <a:ea typeface="Meiryo" charset="-128"/>
                <a:cs typeface="Meiryo" charset="-128"/>
              </a:rPr>
              <a:t>ハードウェアを無駄なく・効率よく動かす</a:t>
            </a:r>
            <a:endParaRPr kumimoji="1" lang="en-US" altLang="ja-JP" sz="800" dirty="0" smtClean="0">
              <a:solidFill>
                <a:srgbClr val="FFFFFF"/>
              </a:solidFill>
              <a:latin typeface="Meiryo" charset="-128"/>
              <a:ea typeface="Meiryo" charset="-128"/>
              <a:cs typeface="Meiryo" charset="-128"/>
            </a:endParaRPr>
          </a:p>
          <a:p>
            <a:pPr marL="171450" indent="-171450">
              <a:buFont typeface="Wingdings" charset="2"/>
              <a:buChar char="Ø"/>
            </a:pPr>
            <a:r>
              <a:rPr lang="ja-JP" altLang="en-US" sz="800" dirty="0" smtClean="0">
                <a:solidFill>
                  <a:srgbClr val="FFFFFF"/>
                </a:solidFill>
                <a:latin typeface="Meiryo" charset="-128"/>
                <a:ea typeface="Meiryo" charset="-128"/>
                <a:cs typeface="Meiryo" charset="-128"/>
              </a:rPr>
              <a:t>アプリケーション</a:t>
            </a:r>
            <a:r>
              <a:rPr lang="ja-JP" altLang="en-US" sz="700" dirty="0" smtClean="0">
                <a:solidFill>
                  <a:srgbClr val="FFFFFF"/>
                </a:solidFill>
                <a:latin typeface="Meiryo" charset="-128"/>
                <a:ea typeface="Meiryo" charset="-128"/>
                <a:cs typeface="Meiryo" charset="-128"/>
              </a:rPr>
              <a:t>から</a:t>
            </a:r>
            <a:r>
              <a:rPr lang="ja-JP" altLang="en-US" sz="800" dirty="0" smtClean="0">
                <a:solidFill>
                  <a:srgbClr val="FFFFFF"/>
                </a:solidFill>
                <a:latin typeface="Meiryo" charset="-128"/>
                <a:ea typeface="Meiryo" charset="-128"/>
                <a:cs typeface="Meiryo" charset="-128"/>
              </a:rPr>
              <a:t>ハードウェアを簡単に使う</a:t>
            </a:r>
            <a:endParaRPr kumimoji="1" lang="ja-JP" altLang="en-US" sz="800" dirty="0">
              <a:solidFill>
                <a:srgbClr val="FFFFFF"/>
              </a:solidFill>
              <a:latin typeface="Meiryo" charset="-128"/>
              <a:ea typeface="Meiryo" charset="-128"/>
              <a:cs typeface="Meiryo" charset="-128"/>
            </a:endParaRPr>
          </a:p>
        </p:txBody>
      </p:sp>
      <p:sp>
        <p:nvSpPr>
          <p:cNvPr id="38" name="正方形/長方形 37"/>
          <p:cNvSpPr/>
          <p:nvPr/>
        </p:nvSpPr>
        <p:spPr>
          <a:xfrm>
            <a:off x="676329" y="4107269"/>
            <a:ext cx="2304256" cy="806475"/>
          </a:xfrm>
          <a:prstGeom prst="rect">
            <a:avLst/>
          </a:prstGeom>
          <a:solidFill>
            <a:schemeClr val="accent3">
              <a:lumMod val="60000"/>
              <a:lumOff val="40000"/>
              <a:alpha val="54902"/>
            </a:schemeClr>
          </a:solidFill>
          <a:ln>
            <a:solidFill>
              <a:schemeClr val="bg1">
                <a:lumMod val="95000"/>
                <a:alpha val="42745"/>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600" dirty="0" smtClean="0">
                <a:solidFill>
                  <a:schemeClr val="bg1"/>
                </a:solidFill>
                <a:latin typeface="Meiryo" charset="-128"/>
                <a:ea typeface="Meiryo" charset="-128"/>
                <a:cs typeface="Meiryo" charset="-128"/>
              </a:rPr>
              <a:t>ハードウェアを</a:t>
            </a:r>
            <a:endParaRPr kumimoji="1" lang="en-US" altLang="ja-JP" sz="1600" dirty="0" smtClean="0">
              <a:solidFill>
                <a:schemeClr val="bg1"/>
              </a:solidFill>
              <a:latin typeface="Meiryo" charset="-128"/>
              <a:ea typeface="Meiryo" charset="-128"/>
              <a:cs typeface="Meiryo" charset="-128"/>
            </a:endParaRPr>
          </a:p>
          <a:p>
            <a:pPr algn="ctr"/>
            <a:r>
              <a:rPr kumimoji="1" lang="ja-JP" altLang="en-US" sz="1600" dirty="0" smtClean="0">
                <a:solidFill>
                  <a:schemeClr val="bg1"/>
                </a:solidFill>
                <a:latin typeface="Meiryo" charset="-128"/>
                <a:ea typeface="Meiryo" charset="-128"/>
                <a:cs typeface="Meiryo" charset="-128"/>
              </a:rPr>
              <a:t>制御する機能</a:t>
            </a:r>
            <a:endParaRPr kumimoji="1" lang="ja-JP" altLang="en-US" sz="1600" dirty="0">
              <a:solidFill>
                <a:schemeClr val="bg1"/>
              </a:solidFill>
              <a:latin typeface="Meiryo" charset="-128"/>
              <a:ea typeface="Meiryo" charset="-128"/>
              <a:cs typeface="Meiryo" charset="-128"/>
            </a:endParaRPr>
          </a:p>
        </p:txBody>
      </p:sp>
      <p:cxnSp>
        <p:nvCxnSpPr>
          <p:cNvPr id="40" name="直線矢印コネクタ 39"/>
          <p:cNvCxnSpPr/>
          <p:nvPr/>
        </p:nvCxnSpPr>
        <p:spPr>
          <a:xfrm>
            <a:off x="2980585" y="4107269"/>
            <a:ext cx="300076" cy="185827"/>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直線矢印コネクタ 40"/>
          <p:cNvCxnSpPr/>
          <p:nvPr/>
        </p:nvCxnSpPr>
        <p:spPr>
          <a:xfrm>
            <a:off x="2980585" y="4927568"/>
            <a:ext cx="300076" cy="148844"/>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45" name="直線矢印コネクタ 44"/>
          <p:cNvCxnSpPr/>
          <p:nvPr/>
        </p:nvCxnSpPr>
        <p:spPr>
          <a:xfrm>
            <a:off x="5722371" y="3269616"/>
            <a:ext cx="300076" cy="185827"/>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直線矢印コネクタ 45"/>
          <p:cNvCxnSpPr/>
          <p:nvPr/>
        </p:nvCxnSpPr>
        <p:spPr>
          <a:xfrm>
            <a:off x="5722371" y="4089915"/>
            <a:ext cx="300076" cy="148844"/>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47" name="テキスト ボックス 46"/>
          <p:cNvSpPr txBox="1"/>
          <p:nvPr/>
        </p:nvSpPr>
        <p:spPr>
          <a:xfrm>
            <a:off x="529879" y="998842"/>
            <a:ext cx="1588897" cy="400110"/>
          </a:xfrm>
          <a:prstGeom prst="rect">
            <a:avLst/>
          </a:prstGeom>
          <a:noFill/>
        </p:spPr>
        <p:txBody>
          <a:bodyPr wrap="none" rtlCol="0">
            <a:spAutoFit/>
          </a:bodyPr>
          <a:lstStyle/>
          <a:p>
            <a:r>
              <a:rPr kumimoji="1" lang="en-US" altLang="ja-JP" sz="2000" dirty="0" smtClean="0">
                <a:latin typeface="Meiryo" charset="-128"/>
                <a:ea typeface="Meiryo" charset="-128"/>
                <a:cs typeface="Meiryo" charset="-128"/>
              </a:rPr>
              <a:t>1950</a:t>
            </a:r>
            <a:r>
              <a:rPr kumimoji="1" lang="ja-JP" altLang="en-US" sz="2000" dirty="0" smtClean="0">
                <a:latin typeface="Meiryo" charset="-128"/>
                <a:ea typeface="Meiryo" charset="-128"/>
                <a:cs typeface="Meiryo" charset="-128"/>
              </a:rPr>
              <a:t>年代</a:t>
            </a:r>
            <a:r>
              <a:rPr kumimoji="1" lang="en-US" altLang="ja-JP" sz="2000" dirty="0" smtClean="0">
                <a:latin typeface="Meiryo" charset="-128"/>
                <a:ea typeface="Meiryo" charset="-128"/>
                <a:cs typeface="Meiryo" charset="-128"/>
              </a:rPr>
              <a:t>〜</a:t>
            </a:r>
            <a:endParaRPr kumimoji="1" lang="ja-JP" altLang="en-US" sz="2000" dirty="0">
              <a:latin typeface="Meiryo" charset="-128"/>
              <a:ea typeface="Meiryo" charset="-128"/>
              <a:cs typeface="Meiryo" charset="-128"/>
            </a:endParaRPr>
          </a:p>
        </p:txBody>
      </p:sp>
      <p:sp>
        <p:nvSpPr>
          <p:cNvPr id="48" name="テキスト ボックス 47"/>
          <p:cNvSpPr txBox="1"/>
          <p:nvPr/>
        </p:nvSpPr>
        <p:spPr>
          <a:xfrm>
            <a:off x="3280661" y="1012666"/>
            <a:ext cx="1588897" cy="400110"/>
          </a:xfrm>
          <a:prstGeom prst="rect">
            <a:avLst/>
          </a:prstGeom>
          <a:noFill/>
        </p:spPr>
        <p:txBody>
          <a:bodyPr wrap="none" rtlCol="0">
            <a:spAutoFit/>
          </a:bodyPr>
          <a:lstStyle/>
          <a:p>
            <a:r>
              <a:rPr kumimoji="1" lang="en-US" altLang="ja-JP" sz="2000" smtClean="0">
                <a:latin typeface="Meiryo" charset="-128"/>
                <a:ea typeface="Meiryo" charset="-128"/>
                <a:cs typeface="Meiryo" charset="-128"/>
              </a:rPr>
              <a:t>1960</a:t>
            </a:r>
            <a:r>
              <a:rPr kumimoji="1" lang="ja-JP" altLang="en-US" sz="2000" dirty="0" smtClean="0">
                <a:latin typeface="Meiryo" charset="-128"/>
                <a:ea typeface="Meiryo" charset="-128"/>
                <a:cs typeface="Meiryo" charset="-128"/>
              </a:rPr>
              <a:t>年代</a:t>
            </a:r>
            <a:r>
              <a:rPr kumimoji="1" lang="en-US" altLang="ja-JP" sz="2000" dirty="0" smtClean="0">
                <a:latin typeface="Meiryo" charset="-128"/>
                <a:ea typeface="Meiryo" charset="-128"/>
                <a:cs typeface="Meiryo" charset="-128"/>
              </a:rPr>
              <a:t>〜</a:t>
            </a:r>
            <a:endParaRPr kumimoji="1" lang="ja-JP" altLang="en-US" sz="2000" dirty="0">
              <a:latin typeface="Meiryo" charset="-128"/>
              <a:ea typeface="Meiryo" charset="-128"/>
              <a:cs typeface="Meiryo" charset="-128"/>
            </a:endParaRPr>
          </a:p>
        </p:txBody>
      </p:sp>
      <p:sp>
        <p:nvSpPr>
          <p:cNvPr id="49" name="テキスト ボックス 48"/>
          <p:cNvSpPr txBox="1"/>
          <p:nvPr/>
        </p:nvSpPr>
        <p:spPr>
          <a:xfrm>
            <a:off x="6017006" y="1002105"/>
            <a:ext cx="1588897" cy="400110"/>
          </a:xfrm>
          <a:prstGeom prst="rect">
            <a:avLst/>
          </a:prstGeom>
          <a:noFill/>
        </p:spPr>
        <p:txBody>
          <a:bodyPr wrap="none" rtlCol="0">
            <a:spAutoFit/>
          </a:bodyPr>
          <a:lstStyle/>
          <a:p>
            <a:r>
              <a:rPr kumimoji="1" lang="en-US" altLang="ja-JP" sz="2000" dirty="0" smtClean="0">
                <a:latin typeface="Meiryo" charset="-128"/>
                <a:ea typeface="Meiryo" charset="-128"/>
                <a:cs typeface="Meiryo" charset="-128"/>
              </a:rPr>
              <a:t>1970</a:t>
            </a:r>
            <a:r>
              <a:rPr kumimoji="1" lang="ja-JP" altLang="en-US" sz="2000" dirty="0" smtClean="0">
                <a:latin typeface="Meiryo" charset="-128"/>
                <a:ea typeface="Meiryo" charset="-128"/>
                <a:cs typeface="Meiryo" charset="-128"/>
              </a:rPr>
              <a:t>年代</a:t>
            </a:r>
            <a:r>
              <a:rPr kumimoji="1" lang="en-US" altLang="ja-JP" sz="2000" dirty="0" smtClean="0">
                <a:latin typeface="Meiryo" charset="-128"/>
                <a:ea typeface="Meiryo" charset="-128"/>
                <a:cs typeface="Meiryo" charset="-128"/>
              </a:rPr>
              <a:t>〜</a:t>
            </a:r>
            <a:endParaRPr kumimoji="1" lang="ja-JP" altLang="en-US" sz="2000" dirty="0">
              <a:latin typeface="Meiryo" charset="-128"/>
              <a:ea typeface="Meiryo" charset="-128"/>
              <a:cs typeface="Meiryo" charset="-128"/>
            </a:endParaRPr>
          </a:p>
        </p:txBody>
      </p:sp>
    </p:spTree>
    <p:extLst>
      <p:ext uri="{BB962C8B-B14F-4D97-AF65-F5344CB8AC3E}">
        <p14:creationId xmlns:p14="http://schemas.microsoft.com/office/powerpoint/2010/main" val="2121180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dirty="0" smtClean="0">
                <a:ea typeface="ＭＳ Ｐゴシック" pitchFamily="50" charset="-128"/>
              </a:rPr>
              <a:t>コンピューター</a:t>
            </a:r>
            <a:r>
              <a:rPr lang="ja-JP" altLang="en-US" sz="2800" dirty="0">
                <a:ea typeface="ＭＳ Ｐゴシック" pitchFamily="50" charset="-128"/>
              </a:rPr>
              <a:t>　</a:t>
            </a:r>
            <a:r>
              <a:rPr lang="en-US" altLang="ja-JP" sz="2800" dirty="0" smtClean="0">
                <a:ea typeface="ＭＳ Ｐゴシック" pitchFamily="50" charset="-128"/>
              </a:rPr>
              <a:t>5</a:t>
            </a:r>
            <a:r>
              <a:rPr lang="ja-JP" altLang="en-US" sz="2800" dirty="0" smtClean="0">
                <a:ea typeface="ＭＳ Ｐゴシック" pitchFamily="50" charset="-128"/>
              </a:rPr>
              <a:t>大機能</a:t>
            </a:r>
            <a:endParaRPr lang="ja-JP" altLang="en-US" sz="2800" dirty="0">
              <a:ea typeface="ＭＳ Ｐゴシック" pitchFamily="50" charset="-128"/>
            </a:endParaRPr>
          </a:p>
        </p:txBody>
      </p:sp>
      <p:sp>
        <p:nvSpPr>
          <p:cNvPr id="232" name="角丸四角形 231"/>
          <p:cNvSpPr/>
          <p:nvPr/>
        </p:nvSpPr>
        <p:spPr bwMode="auto">
          <a:xfrm>
            <a:off x="2514600" y="2120462"/>
            <a:ext cx="4110858" cy="3048000"/>
          </a:xfrm>
          <a:prstGeom prst="roundRect">
            <a:avLst>
              <a:gd name="adj" fmla="val 0"/>
            </a:avLst>
          </a:prstGeom>
          <a:solidFill>
            <a:srgbClr val="FFFBD2"/>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Meiryo" charset="-128"/>
              <a:ea typeface="Meiryo" charset="-128"/>
              <a:cs typeface="Meiryo" charset="-128"/>
            </a:endParaRPr>
          </a:p>
        </p:txBody>
      </p:sp>
      <p:sp>
        <p:nvSpPr>
          <p:cNvPr id="56" name="角丸四角形 55"/>
          <p:cNvSpPr/>
          <p:nvPr/>
        </p:nvSpPr>
        <p:spPr bwMode="auto">
          <a:xfrm>
            <a:off x="3809999" y="2743200"/>
            <a:ext cx="1518745" cy="1371600"/>
          </a:xfrm>
          <a:prstGeom prst="roundRect">
            <a:avLst>
              <a:gd name="adj" fmla="val 0"/>
            </a:avLst>
          </a:prstGeom>
          <a:solidFill>
            <a:schemeClr val="accent2">
              <a:lumMod val="40000"/>
              <a:lumOff val="60000"/>
            </a:schemeClr>
          </a:solidFill>
          <a:ln>
            <a:noFill/>
            <a:prstDash val="sysDot"/>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latin typeface="Meiryo" charset="-128"/>
              <a:ea typeface="Meiryo" charset="-128"/>
              <a:cs typeface="Meiryo" charset="-128"/>
            </a:endParaRPr>
          </a:p>
        </p:txBody>
      </p:sp>
      <p:sp>
        <p:nvSpPr>
          <p:cNvPr id="2" name="円/楕円 1"/>
          <p:cNvSpPr/>
          <p:nvPr/>
        </p:nvSpPr>
        <p:spPr bwMode="auto">
          <a:xfrm>
            <a:off x="990600" y="2743200"/>
            <a:ext cx="1371600" cy="1371600"/>
          </a:xfrm>
          <a:prstGeom prst="ellipse">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eiryo" charset="-128"/>
                <a:ea typeface="Meiryo" charset="-128"/>
                <a:cs typeface="Meiryo" charset="-128"/>
              </a:rPr>
              <a:t>情報</a:t>
            </a:r>
          </a:p>
        </p:txBody>
      </p:sp>
      <p:sp>
        <p:nvSpPr>
          <p:cNvPr id="49" name="円/楕円 48"/>
          <p:cNvSpPr/>
          <p:nvPr/>
        </p:nvSpPr>
        <p:spPr bwMode="auto">
          <a:xfrm>
            <a:off x="6781800" y="2743200"/>
            <a:ext cx="1371600" cy="1371600"/>
          </a:xfrm>
          <a:prstGeom prst="ellipse">
            <a:avLst/>
          </a:prstGeom>
          <a:solidFill>
            <a:schemeClr val="accent5"/>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eiryo" charset="-128"/>
                <a:ea typeface="Meiryo" charset="-128"/>
                <a:cs typeface="Meiryo" charset="-128"/>
              </a:rPr>
              <a:t>情報</a:t>
            </a:r>
          </a:p>
        </p:txBody>
      </p:sp>
      <p:sp>
        <p:nvSpPr>
          <p:cNvPr id="4" name="角丸四角形 3"/>
          <p:cNvSpPr/>
          <p:nvPr/>
        </p:nvSpPr>
        <p:spPr bwMode="auto">
          <a:xfrm>
            <a:off x="2667000" y="2740572"/>
            <a:ext cx="914400" cy="1371600"/>
          </a:xfrm>
          <a:prstGeom prst="roundRect">
            <a:avLst>
              <a:gd name="adj" fmla="val 0"/>
            </a:avLst>
          </a:prstGeom>
          <a:solidFill>
            <a:schemeClr val="accent4">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eiryo" charset="-128"/>
                <a:ea typeface="Meiryo" charset="-128"/>
                <a:cs typeface="Meiryo" charset="-128"/>
              </a:rPr>
              <a:t>入力</a:t>
            </a:r>
          </a:p>
        </p:txBody>
      </p:sp>
      <p:sp>
        <p:nvSpPr>
          <p:cNvPr id="51" name="角丸四角形 50"/>
          <p:cNvSpPr/>
          <p:nvPr/>
        </p:nvSpPr>
        <p:spPr bwMode="auto">
          <a:xfrm>
            <a:off x="5554717" y="2743200"/>
            <a:ext cx="914400" cy="1371600"/>
          </a:xfrm>
          <a:prstGeom prst="roundRect">
            <a:avLst>
              <a:gd name="adj" fmla="val 0"/>
            </a:avLst>
          </a:prstGeom>
          <a:solidFill>
            <a:srgbClr val="0070C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eiryo" charset="-128"/>
                <a:ea typeface="Meiryo" charset="-128"/>
                <a:cs typeface="Meiryo" charset="-128"/>
              </a:rPr>
              <a:t>出力</a:t>
            </a:r>
          </a:p>
        </p:txBody>
      </p:sp>
      <p:sp>
        <p:nvSpPr>
          <p:cNvPr id="52" name="角丸四角形 51"/>
          <p:cNvSpPr/>
          <p:nvPr/>
        </p:nvSpPr>
        <p:spPr bwMode="auto">
          <a:xfrm>
            <a:off x="3924300" y="2895600"/>
            <a:ext cx="1295400" cy="4572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eiryo" charset="-128"/>
                <a:ea typeface="Meiryo" charset="-128"/>
                <a:cs typeface="Meiryo" charset="-128"/>
              </a:rPr>
              <a:t>演算</a:t>
            </a:r>
          </a:p>
        </p:txBody>
      </p:sp>
      <p:sp>
        <p:nvSpPr>
          <p:cNvPr id="53" name="角丸四角形 52"/>
          <p:cNvSpPr/>
          <p:nvPr/>
        </p:nvSpPr>
        <p:spPr bwMode="auto">
          <a:xfrm>
            <a:off x="4229100" y="3581400"/>
            <a:ext cx="685800" cy="381000"/>
          </a:xfrm>
          <a:prstGeom prst="roundRect">
            <a:avLst>
              <a:gd name="adj" fmla="val 0"/>
            </a:avLst>
          </a:prstGeom>
          <a:solidFill>
            <a:srgbClr val="FFC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eiryo" charset="-128"/>
                <a:ea typeface="Meiryo" charset="-128"/>
                <a:cs typeface="Meiryo" charset="-128"/>
              </a:rPr>
              <a:t>制御</a:t>
            </a:r>
          </a:p>
        </p:txBody>
      </p:sp>
      <p:sp>
        <p:nvSpPr>
          <p:cNvPr id="55" name="角丸四角形 54"/>
          <p:cNvSpPr/>
          <p:nvPr/>
        </p:nvSpPr>
        <p:spPr bwMode="auto">
          <a:xfrm>
            <a:off x="3809998" y="4393324"/>
            <a:ext cx="1518745" cy="609600"/>
          </a:xfrm>
          <a:prstGeom prst="roundRect">
            <a:avLst>
              <a:gd name="adj" fmla="val 0"/>
            </a:avLst>
          </a:prstGeom>
          <a:solidFill>
            <a:schemeClr val="accent6">
              <a:lumMod val="5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eiryo" charset="-128"/>
                <a:ea typeface="Meiryo" charset="-128"/>
                <a:cs typeface="Meiryo" charset="-128"/>
              </a:rPr>
              <a:t>記憶</a:t>
            </a:r>
          </a:p>
        </p:txBody>
      </p:sp>
      <p:cxnSp>
        <p:nvCxnSpPr>
          <p:cNvPr id="7" name="直線矢印コネクタ 6"/>
          <p:cNvCxnSpPr/>
          <p:nvPr/>
        </p:nvCxnSpPr>
        <p:spPr bwMode="auto">
          <a:xfrm>
            <a:off x="4114800" y="3352800"/>
            <a:ext cx="0" cy="1040524"/>
          </a:xfrm>
          <a:prstGeom prst="straightConnector1">
            <a:avLst/>
          </a:prstGeom>
          <a:ln>
            <a:solidFill>
              <a:schemeClr val="accent6">
                <a:lumMod val="75000"/>
              </a:schemeClr>
            </a:solidFill>
            <a:headEnd type="none" w="med" len="med"/>
            <a:tailEnd type="triangl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cxnSp>
      <p:cxnSp>
        <p:nvCxnSpPr>
          <p:cNvPr id="58" name="直線矢印コネクタ 57"/>
          <p:cNvCxnSpPr/>
          <p:nvPr/>
        </p:nvCxnSpPr>
        <p:spPr bwMode="auto">
          <a:xfrm flipV="1">
            <a:off x="5029200" y="3352800"/>
            <a:ext cx="0" cy="1040524"/>
          </a:xfrm>
          <a:prstGeom prst="straightConnector1">
            <a:avLst/>
          </a:prstGeom>
          <a:ln>
            <a:solidFill>
              <a:schemeClr val="accent6">
                <a:lumMod val="75000"/>
              </a:schemeClr>
            </a:solidFill>
            <a:headEnd type="none" w="med" len="med"/>
            <a:tailEnd type="triangl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cxnSp>
      <p:cxnSp>
        <p:nvCxnSpPr>
          <p:cNvPr id="61" name="直線矢印コネクタ 60"/>
          <p:cNvCxnSpPr>
            <a:stCxn id="53" idx="0"/>
            <a:endCxn id="52" idx="2"/>
          </p:cNvCxnSpPr>
          <p:nvPr/>
        </p:nvCxnSpPr>
        <p:spPr bwMode="auto">
          <a:xfrm flipV="1">
            <a:off x="4572000" y="3352800"/>
            <a:ext cx="0" cy="228600"/>
          </a:xfrm>
          <a:prstGeom prst="straightConnector1">
            <a:avLst/>
          </a:prstGeom>
          <a:ln>
            <a:solidFill>
              <a:schemeClr val="accent6">
                <a:lumMod val="75000"/>
              </a:schemeClr>
            </a:solidFill>
            <a:headEnd type="none" w="med" len="med"/>
            <a:tailEnd type="triangl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cxnSp>
      <p:cxnSp>
        <p:nvCxnSpPr>
          <p:cNvPr id="64" name="直線矢印コネクタ 63"/>
          <p:cNvCxnSpPr>
            <a:stCxn id="53" idx="2"/>
            <a:endCxn id="55" idx="0"/>
          </p:cNvCxnSpPr>
          <p:nvPr/>
        </p:nvCxnSpPr>
        <p:spPr bwMode="auto">
          <a:xfrm flipH="1">
            <a:off x="4569371" y="3962400"/>
            <a:ext cx="2629" cy="430924"/>
          </a:xfrm>
          <a:prstGeom prst="straightConnector1">
            <a:avLst/>
          </a:prstGeom>
          <a:ln>
            <a:solidFill>
              <a:schemeClr val="accent6">
                <a:lumMod val="75000"/>
              </a:schemeClr>
            </a:solidFill>
            <a:headEnd type="none" w="med" len="med"/>
            <a:tailEnd type="triangl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cxnSp>
      <p:cxnSp>
        <p:nvCxnSpPr>
          <p:cNvPr id="17" name="カギ線コネクタ 16"/>
          <p:cNvCxnSpPr>
            <a:stCxn id="4" idx="2"/>
            <a:endCxn id="55" idx="1"/>
          </p:cNvCxnSpPr>
          <p:nvPr/>
        </p:nvCxnSpPr>
        <p:spPr bwMode="auto">
          <a:xfrm rot="16200000" flipH="1">
            <a:off x="3174123" y="4062249"/>
            <a:ext cx="585952" cy="685798"/>
          </a:xfrm>
          <a:prstGeom prst="bentConnector2">
            <a:avLst/>
          </a:prstGeom>
          <a:ln>
            <a:solidFill>
              <a:schemeClr val="accent6">
                <a:lumMod val="75000"/>
              </a:schemeClr>
            </a:solidFill>
            <a:headEnd type="none" w="med" len="med"/>
            <a:tailEnd type="triangl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cxnSp>
      <p:cxnSp>
        <p:nvCxnSpPr>
          <p:cNvPr id="70" name="カギ線コネクタ 69"/>
          <p:cNvCxnSpPr>
            <a:stCxn id="55" idx="3"/>
            <a:endCxn id="51" idx="2"/>
          </p:cNvCxnSpPr>
          <p:nvPr/>
        </p:nvCxnSpPr>
        <p:spPr bwMode="auto">
          <a:xfrm flipV="1">
            <a:off x="5328743" y="4114800"/>
            <a:ext cx="683174" cy="583324"/>
          </a:xfrm>
          <a:prstGeom prst="bentConnector2">
            <a:avLst/>
          </a:prstGeom>
          <a:ln>
            <a:solidFill>
              <a:schemeClr val="accent6">
                <a:lumMod val="75000"/>
              </a:schemeClr>
            </a:solidFill>
            <a:headEnd type="none" w="med" len="med"/>
            <a:tailEnd type="triangl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cxnSp>
      <p:cxnSp>
        <p:nvCxnSpPr>
          <p:cNvPr id="80" name="直線矢印コネクタ 79"/>
          <p:cNvCxnSpPr>
            <a:stCxn id="2" idx="6"/>
            <a:endCxn id="4" idx="1"/>
          </p:cNvCxnSpPr>
          <p:nvPr/>
        </p:nvCxnSpPr>
        <p:spPr bwMode="auto">
          <a:xfrm flipV="1">
            <a:off x="2362200" y="3426372"/>
            <a:ext cx="304800" cy="2628"/>
          </a:xfrm>
          <a:prstGeom prst="straightConnector1">
            <a:avLst/>
          </a:prstGeom>
          <a:ln>
            <a:solidFill>
              <a:schemeClr val="accent6">
                <a:lumMod val="75000"/>
              </a:schemeClr>
            </a:solidFill>
            <a:headEnd type="none" w="med" len="med"/>
            <a:tailEnd type="triangl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cxnSp>
      <p:cxnSp>
        <p:nvCxnSpPr>
          <p:cNvPr id="83" name="直線矢印コネクタ 82"/>
          <p:cNvCxnSpPr>
            <a:stCxn id="51" idx="3"/>
            <a:endCxn id="49" idx="2"/>
          </p:cNvCxnSpPr>
          <p:nvPr/>
        </p:nvCxnSpPr>
        <p:spPr bwMode="auto">
          <a:xfrm>
            <a:off x="6469117" y="3429000"/>
            <a:ext cx="312683" cy="0"/>
          </a:xfrm>
          <a:prstGeom prst="straightConnector1">
            <a:avLst/>
          </a:prstGeom>
          <a:ln>
            <a:solidFill>
              <a:schemeClr val="accent6">
                <a:lumMod val="75000"/>
              </a:schemeClr>
            </a:solidFill>
            <a:headEnd type="none" w="med" len="med"/>
            <a:tailEnd type="triangl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cxnSp>
      <p:sp>
        <p:nvSpPr>
          <p:cNvPr id="233" name="テキスト ボックス 232"/>
          <p:cNvSpPr txBox="1"/>
          <p:nvPr/>
        </p:nvSpPr>
        <p:spPr>
          <a:xfrm>
            <a:off x="3340645" y="2217352"/>
            <a:ext cx="2457450" cy="4616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2400" dirty="0" smtClean="0">
                <a:solidFill>
                  <a:srgbClr val="0432FF"/>
                </a:solidFill>
                <a:effectLst/>
                <a:latin typeface="Meiryo" charset="-128"/>
                <a:ea typeface="Meiryo" charset="-128"/>
                <a:cs typeface="Meiryo" charset="-128"/>
              </a:rPr>
              <a:t>コンピューター</a:t>
            </a:r>
            <a:endParaRPr kumimoji="1" lang="ja-JP" altLang="en-US" sz="2400" dirty="0">
              <a:solidFill>
                <a:srgbClr val="0432FF"/>
              </a:solidFill>
              <a:effectLst/>
              <a:latin typeface="Meiryo" charset="-128"/>
              <a:ea typeface="Meiryo" charset="-128"/>
              <a:cs typeface="Meiryo" charset="-128"/>
            </a:endParaRPr>
          </a:p>
        </p:txBody>
      </p:sp>
      <p:sp>
        <p:nvSpPr>
          <p:cNvPr id="236" name="四角形吹き出し 235"/>
          <p:cNvSpPr/>
          <p:nvPr/>
        </p:nvSpPr>
        <p:spPr bwMode="auto">
          <a:xfrm>
            <a:off x="2516571" y="1247286"/>
            <a:ext cx="4110858" cy="733914"/>
          </a:xfrm>
          <a:prstGeom prst="wedgeRectCallout">
            <a:avLst>
              <a:gd name="adj1" fmla="val -56776"/>
              <a:gd name="adj2" fmla="val 10518"/>
            </a:avLst>
          </a:prstGeom>
          <a:solidFill>
            <a:srgbClr val="00B05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コンピューターで何ができるのでしょうか？</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ワープロ、ゲーム、ホームページ、会計業務・・・</a:t>
            </a:r>
          </a:p>
        </p:txBody>
      </p:sp>
      <p:sp>
        <p:nvSpPr>
          <p:cNvPr id="110" name="四角形吹き出し 109"/>
          <p:cNvSpPr/>
          <p:nvPr/>
        </p:nvSpPr>
        <p:spPr bwMode="auto">
          <a:xfrm>
            <a:off x="2500474" y="5334000"/>
            <a:ext cx="4110858" cy="826376"/>
          </a:xfrm>
          <a:prstGeom prst="wedgeRectCallout">
            <a:avLst>
              <a:gd name="adj1" fmla="val 55915"/>
              <a:gd name="adj2" fmla="val 16334"/>
            </a:avLst>
          </a:prstGeom>
          <a:solidFill>
            <a:srgbClr val="0432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コンピューターを、どのように動かせばいいだろう？</a:t>
            </a: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５大</a:t>
            </a:r>
            <a:r>
              <a:rPr kumimoji="0" lang="ja-JP" altLang="en-US" sz="1200" dirty="0" smtClean="0">
                <a:solidFill>
                  <a:schemeClr val="bg1"/>
                </a:solidFill>
                <a:latin typeface="Meiryo" charset="-128"/>
                <a:ea typeface="Meiryo" charset="-128"/>
                <a:cs typeface="Meiryo" charset="-128"/>
              </a:rPr>
              <a:t>機能の組み合わせてワープロやゲームなどができるようにする </a:t>
            </a:r>
            <a:r>
              <a:rPr kumimoji="0" lang="en-US" altLang="ja-JP" sz="1200" dirty="0" smtClean="0">
                <a:solidFill>
                  <a:schemeClr val="bg1"/>
                </a:solidFill>
                <a:latin typeface="Meiryo" charset="-128"/>
                <a:ea typeface="Meiryo" charset="-128"/>
                <a:cs typeface="Meiryo" charset="-128"/>
              </a:rPr>
              <a:t>= </a:t>
            </a:r>
            <a:r>
              <a:rPr kumimoji="0" lang="ja-JP" altLang="en-US" sz="1200" dirty="0" smtClean="0">
                <a:solidFill>
                  <a:schemeClr val="bg1"/>
                </a:solidFill>
                <a:latin typeface="Meiryo" charset="-128"/>
                <a:ea typeface="Meiryo" charset="-128"/>
                <a:cs typeface="Meiryo" charset="-128"/>
              </a:rPr>
              <a:t>プログラミング。</a:t>
            </a:r>
            <a:endParaRPr kumimoji="0" lang="ja-JP" altLang="en-US" sz="1200" b="0" i="0" u="none" strike="noStrike" cap="none" normalizeH="0" baseline="0" dirty="0" smtClean="0">
              <a:ln>
                <a:noFill/>
              </a:ln>
              <a:solidFill>
                <a:schemeClr val="bg1"/>
              </a:solidFill>
              <a:effectLst/>
              <a:latin typeface="Meiryo" charset="-128"/>
              <a:ea typeface="Meiryo" charset="-128"/>
              <a:cs typeface="Meiryo" charset="-128"/>
            </a:endParaRPr>
          </a:p>
        </p:txBody>
      </p:sp>
      <p:grpSp>
        <p:nvGrpSpPr>
          <p:cNvPr id="30" name="図形グループ 29"/>
          <p:cNvGrpSpPr/>
          <p:nvPr/>
        </p:nvGrpSpPr>
        <p:grpSpPr>
          <a:xfrm>
            <a:off x="1574562" y="1241228"/>
            <a:ext cx="546444" cy="590909"/>
            <a:chOff x="2667295" y="1059799"/>
            <a:chExt cx="681672" cy="722281"/>
          </a:xfrm>
          <a:effectLst>
            <a:outerShdw blurRad="50800" dist="38100" dir="2700000" algn="tl" rotWithShape="0">
              <a:prstClr val="black">
                <a:alpha val="40000"/>
              </a:prstClr>
            </a:outerShdw>
          </a:effectLst>
        </p:grpSpPr>
        <p:sp>
          <p:nvSpPr>
            <p:cNvPr id="31" name="角丸四角形 3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pic>
          <p:nvPicPr>
            <p:cNvPr id="32" name="図 3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3" name="図形グループ 32"/>
          <p:cNvGrpSpPr/>
          <p:nvPr/>
        </p:nvGrpSpPr>
        <p:grpSpPr>
          <a:xfrm>
            <a:off x="1930714" y="1455406"/>
            <a:ext cx="258716" cy="523246"/>
            <a:chOff x="1946324" y="4125162"/>
            <a:chExt cx="969964" cy="2007872"/>
          </a:xfrm>
          <a:effectLst>
            <a:outerShdw blurRad="50800" dist="38100" dir="2700000" algn="tl" rotWithShape="0">
              <a:prstClr val="black">
                <a:alpha val="40000"/>
              </a:prstClr>
            </a:outerShdw>
          </a:effectLst>
        </p:grpSpPr>
        <p:sp>
          <p:nvSpPr>
            <p:cNvPr id="34" name="円/楕円 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5" name="フローチャート: 論理積ゲート 3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37" name="図形グループ 36"/>
          <p:cNvGrpSpPr/>
          <p:nvPr/>
        </p:nvGrpSpPr>
        <p:grpSpPr>
          <a:xfrm>
            <a:off x="7076282" y="5451733"/>
            <a:ext cx="546444" cy="590909"/>
            <a:chOff x="2667295" y="1059799"/>
            <a:chExt cx="681672" cy="722281"/>
          </a:xfrm>
          <a:effectLst>
            <a:outerShdw blurRad="50800" dist="38100" dir="2700000" algn="tl" rotWithShape="0">
              <a:prstClr val="black">
                <a:alpha val="40000"/>
              </a:prstClr>
            </a:outerShdw>
          </a:effectLst>
        </p:grpSpPr>
        <p:sp>
          <p:nvSpPr>
            <p:cNvPr id="38" name="角丸四角形 3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pic>
          <p:nvPicPr>
            <p:cNvPr id="39" name="図 38"/>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0" name="図形グループ 39"/>
          <p:cNvGrpSpPr/>
          <p:nvPr/>
        </p:nvGrpSpPr>
        <p:grpSpPr>
          <a:xfrm>
            <a:off x="6966592" y="5668917"/>
            <a:ext cx="258716" cy="523246"/>
            <a:chOff x="1946324" y="4125162"/>
            <a:chExt cx="969964" cy="2007872"/>
          </a:xfrm>
          <a:effectLst>
            <a:outerShdw blurRad="50800" dist="38100" dir="2700000" algn="tl" rotWithShape="0">
              <a:prstClr val="black">
                <a:alpha val="40000"/>
              </a:prstClr>
            </a:outerShdw>
          </a:effectLst>
        </p:grpSpPr>
        <p:sp>
          <p:nvSpPr>
            <p:cNvPr id="41" name="円/楕円 4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2" name="フローチャート: 論理積ゲート 4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Tree>
    <p:extLst>
      <p:ext uri="{BB962C8B-B14F-4D97-AF65-F5344CB8AC3E}">
        <p14:creationId xmlns:p14="http://schemas.microsoft.com/office/powerpoint/2010/main" val="14456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30</a:t>
            </a:fld>
            <a:endParaRPr kumimoji="1" lang="ja-JP" altLang="en-US"/>
          </a:p>
        </p:txBody>
      </p:sp>
      <p:pic>
        <p:nvPicPr>
          <p:cNvPr id="4" name="図 3"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a:t>
            </a:r>
            <a:r>
              <a:rPr lang="ja-JP" altLang="en-US" sz="1400" dirty="0" smtClean="0">
                <a:solidFill>
                  <a:srgbClr val="595959"/>
                </a:solidFill>
                <a:latin typeface="メイリオ"/>
                <a:ea typeface="メイリオ"/>
                <a:cs typeface="メイリオ"/>
              </a:rPr>
              <a:t>会社</a:t>
            </a:r>
            <a:endParaRPr lang="ja-JP" altLang="en-US" sz="1400" dirty="0">
              <a:solidFill>
                <a:srgbClr val="595959"/>
              </a:solidFill>
              <a:latin typeface="メイリオ"/>
              <a:ea typeface="メイリオ"/>
              <a:cs typeface="メイリオ"/>
            </a:endParaRPr>
          </a:p>
          <a:p>
            <a:pPr algn="r"/>
            <a:r>
              <a:rPr lang="en-US" altLang="ja-JP" sz="800" dirty="0" smtClean="0">
                <a:solidFill>
                  <a:srgbClr val="595959"/>
                </a:solidFill>
                <a:latin typeface="メイリオ"/>
                <a:ea typeface="メイリオ"/>
                <a:cs typeface="メイリオ"/>
              </a:rPr>
              <a:t>180</a:t>
            </a:r>
            <a:r>
              <a:rPr lang="en-US" altLang="ja-JP" sz="800" dirty="0">
                <a:solidFill>
                  <a:srgbClr val="595959"/>
                </a:solidFill>
                <a:latin typeface="メイリオ"/>
                <a:ea typeface="メイリオ"/>
                <a:cs typeface="メイリオ"/>
              </a:rPr>
              <a:t>-</a:t>
            </a:r>
            <a:r>
              <a:rPr lang="en-US" altLang="ja-JP" sz="800" dirty="0" smtClean="0">
                <a:solidFill>
                  <a:srgbClr val="595959"/>
                </a:solidFill>
                <a:latin typeface="メイリオ"/>
                <a:ea typeface="メイリオ"/>
                <a:cs typeface="メイリオ"/>
              </a:rPr>
              <a:t>0004</a:t>
            </a:r>
            <a:r>
              <a:rPr lang="ja-JP" altLang="en-US" sz="800" dirty="0" smtClean="0">
                <a:solidFill>
                  <a:srgbClr val="595959"/>
                </a:solidFill>
                <a:latin typeface="メイリオ"/>
                <a:ea typeface="メイリオ"/>
                <a:cs typeface="メイリオ"/>
              </a:rPr>
              <a:t>　東京都</a:t>
            </a:r>
            <a:r>
              <a:rPr lang="ja-JP" altLang="en-US" sz="800" dirty="0">
                <a:solidFill>
                  <a:srgbClr val="595959"/>
                </a:solidFill>
                <a:latin typeface="メイリオ"/>
                <a:ea typeface="メイリオ"/>
                <a:cs typeface="メイリオ"/>
              </a:rPr>
              <a:t>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smtClean="0">
                <a:solidFill>
                  <a:srgbClr val="595959"/>
                </a:solidFill>
                <a:latin typeface="メイリオ"/>
                <a:ea typeface="メイリオ"/>
                <a:cs typeface="メイリオ"/>
              </a:rPr>
              <a:t>1201</a:t>
            </a:r>
          </a:p>
          <a:p>
            <a:pPr algn="r"/>
            <a:r>
              <a:rPr lang="en-US" altLang="ja-JP" sz="800" dirty="0" smtClean="0">
                <a:solidFill>
                  <a:srgbClr val="595959"/>
                </a:solidFill>
                <a:latin typeface="メイリオ"/>
                <a:ea typeface="メイリオ"/>
                <a:cs typeface="メイリオ"/>
                <a:hlinkClick r:id="rId3"/>
              </a:rPr>
              <a:t>http://</a:t>
            </a:r>
            <a:r>
              <a:rPr lang="en-US" altLang="ja-JP" sz="800" dirty="0" err="1" smtClean="0">
                <a:solidFill>
                  <a:srgbClr val="595959"/>
                </a:solidFill>
                <a:latin typeface="メイリオ"/>
                <a:ea typeface="メイリオ"/>
                <a:cs typeface="メイリオ"/>
                <a:hlinkClick r:id="rId3"/>
              </a:rPr>
              <a:t>www.netcommerce.co.jp</a:t>
            </a:r>
            <a:r>
              <a:rPr lang="en-US" altLang="ja-JP" sz="800" dirty="0" smtClean="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1273192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dirty="0" smtClean="0">
                <a:ea typeface="ＭＳ Ｐゴシック" pitchFamily="50" charset="-128"/>
              </a:rPr>
              <a:t>コンピューター</a:t>
            </a:r>
            <a:r>
              <a:rPr lang="ja-JP" altLang="en-US" sz="2800" dirty="0">
                <a:ea typeface="ＭＳ Ｐゴシック" pitchFamily="50" charset="-128"/>
              </a:rPr>
              <a:t>　</a:t>
            </a:r>
            <a:r>
              <a:rPr lang="en-US" altLang="ja-JP" sz="2800" dirty="0" smtClean="0">
                <a:ea typeface="ＭＳ Ｐゴシック" pitchFamily="50" charset="-128"/>
              </a:rPr>
              <a:t>5</a:t>
            </a:r>
            <a:r>
              <a:rPr lang="ja-JP" altLang="en-US" sz="2800" dirty="0" smtClean="0">
                <a:ea typeface="ＭＳ Ｐゴシック" pitchFamily="50" charset="-128"/>
              </a:rPr>
              <a:t>大機能</a:t>
            </a:r>
            <a:endParaRPr lang="ja-JP" altLang="en-US" sz="2800" dirty="0">
              <a:ea typeface="ＭＳ Ｐゴシック" pitchFamily="50" charset="-128"/>
            </a:endParaRPr>
          </a:p>
        </p:txBody>
      </p:sp>
      <p:sp>
        <p:nvSpPr>
          <p:cNvPr id="232" name="角丸四角形 231"/>
          <p:cNvSpPr/>
          <p:nvPr/>
        </p:nvSpPr>
        <p:spPr bwMode="auto">
          <a:xfrm>
            <a:off x="2514600" y="2120462"/>
            <a:ext cx="4110858" cy="3048000"/>
          </a:xfrm>
          <a:prstGeom prst="roundRect">
            <a:avLst>
              <a:gd name="adj" fmla="val 0"/>
            </a:avLst>
          </a:prstGeom>
          <a:solidFill>
            <a:srgbClr val="FFFBD2"/>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Meiryo" charset="-128"/>
              <a:ea typeface="Meiryo" charset="-128"/>
              <a:cs typeface="Meiryo" charset="-128"/>
            </a:endParaRPr>
          </a:p>
        </p:txBody>
      </p:sp>
      <p:sp>
        <p:nvSpPr>
          <p:cNvPr id="56" name="角丸四角形 55"/>
          <p:cNvSpPr/>
          <p:nvPr/>
        </p:nvSpPr>
        <p:spPr bwMode="auto">
          <a:xfrm>
            <a:off x="3809999" y="2743200"/>
            <a:ext cx="1518745" cy="1371600"/>
          </a:xfrm>
          <a:prstGeom prst="roundRect">
            <a:avLst>
              <a:gd name="adj" fmla="val 0"/>
            </a:avLst>
          </a:prstGeom>
          <a:solidFill>
            <a:schemeClr val="accent2">
              <a:lumMod val="40000"/>
              <a:lumOff val="60000"/>
            </a:schemeClr>
          </a:solidFill>
          <a:ln>
            <a:noFill/>
            <a:prstDash val="sysDot"/>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latin typeface="Meiryo" charset="-128"/>
              <a:ea typeface="Meiryo" charset="-128"/>
              <a:cs typeface="Meiryo" charset="-128"/>
            </a:endParaRPr>
          </a:p>
        </p:txBody>
      </p:sp>
      <p:sp>
        <p:nvSpPr>
          <p:cNvPr id="2" name="円/楕円 1"/>
          <p:cNvSpPr/>
          <p:nvPr/>
        </p:nvSpPr>
        <p:spPr bwMode="auto">
          <a:xfrm>
            <a:off x="990600" y="2743200"/>
            <a:ext cx="1371600" cy="1371600"/>
          </a:xfrm>
          <a:prstGeom prst="ellipse">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eiryo" charset="-128"/>
                <a:ea typeface="Meiryo" charset="-128"/>
                <a:cs typeface="Meiryo" charset="-128"/>
              </a:rPr>
              <a:t>情報</a:t>
            </a:r>
          </a:p>
        </p:txBody>
      </p:sp>
      <p:sp>
        <p:nvSpPr>
          <p:cNvPr id="49" name="円/楕円 48"/>
          <p:cNvSpPr/>
          <p:nvPr/>
        </p:nvSpPr>
        <p:spPr bwMode="auto">
          <a:xfrm>
            <a:off x="6781800" y="2743200"/>
            <a:ext cx="1371600" cy="1371600"/>
          </a:xfrm>
          <a:prstGeom prst="ellipse">
            <a:avLst/>
          </a:prstGeom>
          <a:solidFill>
            <a:schemeClr val="accent5"/>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eiryo" charset="-128"/>
                <a:ea typeface="Meiryo" charset="-128"/>
                <a:cs typeface="Meiryo" charset="-128"/>
              </a:rPr>
              <a:t>情報</a:t>
            </a:r>
          </a:p>
        </p:txBody>
      </p:sp>
      <p:sp>
        <p:nvSpPr>
          <p:cNvPr id="4" name="角丸四角形 3"/>
          <p:cNvSpPr/>
          <p:nvPr/>
        </p:nvSpPr>
        <p:spPr bwMode="auto">
          <a:xfrm>
            <a:off x="2667000" y="2740572"/>
            <a:ext cx="914400" cy="1371600"/>
          </a:xfrm>
          <a:prstGeom prst="roundRect">
            <a:avLst>
              <a:gd name="adj" fmla="val 0"/>
            </a:avLst>
          </a:prstGeom>
          <a:solidFill>
            <a:schemeClr val="accent4">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eiryo" charset="-128"/>
                <a:ea typeface="Meiryo" charset="-128"/>
                <a:cs typeface="Meiryo" charset="-128"/>
              </a:rPr>
              <a:t>入力</a:t>
            </a:r>
          </a:p>
        </p:txBody>
      </p:sp>
      <p:sp>
        <p:nvSpPr>
          <p:cNvPr id="51" name="角丸四角形 50"/>
          <p:cNvSpPr/>
          <p:nvPr/>
        </p:nvSpPr>
        <p:spPr bwMode="auto">
          <a:xfrm>
            <a:off x="5554717" y="2743200"/>
            <a:ext cx="914400" cy="1371600"/>
          </a:xfrm>
          <a:prstGeom prst="roundRect">
            <a:avLst>
              <a:gd name="adj" fmla="val 0"/>
            </a:avLst>
          </a:prstGeom>
          <a:solidFill>
            <a:srgbClr val="0070C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eiryo" charset="-128"/>
                <a:ea typeface="Meiryo" charset="-128"/>
                <a:cs typeface="Meiryo" charset="-128"/>
              </a:rPr>
              <a:t>出力</a:t>
            </a:r>
          </a:p>
        </p:txBody>
      </p:sp>
      <p:sp>
        <p:nvSpPr>
          <p:cNvPr id="52" name="角丸四角形 51"/>
          <p:cNvSpPr/>
          <p:nvPr/>
        </p:nvSpPr>
        <p:spPr bwMode="auto">
          <a:xfrm>
            <a:off x="3924300" y="2895600"/>
            <a:ext cx="1295400" cy="4572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eiryo" charset="-128"/>
                <a:ea typeface="Meiryo" charset="-128"/>
                <a:cs typeface="Meiryo" charset="-128"/>
              </a:rPr>
              <a:t>演算</a:t>
            </a:r>
          </a:p>
        </p:txBody>
      </p:sp>
      <p:sp>
        <p:nvSpPr>
          <p:cNvPr id="53" name="角丸四角形 52"/>
          <p:cNvSpPr/>
          <p:nvPr/>
        </p:nvSpPr>
        <p:spPr bwMode="auto">
          <a:xfrm>
            <a:off x="4229100" y="3581400"/>
            <a:ext cx="685800" cy="381000"/>
          </a:xfrm>
          <a:prstGeom prst="roundRect">
            <a:avLst>
              <a:gd name="adj" fmla="val 0"/>
            </a:avLst>
          </a:prstGeom>
          <a:solidFill>
            <a:srgbClr val="FFC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eiryo" charset="-128"/>
                <a:ea typeface="Meiryo" charset="-128"/>
                <a:cs typeface="Meiryo" charset="-128"/>
              </a:rPr>
              <a:t>制御</a:t>
            </a:r>
          </a:p>
        </p:txBody>
      </p:sp>
      <p:sp>
        <p:nvSpPr>
          <p:cNvPr id="55" name="角丸四角形 54"/>
          <p:cNvSpPr/>
          <p:nvPr/>
        </p:nvSpPr>
        <p:spPr bwMode="auto">
          <a:xfrm>
            <a:off x="3809998" y="4393324"/>
            <a:ext cx="1518745" cy="609600"/>
          </a:xfrm>
          <a:prstGeom prst="roundRect">
            <a:avLst>
              <a:gd name="adj" fmla="val 0"/>
            </a:avLst>
          </a:prstGeom>
          <a:solidFill>
            <a:schemeClr val="accent6">
              <a:lumMod val="5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eiryo" charset="-128"/>
                <a:ea typeface="Meiryo" charset="-128"/>
                <a:cs typeface="Meiryo" charset="-128"/>
              </a:rPr>
              <a:t>記憶</a:t>
            </a:r>
          </a:p>
        </p:txBody>
      </p:sp>
      <p:cxnSp>
        <p:nvCxnSpPr>
          <p:cNvPr id="7" name="直線矢印コネクタ 6"/>
          <p:cNvCxnSpPr/>
          <p:nvPr/>
        </p:nvCxnSpPr>
        <p:spPr bwMode="auto">
          <a:xfrm>
            <a:off x="4114800" y="3352800"/>
            <a:ext cx="0" cy="1040524"/>
          </a:xfrm>
          <a:prstGeom prst="straightConnector1">
            <a:avLst/>
          </a:prstGeom>
          <a:ln>
            <a:solidFill>
              <a:schemeClr val="accent6">
                <a:lumMod val="75000"/>
              </a:schemeClr>
            </a:solidFill>
            <a:headEnd type="none" w="med" len="med"/>
            <a:tailEnd type="triangl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cxnSp>
      <p:cxnSp>
        <p:nvCxnSpPr>
          <p:cNvPr id="58" name="直線矢印コネクタ 57"/>
          <p:cNvCxnSpPr/>
          <p:nvPr/>
        </p:nvCxnSpPr>
        <p:spPr bwMode="auto">
          <a:xfrm flipV="1">
            <a:off x="5029200" y="3352800"/>
            <a:ext cx="0" cy="1040524"/>
          </a:xfrm>
          <a:prstGeom prst="straightConnector1">
            <a:avLst/>
          </a:prstGeom>
          <a:ln>
            <a:solidFill>
              <a:schemeClr val="accent6">
                <a:lumMod val="75000"/>
              </a:schemeClr>
            </a:solidFill>
            <a:headEnd type="none" w="med" len="med"/>
            <a:tailEnd type="triangl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cxnSp>
      <p:cxnSp>
        <p:nvCxnSpPr>
          <p:cNvPr id="61" name="直線矢印コネクタ 60"/>
          <p:cNvCxnSpPr>
            <a:stCxn id="53" idx="0"/>
            <a:endCxn id="52" idx="2"/>
          </p:cNvCxnSpPr>
          <p:nvPr/>
        </p:nvCxnSpPr>
        <p:spPr bwMode="auto">
          <a:xfrm flipV="1">
            <a:off x="4572000" y="3352800"/>
            <a:ext cx="0" cy="228600"/>
          </a:xfrm>
          <a:prstGeom prst="straightConnector1">
            <a:avLst/>
          </a:prstGeom>
          <a:ln>
            <a:solidFill>
              <a:schemeClr val="accent6">
                <a:lumMod val="75000"/>
              </a:schemeClr>
            </a:solidFill>
            <a:headEnd type="none" w="med" len="med"/>
            <a:tailEnd type="triangl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cxnSp>
      <p:cxnSp>
        <p:nvCxnSpPr>
          <p:cNvPr id="64" name="直線矢印コネクタ 63"/>
          <p:cNvCxnSpPr>
            <a:stCxn id="53" idx="2"/>
            <a:endCxn id="55" idx="0"/>
          </p:cNvCxnSpPr>
          <p:nvPr/>
        </p:nvCxnSpPr>
        <p:spPr bwMode="auto">
          <a:xfrm flipH="1">
            <a:off x="4569371" y="3962400"/>
            <a:ext cx="2629" cy="430924"/>
          </a:xfrm>
          <a:prstGeom prst="straightConnector1">
            <a:avLst/>
          </a:prstGeom>
          <a:ln>
            <a:solidFill>
              <a:schemeClr val="accent6">
                <a:lumMod val="75000"/>
              </a:schemeClr>
            </a:solidFill>
            <a:headEnd type="none" w="med" len="med"/>
            <a:tailEnd type="triangl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cxnSp>
      <p:cxnSp>
        <p:nvCxnSpPr>
          <p:cNvPr id="17" name="カギ線コネクタ 16"/>
          <p:cNvCxnSpPr>
            <a:stCxn id="4" idx="2"/>
            <a:endCxn id="55" idx="1"/>
          </p:cNvCxnSpPr>
          <p:nvPr/>
        </p:nvCxnSpPr>
        <p:spPr bwMode="auto">
          <a:xfrm rot="16200000" flipH="1">
            <a:off x="3174123" y="4062249"/>
            <a:ext cx="585952" cy="685798"/>
          </a:xfrm>
          <a:prstGeom prst="bentConnector2">
            <a:avLst/>
          </a:prstGeom>
          <a:ln>
            <a:solidFill>
              <a:schemeClr val="accent6">
                <a:lumMod val="75000"/>
              </a:schemeClr>
            </a:solidFill>
            <a:headEnd type="none" w="med" len="med"/>
            <a:tailEnd type="triangl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cxnSp>
      <p:cxnSp>
        <p:nvCxnSpPr>
          <p:cNvPr id="70" name="カギ線コネクタ 69"/>
          <p:cNvCxnSpPr>
            <a:stCxn id="55" idx="3"/>
            <a:endCxn id="51" idx="2"/>
          </p:cNvCxnSpPr>
          <p:nvPr/>
        </p:nvCxnSpPr>
        <p:spPr bwMode="auto">
          <a:xfrm flipV="1">
            <a:off x="5328743" y="4114800"/>
            <a:ext cx="683174" cy="583324"/>
          </a:xfrm>
          <a:prstGeom prst="bentConnector2">
            <a:avLst/>
          </a:prstGeom>
          <a:ln>
            <a:solidFill>
              <a:schemeClr val="accent6">
                <a:lumMod val="75000"/>
              </a:schemeClr>
            </a:solidFill>
            <a:headEnd type="none" w="med" len="med"/>
            <a:tailEnd type="triangl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cxnSp>
      <p:cxnSp>
        <p:nvCxnSpPr>
          <p:cNvPr id="80" name="直線矢印コネクタ 79"/>
          <p:cNvCxnSpPr>
            <a:stCxn id="2" idx="6"/>
            <a:endCxn id="4" idx="1"/>
          </p:cNvCxnSpPr>
          <p:nvPr/>
        </p:nvCxnSpPr>
        <p:spPr bwMode="auto">
          <a:xfrm flipV="1">
            <a:off x="2362200" y="3426372"/>
            <a:ext cx="304800" cy="2628"/>
          </a:xfrm>
          <a:prstGeom prst="straightConnector1">
            <a:avLst/>
          </a:prstGeom>
          <a:ln>
            <a:solidFill>
              <a:schemeClr val="accent6">
                <a:lumMod val="75000"/>
              </a:schemeClr>
            </a:solidFill>
            <a:headEnd type="none" w="med" len="med"/>
            <a:tailEnd type="triangl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cxnSp>
      <p:cxnSp>
        <p:nvCxnSpPr>
          <p:cNvPr id="83" name="直線矢印コネクタ 82"/>
          <p:cNvCxnSpPr>
            <a:stCxn id="51" idx="3"/>
            <a:endCxn id="49" idx="2"/>
          </p:cNvCxnSpPr>
          <p:nvPr/>
        </p:nvCxnSpPr>
        <p:spPr bwMode="auto">
          <a:xfrm>
            <a:off x="6469117" y="3429000"/>
            <a:ext cx="312683" cy="0"/>
          </a:xfrm>
          <a:prstGeom prst="straightConnector1">
            <a:avLst/>
          </a:prstGeom>
          <a:ln>
            <a:solidFill>
              <a:schemeClr val="accent6">
                <a:lumMod val="75000"/>
              </a:schemeClr>
            </a:solidFill>
            <a:headEnd type="none" w="med" len="med"/>
            <a:tailEnd type="triangl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cxnSp>
      <p:sp>
        <p:nvSpPr>
          <p:cNvPr id="233" name="テキスト ボックス 232"/>
          <p:cNvSpPr txBox="1"/>
          <p:nvPr/>
        </p:nvSpPr>
        <p:spPr>
          <a:xfrm>
            <a:off x="3340645" y="2217352"/>
            <a:ext cx="2457450" cy="4616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2400" dirty="0" smtClean="0">
                <a:solidFill>
                  <a:srgbClr val="0432FF"/>
                </a:solidFill>
                <a:effectLst/>
                <a:latin typeface="Meiryo" charset="-128"/>
                <a:ea typeface="Meiryo" charset="-128"/>
                <a:cs typeface="Meiryo" charset="-128"/>
              </a:rPr>
              <a:t>コンピューター</a:t>
            </a:r>
            <a:endParaRPr kumimoji="1" lang="ja-JP" altLang="en-US" sz="2400" dirty="0">
              <a:solidFill>
                <a:srgbClr val="0432FF"/>
              </a:solidFill>
              <a:effectLst/>
              <a:latin typeface="Meiryo" charset="-128"/>
              <a:ea typeface="Meiryo" charset="-128"/>
              <a:cs typeface="Meiryo" charset="-128"/>
            </a:endParaRPr>
          </a:p>
        </p:txBody>
      </p:sp>
      <p:sp>
        <p:nvSpPr>
          <p:cNvPr id="236" name="四角形吹き出し 235"/>
          <p:cNvSpPr/>
          <p:nvPr/>
        </p:nvSpPr>
        <p:spPr bwMode="auto">
          <a:xfrm>
            <a:off x="2516571" y="1247286"/>
            <a:ext cx="4110858" cy="733914"/>
          </a:xfrm>
          <a:prstGeom prst="wedgeRectCallout">
            <a:avLst>
              <a:gd name="adj1" fmla="val -56776"/>
              <a:gd name="adj2" fmla="val 10518"/>
            </a:avLst>
          </a:prstGeom>
          <a:solidFill>
            <a:srgbClr val="00B05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コンピューターで何ができるのでしょうか？</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ワープロ、ゲーム、ホームページ、会計業務・・・</a:t>
            </a:r>
          </a:p>
        </p:txBody>
      </p:sp>
      <p:sp>
        <p:nvSpPr>
          <p:cNvPr id="110" name="四角形吹き出し 109"/>
          <p:cNvSpPr/>
          <p:nvPr/>
        </p:nvSpPr>
        <p:spPr bwMode="auto">
          <a:xfrm>
            <a:off x="2500474" y="5334000"/>
            <a:ext cx="4110858" cy="826376"/>
          </a:xfrm>
          <a:prstGeom prst="wedgeRectCallout">
            <a:avLst>
              <a:gd name="adj1" fmla="val 55915"/>
              <a:gd name="adj2" fmla="val 16334"/>
            </a:avLst>
          </a:prstGeom>
          <a:solidFill>
            <a:srgbClr val="0432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コンピューターを、どのように動かせばいいだろう？</a:t>
            </a: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５大</a:t>
            </a:r>
            <a:r>
              <a:rPr kumimoji="0" lang="ja-JP" altLang="en-US" sz="1200" dirty="0" smtClean="0">
                <a:solidFill>
                  <a:schemeClr val="bg1"/>
                </a:solidFill>
                <a:latin typeface="Meiryo" charset="-128"/>
                <a:ea typeface="Meiryo" charset="-128"/>
                <a:cs typeface="Meiryo" charset="-128"/>
              </a:rPr>
              <a:t>機能の組み合わせてワープロやゲームなどができるようにする </a:t>
            </a:r>
            <a:r>
              <a:rPr kumimoji="0" lang="en-US" altLang="ja-JP" sz="1200" dirty="0" smtClean="0">
                <a:solidFill>
                  <a:schemeClr val="bg1"/>
                </a:solidFill>
                <a:latin typeface="Meiryo" charset="-128"/>
                <a:ea typeface="Meiryo" charset="-128"/>
                <a:cs typeface="Meiryo" charset="-128"/>
              </a:rPr>
              <a:t>= </a:t>
            </a:r>
            <a:r>
              <a:rPr kumimoji="0" lang="ja-JP" altLang="en-US" sz="1200" dirty="0" smtClean="0">
                <a:solidFill>
                  <a:schemeClr val="bg1"/>
                </a:solidFill>
                <a:latin typeface="Meiryo" charset="-128"/>
                <a:ea typeface="Meiryo" charset="-128"/>
                <a:cs typeface="Meiryo" charset="-128"/>
              </a:rPr>
              <a:t>プログラミング。</a:t>
            </a:r>
            <a:endParaRPr kumimoji="0" lang="ja-JP" altLang="en-US"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43" name="四角形吹き出し 42"/>
          <p:cNvSpPr/>
          <p:nvPr/>
        </p:nvSpPr>
        <p:spPr bwMode="auto">
          <a:xfrm>
            <a:off x="6661426" y="1126718"/>
            <a:ext cx="1491974" cy="962579"/>
          </a:xfrm>
          <a:prstGeom prst="wedgeRectCallout">
            <a:avLst>
              <a:gd name="adj1" fmla="val -148279"/>
              <a:gd name="adj2" fmla="val 124781"/>
            </a:avLst>
          </a:prstGeom>
          <a:solidFill>
            <a:schemeClr val="accent6">
              <a:lumMod val="20000"/>
              <a:lumOff val="80000"/>
              <a:alpha val="76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44" name="Picture 7" descr="http://f12batchimg.auctions.yahoo.co.jp/users/9/2/6/0/new_shop_oraora-imgbatch_1282785141/300x284-2010041500005.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9646" y="1166512"/>
            <a:ext cx="908080" cy="859270"/>
          </a:xfrm>
          <a:prstGeom prst="rect">
            <a:avLst/>
          </a:prstGeom>
          <a:noFill/>
          <a:extLst>
            <a:ext uri="{909E8E84-426E-40dd-AFC4-6F175D3DCCD1}">
              <a14:hiddenFill xmlns="" xmlns:a14="http://schemas.microsoft.com/office/drawing/2010/main">
                <a:solidFill>
                  <a:srgbClr val="FFFFFF"/>
                </a:solidFill>
              </a14:hiddenFill>
            </a:ext>
          </a:extLst>
        </p:spPr>
      </p:pic>
      <p:sp>
        <p:nvSpPr>
          <p:cNvPr id="46" name="四角形吹き出し 45"/>
          <p:cNvSpPr/>
          <p:nvPr/>
        </p:nvSpPr>
        <p:spPr bwMode="auto">
          <a:xfrm>
            <a:off x="996716" y="1118994"/>
            <a:ext cx="1491974" cy="962579"/>
          </a:xfrm>
          <a:prstGeom prst="wedgeRectCallout">
            <a:avLst>
              <a:gd name="adj1" fmla="val 71302"/>
              <a:gd name="adj2" fmla="val 148491"/>
            </a:avLst>
          </a:prstGeom>
          <a:solidFill>
            <a:schemeClr val="accent6">
              <a:lumMod val="20000"/>
              <a:lumOff val="80000"/>
              <a:alpha val="76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47" name="Picture 4" descr="http://t3.gstatic.com/images?q=tbn:ANd9GcSLpej_W8tE41SP5cGtlCbTUlZlP0jmyD2o0en-bryWsjB1iVs&amp;t=1&amp;usg=__gWffIxmALMxRH1EoRyIMX7UhjH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4891" y="1148208"/>
            <a:ext cx="1170350" cy="865432"/>
          </a:xfrm>
          <a:prstGeom prst="rect">
            <a:avLst/>
          </a:prstGeom>
          <a:noFill/>
          <a:extLst>
            <a:ext uri="{909E8E84-426E-40dd-AFC4-6F175D3DCCD1}">
              <a14:hiddenFill xmlns="" xmlns:a14="http://schemas.microsoft.com/office/drawing/2010/main">
                <a:solidFill>
                  <a:srgbClr val="FFFFFF"/>
                </a:solidFill>
              </a14:hiddenFill>
            </a:ext>
          </a:extLst>
        </p:spPr>
      </p:pic>
      <p:pic>
        <p:nvPicPr>
          <p:cNvPr id="48"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9021" y="1502639"/>
            <a:ext cx="528440" cy="528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4" name="四角形吹き出し 53"/>
          <p:cNvSpPr/>
          <p:nvPr/>
        </p:nvSpPr>
        <p:spPr bwMode="auto">
          <a:xfrm>
            <a:off x="2622825" y="1126718"/>
            <a:ext cx="3298687" cy="962579"/>
          </a:xfrm>
          <a:prstGeom prst="wedgeRectCallout">
            <a:avLst>
              <a:gd name="adj1" fmla="val 8723"/>
              <a:gd name="adj2" fmla="val 73824"/>
            </a:avLst>
          </a:prstGeom>
          <a:solidFill>
            <a:schemeClr val="accent6">
              <a:lumMod val="20000"/>
              <a:lumOff val="80000"/>
              <a:alpha val="76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60" name="Picture 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7797" y="1243998"/>
            <a:ext cx="431021" cy="7423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3" name="Picture 28" descr="http://t0.gstatic.com/images?q=tbn:ANd9GcQLxdQWn1K3NNsgbNnYnven8WwTIZAKj3PUvc0za7ItbGXNACw&amp;t=1&amp;usg=__3wufWuRUgxRwk2G_awMy1BgOvaY="/>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2722" y="1528941"/>
            <a:ext cx="610613" cy="457371"/>
          </a:xfrm>
          <a:prstGeom prst="rect">
            <a:avLst/>
          </a:prstGeom>
          <a:noFill/>
          <a:extLst>
            <a:ext uri="{909E8E84-426E-40dd-AFC4-6F175D3DCCD1}">
              <a14:hiddenFill xmlns="" xmlns:a14="http://schemas.microsoft.com/office/drawing/2010/main">
                <a:solidFill>
                  <a:srgbClr val="FFFFFF"/>
                </a:solidFill>
              </a14:hiddenFill>
            </a:ext>
          </a:extLst>
        </p:spPr>
      </p:pic>
      <p:pic>
        <p:nvPicPr>
          <p:cNvPr id="65" name="Picture 6" descr="http://netvolante.jp/download/tools/icons/jpeg/pos_register.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01525" y="1269292"/>
            <a:ext cx="461075" cy="614766"/>
          </a:xfrm>
          <a:prstGeom prst="rect">
            <a:avLst/>
          </a:prstGeom>
          <a:noFill/>
          <a:extLst>
            <a:ext uri="{909E8E84-426E-40dd-AFC4-6F175D3DCCD1}">
              <a14:hiddenFill xmlns="" xmlns:a14="http://schemas.microsoft.com/office/drawing/2010/main">
                <a:solidFill>
                  <a:srgbClr val="FFFFFF"/>
                </a:solidFill>
              </a14:hiddenFill>
            </a:ext>
          </a:extLst>
        </p:spPr>
      </p:pic>
      <p:sp>
        <p:nvSpPr>
          <p:cNvPr id="69" name="フローチャート : 磁気ディスク 4"/>
          <p:cNvSpPr/>
          <p:nvPr/>
        </p:nvSpPr>
        <p:spPr bwMode="auto">
          <a:xfrm>
            <a:off x="4120056" y="5361590"/>
            <a:ext cx="909144" cy="685800"/>
          </a:xfrm>
          <a:prstGeom prst="flowChartMagneticDisk">
            <a:avLst/>
          </a:prstGeom>
          <a:solidFill>
            <a:schemeClr val="bg1">
              <a:lumMod val="50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71" name="直線矢印コネクタ 70"/>
          <p:cNvCxnSpPr/>
          <p:nvPr/>
        </p:nvCxnSpPr>
        <p:spPr bwMode="auto">
          <a:xfrm>
            <a:off x="4419600" y="5008608"/>
            <a:ext cx="0" cy="352982"/>
          </a:xfrm>
          <a:prstGeom prst="straightConnector1">
            <a:avLst/>
          </a:prstGeom>
          <a:solidFill>
            <a:schemeClr val="bg1"/>
          </a:solidFill>
          <a:ln w="38100" cap="flat" cmpd="sng" algn="ctr">
            <a:solidFill>
              <a:schemeClr val="bg1">
                <a:lumMod val="50000"/>
              </a:schemeClr>
            </a:solidFill>
            <a:prstDash val="sysDot"/>
            <a:round/>
            <a:headEnd type="none" w="med" len="med"/>
            <a:tailEnd type="triangle" w="med" len="med"/>
          </a:ln>
          <a:effectLst/>
          <a:extLst/>
        </p:spPr>
      </p:cxnSp>
      <p:cxnSp>
        <p:nvCxnSpPr>
          <p:cNvPr id="72" name="直線矢印コネクタ 71"/>
          <p:cNvCxnSpPr/>
          <p:nvPr/>
        </p:nvCxnSpPr>
        <p:spPr bwMode="auto">
          <a:xfrm flipV="1">
            <a:off x="4724400" y="5002924"/>
            <a:ext cx="0" cy="358666"/>
          </a:xfrm>
          <a:prstGeom prst="straightConnector1">
            <a:avLst/>
          </a:prstGeom>
          <a:solidFill>
            <a:schemeClr val="bg1"/>
          </a:solidFill>
          <a:ln w="38100" cap="flat" cmpd="sng" algn="ctr">
            <a:solidFill>
              <a:schemeClr val="bg1">
                <a:lumMod val="50000"/>
              </a:schemeClr>
            </a:solidFill>
            <a:prstDash val="sysDot"/>
            <a:round/>
            <a:headEnd type="none" w="med" len="med"/>
            <a:tailEnd type="triangle" w="med" len="med"/>
          </a:ln>
          <a:effectLst/>
          <a:extLst/>
        </p:spPr>
      </p:cxnSp>
      <p:sp>
        <p:nvSpPr>
          <p:cNvPr id="73" name="四角形吹き出し 72"/>
          <p:cNvSpPr/>
          <p:nvPr/>
        </p:nvSpPr>
        <p:spPr bwMode="auto">
          <a:xfrm>
            <a:off x="5105400" y="5291416"/>
            <a:ext cx="1491974" cy="1033184"/>
          </a:xfrm>
          <a:prstGeom prst="wedgeRectCallout">
            <a:avLst>
              <a:gd name="adj1" fmla="val -67509"/>
              <a:gd name="adj2" fmla="val 3889"/>
            </a:avLst>
          </a:prstGeom>
          <a:solidFill>
            <a:schemeClr val="accent6">
              <a:lumMod val="20000"/>
              <a:lumOff val="80000"/>
              <a:alpha val="76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a:solidFill>
                <a:srgbClr val="484848"/>
              </a:solidFill>
              <a:latin typeface="Meiryo" charset="-128"/>
              <a:ea typeface="Meiryo" charset="-128"/>
              <a:cs typeface="Meiryo" charset="-128"/>
            </a:endParaRPr>
          </a:p>
        </p:txBody>
      </p:sp>
      <p:pic>
        <p:nvPicPr>
          <p:cNvPr id="74" name="Picture 118" descr="j039843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41293" y="5392787"/>
            <a:ext cx="767168" cy="817013"/>
          </a:xfrm>
          <a:prstGeom prst="rect">
            <a:avLst/>
          </a:prstGeom>
          <a:noFill/>
          <a:extLst>
            <a:ext uri="{909E8E84-426E-40dd-AFC4-6F175D3DCCD1}">
              <a14:hiddenFill xmlns="" xmlns:a14="http://schemas.microsoft.com/office/drawing/2010/main">
                <a:solidFill>
                  <a:srgbClr val="FFFFFF"/>
                </a:solidFill>
              </a14:hiddenFill>
            </a:ext>
          </a:extLst>
        </p:spPr>
      </p:pic>
      <p:sp>
        <p:nvSpPr>
          <p:cNvPr id="76" name="四角形吹き出し 75"/>
          <p:cNvSpPr/>
          <p:nvPr/>
        </p:nvSpPr>
        <p:spPr bwMode="auto">
          <a:xfrm>
            <a:off x="2362200" y="5284576"/>
            <a:ext cx="1491974" cy="1033184"/>
          </a:xfrm>
          <a:prstGeom prst="wedgeRectCallout">
            <a:avLst>
              <a:gd name="adj1" fmla="val 52631"/>
              <a:gd name="adj2" fmla="val -92234"/>
            </a:avLst>
          </a:prstGeom>
          <a:solidFill>
            <a:schemeClr val="accent6">
              <a:lumMod val="20000"/>
              <a:lumOff val="80000"/>
              <a:alpha val="76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77" name="Picture 11" descr="http://azsurplus.com/images/Compaq_Q-8SD64.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53241" y="5353936"/>
            <a:ext cx="875829" cy="894464"/>
          </a:xfrm>
          <a:prstGeom prst="rect">
            <a:avLst/>
          </a:prstGeom>
          <a:noFill/>
          <a:extLst>
            <a:ext uri="{909E8E84-426E-40dd-AFC4-6F175D3DCCD1}">
              <a14:hiddenFill xmlns="" xmlns:a14="http://schemas.microsoft.com/office/drawing/2010/main">
                <a:solidFill>
                  <a:srgbClr val="FFFFFF"/>
                </a:solidFill>
              </a14:hiddenFill>
            </a:ext>
          </a:extLst>
        </p:spPr>
      </p:pic>
      <p:sp>
        <p:nvSpPr>
          <p:cNvPr id="79" name="四角形吹き出し 78"/>
          <p:cNvSpPr/>
          <p:nvPr/>
        </p:nvSpPr>
        <p:spPr bwMode="auto">
          <a:xfrm>
            <a:off x="6687713" y="5298772"/>
            <a:ext cx="1491974" cy="1025827"/>
          </a:xfrm>
          <a:prstGeom prst="wedgeRectCallout">
            <a:avLst>
              <a:gd name="adj1" fmla="val -84556"/>
              <a:gd name="adj2" fmla="val -172446"/>
            </a:avLst>
          </a:prstGeom>
          <a:solidFill>
            <a:schemeClr val="accent6">
              <a:lumMod val="20000"/>
              <a:lumOff val="80000"/>
              <a:alpha val="76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81" name="Picture 9" descr="http://www.web-depart.com/items/98715_02.jpg"/>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8900" y="5471556"/>
            <a:ext cx="955584" cy="955584"/>
          </a:xfrm>
          <a:prstGeom prst="rect">
            <a:avLst/>
          </a:prstGeom>
          <a:noFill/>
          <a:extLst>
            <a:ext uri="{909E8E84-426E-40dd-AFC4-6F175D3DCCD1}">
              <a14:hiddenFill xmlns="" xmlns:a14="http://schemas.microsoft.com/office/drawing/2010/main">
                <a:solidFill>
                  <a:srgbClr val="FFFFFF"/>
                </a:solidFill>
              </a14:hiddenFill>
            </a:ext>
          </a:extLst>
        </p:spPr>
      </p:pic>
      <p:pic>
        <p:nvPicPr>
          <p:cNvPr id="82" name="Picture 2" descr="http://t1.gstatic.com/images?q=tbn:ANd9GcQXzmaN-QsSg6fLpC3y9c4ySYqEIfRp7el3sRJRw7wsn99-uDg&amp;t=1&amp;usg=__0cLQ1u6X_04z3zK91xNn9i2tZGE="/>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8075" y="5385907"/>
            <a:ext cx="891998" cy="668137"/>
          </a:xfrm>
          <a:prstGeom prst="rect">
            <a:avLst/>
          </a:prstGeom>
          <a:noFill/>
          <a:extLst>
            <a:ext uri="{909E8E84-426E-40dd-AFC4-6F175D3DCCD1}">
              <a14:hiddenFill xmlns="" xmlns:a14="http://schemas.microsoft.com/office/drawing/2010/main">
                <a:solidFill>
                  <a:srgbClr val="FFFFFF"/>
                </a:solidFill>
              </a14:hiddenFill>
            </a:ext>
          </a:extLst>
        </p:spPr>
      </p:pic>
      <p:pic>
        <p:nvPicPr>
          <p:cNvPr id="85"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87229" y="3682857"/>
            <a:ext cx="896597" cy="101154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6" name="Picture 6" descr="http://www.cisco.com/japanese/warp/public/3/jp/images/service/manual_j/sec/acs/acscg1/chapter01/14390_02_1-5.gi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2092" y="3937199"/>
            <a:ext cx="940801" cy="91224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grpSp>
        <p:nvGrpSpPr>
          <p:cNvPr id="96" name="図形グループ 95"/>
          <p:cNvGrpSpPr/>
          <p:nvPr/>
        </p:nvGrpSpPr>
        <p:grpSpPr>
          <a:xfrm>
            <a:off x="1087229" y="2458518"/>
            <a:ext cx="546444" cy="590909"/>
            <a:chOff x="2667295" y="1059799"/>
            <a:chExt cx="681672" cy="722281"/>
          </a:xfrm>
          <a:effectLst>
            <a:outerShdw blurRad="50800" dist="38100" dir="2700000" algn="tl" rotWithShape="0">
              <a:prstClr val="black">
                <a:alpha val="40000"/>
              </a:prstClr>
            </a:outerShdw>
          </a:effectLst>
        </p:grpSpPr>
        <p:sp>
          <p:nvSpPr>
            <p:cNvPr id="97" name="角丸四角形 9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pic>
          <p:nvPicPr>
            <p:cNvPr id="98" name="図 97"/>
            <p:cNvPicPr>
              <a:picLocks noChangeAspect="1"/>
            </p:cNvPicPr>
            <p:nvPr/>
          </p:nvPicPr>
          <p:blipFill>
            <a:blip r:embed="rId1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99" name="図形グループ 98"/>
          <p:cNvGrpSpPr/>
          <p:nvPr/>
        </p:nvGrpSpPr>
        <p:grpSpPr>
          <a:xfrm>
            <a:off x="1000856" y="2675267"/>
            <a:ext cx="258716" cy="523246"/>
            <a:chOff x="1946324" y="4125162"/>
            <a:chExt cx="969964" cy="2007872"/>
          </a:xfrm>
          <a:effectLst>
            <a:outerShdw blurRad="50800" dist="38100" dir="2700000" algn="tl" rotWithShape="0">
              <a:prstClr val="black">
                <a:alpha val="40000"/>
              </a:prstClr>
            </a:outerShdw>
          </a:effectLst>
        </p:grpSpPr>
        <p:sp>
          <p:nvSpPr>
            <p:cNvPr id="100" name="円/楕円 9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01" name="フローチャート: 論理積ゲート 10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102" name="テキスト ボックス 101"/>
          <p:cNvSpPr txBox="1"/>
          <p:nvPr/>
        </p:nvSpPr>
        <p:spPr>
          <a:xfrm>
            <a:off x="595587" y="4174315"/>
            <a:ext cx="1159640" cy="4616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1200" dirty="0" smtClean="0">
                <a:solidFill>
                  <a:schemeClr val="accent3">
                    <a:lumMod val="50000"/>
                  </a:schemeClr>
                </a:solidFill>
                <a:effectLst>
                  <a:outerShdw blurRad="50800" dist="38100" dir="2700000" algn="tl" rotWithShape="0">
                    <a:prstClr val="black">
                      <a:alpha val="40000"/>
                    </a:prstClr>
                  </a:outerShdw>
                </a:effectLst>
                <a:latin typeface="Meiryo" charset="-128"/>
                <a:ea typeface="Meiryo" charset="-128"/>
                <a:cs typeface="Meiryo" charset="-128"/>
              </a:rPr>
              <a:t>データと</a:t>
            </a:r>
            <a:endParaRPr kumimoji="1" lang="en-US" altLang="ja-JP" sz="1200" dirty="0" smtClean="0">
              <a:solidFill>
                <a:schemeClr val="accent3">
                  <a:lumMod val="50000"/>
                </a:schemeClr>
              </a:solidFill>
              <a:effectLst>
                <a:outerShdw blurRad="50800" dist="38100" dir="2700000" algn="tl" rotWithShape="0">
                  <a:prstClr val="black">
                    <a:alpha val="40000"/>
                  </a:prstClr>
                </a:outerShdw>
              </a:effectLst>
              <a:latin typeface="Meiryo" charset="-128"/>
              <a:ea typeface="Meiryo" charset="-128"/>
              <a:cs typeface="Meiryo" charset="-128"/>
            </a:endParaRPr>
          </a:p>
          <a:p>
            <a:pPr algn="ctr"/>
            <a:r>
              <a:rPr kumimoji="1" lang="ja-JP" altLang="en-US" sz="1200" dirty="0" smtClean="0">
                <a:solidFill>
                  <a:schemeClr val="accent3">
                    <a:lumMod val="50000"/>
                  </a:schemeClr>
                </a:solidFill>
                <a:effectLst>
                  <a:outerShdw blurRad="50800" dist="38100" dir="2700000" algn="tl" rotWithShape="0">
                    <a:prstClr val="black">
                      <a:alpha val="40000"/>
                    </a:prstClr>
                  </a:outerShdw>
                </a:effectLst>
                <a:latin typeface="Meiryo" charset="-128"/>
                <a:ea typeface="Meiryo" charset="-128"/>
                <a:cs typeface="Meiryo" charset="-128"/>
              </a:rPr>
              <a:t>プログラム</a:t>
            </a:r>
            <a:endParaRPr kumimoji="1" lang="ja-JP" altLang="en-US" sz="1200" dirty="0">
              <a:solidFill>
                <a:schemeClr val="accent3">
                  <a:lumMod val="50000"/>
                </a:schemeClr>
              </a:solidFill>
              <a:effectLst>
                <a:outerShdw blurRad="50800" dist="38100" dir="2700000" algn="tl" rotWithShape="0">
                  <a:prstClr val="black">
                    <a:alpha val="40000"/>
                  </a:prstClr>
                </a:outerShdw>
              </a:effectLst>
              <a:latin typeface="Meiryo" charset="-128"/>
              <a:ea typeface="Meiryo" charset="-128"/>
              <a:cs typeface="Meiryo" charset="-128"/>
            </a:endParaRPr>
          </a:p>
        </p:txBody>
      </p:sp>
      <p:pic>
        <p:nvPicPr>
          <p:cNvPr id="103" name="Picture 3" descr="C:\Users\Masanori Saito\Desktop\506101.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91924" y="3681736"/>
            <a:ext cx="804300" cy="74746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04" name="Picture 4" descr="C:\Users\Masanori Saito\Desktop\Excel01.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28904" y="4189295"/>
            <a:ext cx="906593" cy="66606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05" name="Picture 2" descr="http://t3.gstatic.com/images?q=tbn:ANd9GcQrTo9JsH-lrcFSlmTByeKholNTXCJ35zIBfIsynABPJgPCkcb65Q&amp;t=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626461" y="3958068"/>
            <a:ext cx="496702" cy="55761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06" name="図形グループ 105"/>
          <p:cNvGrpSpPr/>
          <p:nvPr/>
        </p:nvGrpSpPr>
        <p:grpSpPr>
          <a:xfrm>
            <a:off x="7522501" y="2462428"/>
            <a:ext cx="546444" cy="590909"/>
            <a:chOff x="2667295" y="1059799"/>
            <a:chExt cx="681672" cy="722281"/>
          </a:xfrm>
          <a:effectLst>
            <a:outerShdw blurRad="50800" dist="38100" dir="2700000" algn="tl" rotWithShape="0">
              <a:prstClr val="black">
                <a:alpha val="40000"/>
              </a:prstClr>
            </a:outerShdw>
          </a:effectLst>
        </p:grpSpPr>
        <p:sp>
          <p:nvSpPr>
            <p:cNvPr id="107" name="角丸四角形 10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pic>
          <p:nvPicPr>
            <p:cNvPr id="108" name="図 107"/>
            <p:cNvPicPr>
              <a:picLocks noChangeAspect="1"/>
            </p:cNvPicPr>
            <p:nvPr/>
          </p:nvPicPr>
          <p:blipFill>
            <a:blip r:embed="rId1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09" name="図形グループ 108"/>
          <p:cNvGrpSpPr/>
          <p:nvPr/>
        </p:nvGrpSpPr>
        <p:grpSpPr>
          <a:xfrm>
            <a:off x="7894192" y="2675528"/>
            <a:ext cx="258716" cy="523246"/>
            <a:chOff x="1946324" y="4125162"/>
            <a:chExt cx="969964" cy="2007872"/>
          </a:xfrm>
          <a:effectLst>
            <a:outerShdw blurRad="50800" dist="38100" dir="2700000" algn="tl" rotWithShape="0">
              <a:prstClr val="black">
                <a:alpha val="40000"/>
              </a:prstClr>
            </a:outerShdw>
          </a:effectLst>
        </p:grpSpPr>
        <p:sp>
          <p:nvSpPr>
            <p:cNvPr id="111" name="円/楕円 1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12" name="フローチャート: 論理積ゲート 1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3" name="正方形/長方形 2"/>
          <p:cNvSpPr/>
          <p:nvPr/>
        </p:nvSpPr>
        <p:spPr>
          <a:xfrm>
            <a:off x="6627583" y="3728335"/>
            <a:ext cx="1266609" cy="116955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ja-JP" altLang="en-US" sz="1000" dirty="0">
                <a:solidFill>
                  <a:srgbClr val="0432FF"/>
                </a:solidFill>
                <a:effectLst>
                  <a:outerShdw blurRad="50800" dist="38100" dir="2700000" algn="tl" rotWithShape="0">
                    <a:prstClr val="black">
                      <a:alpha val="40000"/>
                    </a:prstClr>
                  </a:outerShdw>
                </a:effectLst>
                <a:latin typeface="Meiryo" charset="-128"/>
                <a:ea typeface="Meiryo" charset="-128"/>
                <a:cs typeface="Meiryo" charset="-128"/>
              </a:rPr>
              <a:t>ワープロ</a:t>
            </a:r>
          </a:p>
          <a:p>
            <a:pPr algn="ctr"/>
            <a:r>
              <a:rPr lang="ja-JP" altLang="en-US" sz="1000" dirty="0">
                <a:solidFill>
                  <a:srgbClr val="0432FF"/>
                </a:solidFill>
                <a:effectLst>
                  <a:outerShdw blurRad="50800" dist="38100" dir="2700000" algn="tl" rotWithShape="0">
                    <a:prstClr val="black">
                      <a:alpha val="40000"/>
                    </a:prstClr>
                  </a:outerShdw>
                </a:effectLst>
                <a:latin typeface="Meiryo" charset="-128"/>
                <a:ea typeface="Meiryo" charset="-128"/>
                <a:cs typeface="Meiryo" charset="-128"/>
              </a:rPr>
              <a:t>表計算</a:t>
            </a:r>
          </a:p>
          <a:p>
            <a:pPr algn="ctr"/>
            <a:r>
              <a:rPr lang="ja-JP" altLang="en-US" sz="1000" dirty="0">
                <a:solidFill>
                  <a:srgbClr val="0432FF"/>
                </a:solidFill>
                <a:effectLst>
                  <a:outerShdw blurRad="50800" dist="38100" dir="2700000" algn="tl" rotWithShape="0">
                    <a:prstClr val="black">
                      <a:alpha val="40000"/>
                    </a:prstClr>
                  </a:outerShdw>
                </a:effectLst>
                <a:latin typeface="Meiryo" charset="-128"/>
                <a:ea typeface="Meiryo" charset="-128"/>
                <a:cs typeface="Meiryo" charset="-128"/>
              </a:rPr>
              <a:t>ゲーム</a:t>
            </a:r>
          </a:p>
          <a:p>
            <a:pPr algn="ctr"/>
            <a:r>
              <a:rPr lang="ja-JP" altLang="en-US" sz="1000" dirty="0">
                <a:solidFill>
                  <a:srgbClr val="0432FF"/>
                </a:solidFill>
                <a:effectLst>
                  <a:outerShdw blurRad="50800" dist="38100" dir="2700000" algn="tl" rotWithShape="0">
                    <a:prstClr val="black">
                      <a:alpha val="40000"/>
                    </a:prstClr>
                  </a:outerShdw>
                </a:effectLst>
                <a:latin typeface="Meiryo" charset="-128"/>
                <a:ea typeface="Meiryo" charset="-128"/>
                <a:cs typeface="Meiryo" charset="-128"/>
              </a:rPr>
              <a:t>会計処理</a:t>
            </a:r>
          </a:p>
          <a:p>
            <a:pPr algn="ctr"/>
            <a:r>
              <a:rPr lang="ja-JP" altLang="en-US" sz="1000" dirty="0">
                <a:solidFill>
                  <a:srgbClr val="0432FF"/>
                </a:solidFill>
                <a:effectLst>
                  <a:outerShdw blurRad="50800" dist="38100" dir="2700000" algn="tl" rotWithShape="0">
                    <a:prstClr val="black">
                      <a:alpha val="40000"/>
                    </a:prstClr>
                  </a:outerShdw>
                </a:effectLst>
                <a:latin typeface="Meiryo" charset="-128"/>
                <a:ea typeface="Meiryo" charset="-128"/>
                <a:cs typeface="Meiryo" charset="-128"/>
              </a:rPr>
              <a:t>音楽再生</a:t>
            </a:r>
          </a:p>
          <a:p>
            <a:pPr algn="ctr"/>
            <a:r>
              <a:rPr lang="ja-JP" altLang="en-US" sz="1000" dirty="0">
                <a:solidFill>
                  <a:srgbClr val="0432FF"/>
                </a:solidFill>
                <a:effectLst>
                  <a:outerShdw blurRad="50800" dist="38100" dir="2700000" algn="tl" rotWithShape="0">
                    <a:prstClr val="black">
                      <a:alpha val="40000"/>
                    </a:prstClr>
                  </a:outerShdw>
                </a:effectLst>
                <a:latin typeface="Meiryo" charset="-128"/>
                <a:ea typeface="Meiryo" charset="-128"/>
                <a:cs typeface="Meiryo" charset="-128"/>
              </a:rPr>
              <a:t>画像処理</a:t>
            </a:r>
          </a:p>
          <a:p>
            <a:pPr algn="ctr"/>
            <a:r>
              <a:rPr lang="ja-JP" altLang="en-US" sz="1000" dirty="0">
                <a:solidFill>
                  <a:srgbClr val="0432FF"/>
                </a:solidFill>
                <a:effectLst>
                  <a:outerShdw blurRad="50800" dist="38100" dir="2700000" algn="tl" rotWithShape="0">
                    <a:prstClr val="black">
                      <a:alpha val="40000"/>
                    </a:prstClr>
                  </a:outerShdw>
                </a:effectLst>
                <a:latin typeface="Meiryo" charset="-128"/>
                <a:ea typeface="Meiryo" charset="-128"/>
                <a:cs typeface="Meiryo" charset="-128"/>
              </a:rPr>
              <a:t>・・・</a:t>
            </a:r>
          </a:p>
        </p:txBody>
      </p:sp>
      <p:pic>
        <p:nvPicPr>
          <p:cNvPr id="5" name="図 4"/>
          <p:cNvPicPr>
            <a:picLocks noChangeAspect="1"/>
          </p:cNvPicPr>
          <p:nvPr/>
        </p:nvPicPr>
        <p:blipFill>
          <a:blip r:embed="rId19">
            <a:clrChange>
              <a:clrFrom>
                <a:srgbClr val="FFFFFF"/>
              </a:clrFrom>
              <a:clrTo>
                <a:srgbClr val="FFFFFF">
                  <a:alpha val="0"/>
                </a:srgbClr>
              </a:clrTo>
            </a:clrChange>
          </a:blip>
          <a:stretch>
            <a:fillRect/>
          </a:stretch>
        </p:blipFill>
        <p:spPr>
          <a:xfrm>
            <a:off x="3914927" y="1275025"/>
            <a:ext cx="289972" cy="289972"/>
          </a:xfrm>
          <a:prstGeom prst="rect">
            <a:avLst/>
          </a:prstGeom>
        </p:spPr>
      </p:pic>
      <p:pic>
        <p:nvPicPr>
          <p:cNvPr id="113" name="Picture 30" descr="http://t2.gstatic.com/images?q=tbn:ANd9GcQHyRcgmMjvwN4f1pk9BnOYv7-HveCneQ1IJc6CGP7ojLosC9E&amp;t=1&amp;usg=__9_LW8ZCuSHKlch04l5-Qqo6q7To="/>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0995" y="1279453"/>
            <a:ext cx="645987" cy="434148"/>
          </a:xfrm>
          <a:prstGeom prst="rect">
            <a:avLst/>
          </a:prstGeom>
          <a:noFill/>
          <a:ln>
            <a:noFill/>
          </a:ln>
          <a:effectLst/>
          <a:extLst>
            <a:ext uri="{909E8E84-426E-40dd-AFC4-6F175D3DCCD1}">
              <a14:hiddenFill xmlns=""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pic>
      <p:pic>
        <p:nvPicPr>
          <p:cNvPr id="114" name="図 113"/>
          <p:cNvPicPr>
            <a:picLocks noChangeAspect="1"/>
          </p:cNvPicPr>
          <p:nvPr/>
        </p:nvPicPr>
        <p:blipFill>
          <a:blip r:embed="rId21">
            <a:clrChange>
              <a:clrFrom>
                <a:srgbClr val="FFFFFF"/>
              </a:clrFrom>
              <a:clrTo>
                <a:srgbClr val="FFFFFF">
                  <a:alpha val="0"/>
                </a:srgbClr>
              </a:clrTo>
            </a:clrChange>
          </a:blip>
          <a:stretch>
            <a:fillRect/>
          </a:stretch>
        </p:blipFill>
        <p:spPr>
          <a:xfrm>
            <a:off x="4471221" y="1311968"/>
            <a:ext cx="604549" cy="604549"/>
          </a:xfrm>
          <a:prstGeom prst="rect">
            <a:avLst/>
          </a:prstGeom>
        </p:spPr>
      </p:pic>
    </p:spTree>
    <p:extLst>
      <p:ext uri="{BB962C8B-B14F-4D97-AF65-F5344CB8AC3E}">
        <p14:creationId xmlns:p14="http://schemas.microsoft.com/office/powerpoint/2010/main" val="132675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bwMode="auto">
          <a:xfrm>
            <a:off x="719572" y="1196752"/>
            <a:ext cx="7704856" cy="5100590"/>
          </a:xfrm>
          <a:prstGeom prst="roundRect">
            <a:avLst>
              <a:gd name="adj" fmla="val 0"/>
            </a:avLst>
          </a:prstGeom>
          <a:solidFill>
            <a:srgbClr val="FFFBD2"/>
          </a:solidFill>
          <a:ln>
            <a:noFill/>
            <a:headEnd type="none" w="med" len="med"/>
            <a:tailEnd type="none" w="med" len="me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Meiryo" charset="-128"/>
              <a:ea typeface="Meiryo" charset="-128"/>
              <a:cs typeface="Meiryo" charset="-128"/>
            </a:endParaRPr>
          </a:p>
        </p:txBody>
      </p:sp>
      <p:sp>
        <p:nvSpPr>
          <p:cNvPr id="760834" name="Rectangle 2"/>
          <p:cNvSpPr>
            <a:spLocks noGrp="1" noChangeArrowheads="1"/>
          </p:cNvSpPr>
          <p:nvPr>
            <p:ph type="title"/>
          </p:nvPr>
        </p:nvSpPr>
        <p:spPr/>
        <p:txBody>
          <a:bodyPr/>
          <a:lstStyle/>
          <a:p>
            <a:r>
              <a:rPr lang="ja-JP" altLang="en-US" sz="2800" dirty="0" smtClean="0">
                <a:ea typeface="ＭＳ Ｐゴシック" pitchFamily="50" charset="-128"/>
              </a:rPr>
              <a:t>ハードウェアとソフトウェア</a:t>
            </a:r>
            <a:endParaRPr lang="ja-JP" altLang="en-US" sz="2800" dirty="0">
              <a:ea typeface="ＭＳ Ｐゴシック" pitchFamily="50" charset="-128"/>
            </a:endParaRPr>
          </a:p>
        </p:txBody>
      </p:sp>
      <p:pic>
        <p:nvPicPr>
          <p:cNvPr id="805913" name="Picture 25"/>
          <p:cNvPicPr>
            <a:picLocks noChangeAspect="1" noChangeArrowheads="1"/>
          </p:cNvPicPr>
          <p:nvPr/>
        </p:nvPicPr>
        <p:blipFill>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1210571" y="3609469"/>
            <a:ext cx="389899" cy="62080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cap="flat" cmpd="sng" algn="ctr">
                <a:solidFill>
                  <a:srgbClr val="4168A7"/>
                </a:solidFill>
                <a:prstDash val="solid"/>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pic>
      <p:pic>
        <p:nvPicPr>
          <p:cNvPr id="805914" name="Picture 26"/>
          <p:cNvPicPr>
            <a:picLocks noChangeAspect="1" noChangeArrowheads="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729419" y="3631841"/>
            <a:ext cx="336081" cy="624150"/>
          </a:xfrm>
          <a:prstGeom prst="rect">
            <a:avLst/>
          </a:prstGeom>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cap="flat" cmpd="sng" algn="ctr">
                <a:solidFill>
                  <a:srgbClr val="4168A7"/>
                </a:solidFill>
                <a:prstDash val="solid"/>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pic>
      <p:sp>
        <p:nvSpPr>
          <p:cNvPr id="21" name="テキスト ボックス 20"/>
          <p:cNvSpPr txBox="1"/>
          <p:nvPr/>
        </p:nvSpPr>
        <p:spPr>
          <a:xfrm>
            <a:off x="840349" y="1284733"/>
            <a:ext cx="1620957" cy="338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kumimoji="1" lang="ja-JP" altLang="en-US" sz="1600" b="1" dirty="0" smtClean="0">
                <a:solidFill>
                  <a:srgbClr val="3366FF"/>
                </a:solidFill>
                <a:latin typeface="Meiryo" charset="-128"/>
                <a:ea typeface="Meiryo" charset="-128"/>
                <a:cs typeface="Meiryo" charset="-128"/>
              </a:rPr>
              <a:t>コンピューター</a:t>
            </a:r>
            <a:endParaRPr kumimoji="1" lang="ja-JP" altLang="en-US" sz="1600" b="1" dirty="0">
              <a:solidFill>
                <a:srgbClr val="3366FF"/>
              </a:solidFill>
              <a:latin typeface="Meiryo" charset="-128"/>
              <a:ea typeface="Meiryo" charset="-128"/>
              <a:cs typeface="Meiryo"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28"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3565" y="1675763"/>
            <a:ext cx="1117247" cy="19241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pic>
      <p:pic>
        <p:nvPicPr>
          <p:cNvPr id="805916" name="Picture 28" descr="http://t0.gstatic.com/images?q=tbn:ANd9GcQLxdQWn1K3NNsgbNnYnven8WwTIZAKj3PUvc0za7ItbGXNACw&amp;t=1&amp;usg=__3wufWuRUgxRwk2G_awMy1BgOvaY="/>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6550" y="4736498"/>
            <a:ext cx="884899" cy="662821"/>
          </a:xfrm>
          <a:prstGeom prst="rect">
            <a:avLst/>
          </a:prstGeom>
          <a:noFill/>
          <a:ln>
            <a:noFill/>
          </a:ln>
          <a:effectLst/>
          <a:extLst>
            <a:ext uri="{909E8E84-426E-40dd-AFC4-6F175D3DCCD1}">
              <a14:hiddenFill xmlns=""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pic>
      <p:pic>
        <p:nvPicPr>
          <p:cNvPr id="62" name="Picture 6" descr="http://netvolante.jp/download/tools/icons/jpeg/pos_register.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470" y="5504272"/>
            <a:ext cx="520609" cy="694145"/>
          </a:xfrm>
          <a:prstGeom prst="rect">
            <a:avLst/>
          </a:prstGeom>
          <a:noFill/>
          <a:ln>
            <a:noFill/>
          </a:ln>
          <a:effectLst/>
          <a:extLst>
            <a:ext uri="{909E8E84-426E-40dd-AFC4-6F175D3DCCD1}">
              <a14:hiddenFill xmlns=""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pic>
      <p:sp>
        <p:nvSpPr>
          <p:cNvPr id="5" name="AutoShape 8" descr="data:image/jpg;base64,/9j/4AAQSkZJRgABAQAAAQABAAD/2wCEAAkGBhQSEBQUExQVFBUWFxgVGBcYFxcXGBgYFBcWFxUVGhcYHCYeFxojGRYXHy8gIycpLCwsFx4xNTAqNSYrLCoBCQoKDgwOGg8PGiokHyUpKSwsLCwsLCwpKSwpLCwpLCwsKSwsKSwsLCwsLCwpKiksLCkpKSwsLCwsLCwsLCwpLP/AABEIALMBGgMBIgACEQEDEQH/xAAcAAABBQEBAQAAAAAAAAAAAAAFAAECBAYDBwj/xABDEAACAQIEAwUEBgkDAwUBAAABAhEAAwQSITEFQVEGImFxgRMykaEHI0JSscEUM2JykqLR4fBTgrIVQ2MkNHPC8Rb/xAAaAQACAwEBAAAAAAAAAAAAAAAAAwECBAUG/8QAMREAAgIBBAECAwYGAwAAAAAAAAECEQMEEiExQSJhMlFxBROBkaHwFCMzwdHhFTSx/9oADAMBAAIRAxEAPwD0KlSmlWOh1j0qYGnmpJHpUgKRqKAVPTU4NACpqVPQAqVMKegB5pRTRSmgB6VNSJigCVKguL7X4a3eFoszORPcR3AHiUUxVix2jwz6C9bnoWCt/C0Gp2sjcglT1AOCJBkdacVFEkqYmlNKgBzTiozSmgCVIVEGnoAempppTQA80qalFADzSpU1ACp6alQAjSmkKWagDjSqK3QdiD5EH8KkTV6KiFOBUZqVQA80jSpTUFh6VNNKoAelTUpoAelTTULuIVYzMFkwJIEn1oA6TTCkG5jUdeVNNXUGyrmkSmueItB1KsJB3Hz5eVdBbNBuMYXGu2WzctWLf38puXfGAwyL/NTFBIW5NhOzhlQQqhR4ACgPHOL3Mxt2sC+II0LXMtu16FgS3oI8a5WuG8Qte7i1vc4vWlPoDbKkD412HGcan6zCW7njauwf4bi/nTCtgRMYi63uG37Lc2wzBh5j2bo3yrva7SYYGBj8RYP3cQhj43rZ/wCVFf8A+xtj9dh8TaPjZLj42y1F7dm3dQNkMMJh0Kn1RgCPUUEAbA8VvsspicFfE8mK+XeViAfDLV//AKpiF9/Ck+Nq6j/J8hqVvsjhBcFz9Gs5xqGNtSQeo038aLaDxqu1FrYIHaS2PfS9b/fs3I/iQMvzqxh+PYe4YS9aJ6Z1n+EmauxVDH4AXDDpbZI1JVWbx98Qo8dfSq/doncwgDSmsm/EMLhiTYtjORBCki2PMA5WPkPWgPAu1l27fxDXMV7NB7QWwLaMMytop0JKgbCR51RwospnpdImvNMN2wxm7XLZP3fZrlHgNm+dErPb+6Pfs228VZk+RDfjVdrLbkbmaVZax9INk+/bup5BXH8rT8qIYbtfhH2voD0ebZ/nAqtE2GaVc7V9XEqwYdVII+IqdBI9KmpUAPNKaanoA87RnUyFuKR+yaKp2rYRmTz0IJ8elaYLUstdCTjLtGVWugNZ7U2CwBJQmD3hpr4iYozbuhhKkEHYgyPiK8z7W4C82OuNbcBe6CrciFE/GunCLmItONQBInK2hHOVNZHXgcrPSSaQNU8HjhcEjTzq0DSxhKakKjTqCdgT5UU2FjxVDjnG7eEstevFgilQSBmPeIA08zV3NWX+k6zm4TifBUb+G4hoS55IbLPD+3eDvx7PE2pPJmyN5Q8fKi6sGE6MD6qfXnXysRVrA8XvWTNq7ct/uOy/ga0KKXQptn1DbwWG39kVaIzIzJ8kK/nS/Q/uX3Hg2Vx/Oob+evA+H/SvxC1vdF0dLiK38whvnWk4f9OR09thgeptuR/K4P41NMD1v2F4f6bjqM6H5B1+dRu3bsaIynqFW8I56W3zesVjOHfS7gLkZnuWT+2h/wCSZq1HD+1Fm9+qxFq74B0Y/wAJ1+VRyBdHEkmCyg9G7h+DQa7iDrGldTxRiIdVYdCPy2+VVjhMKxn2RtnrbJT/AIEVNkUdVRfL0qRIG2tUcXgso+pxF6eQcJcX1zKGPxrlbuYgbi1c/jtH/wC4osKLt/FBYBOp2UAlj5KNTTi4DsZjpQniWPsWicwlzqyqT3jyzwYI/e+FZji3aZ3ETkT7i8x4nc/IUEWajifaW1akA526KdB5tt6CayHF+0z3NGbT7i6D16+tBMRjCdtB4f1qozdKsijdlTtLjGNowYnkNNADpRThfZPEYnDYb2N3VZVyQyLbXQgZo+sI2hZ8xQriOHBZM/uiGI3LCZgDoY3OnntRzCfSLirYAi2yjQArEAbDux+VKnz0XjHjkPWfo2e3ly4tmjcPbEHrBBJFUeIdk8cjE20tXU00Dwx6nv5QD4a13w30rD/u2Y8VY/hB/GjeC+kPCPEsyH9pZ+aE0v1IZUTOXeD3e4txLqgA6m2CFgliAwOsiTqd9OdDLnDLikiMwG5Bkc9Ty+y/ojHYSfUcJxezc/V3UbyYT8N6G9peM4ewv1qJccjRCFJPiSR3R41VssoowFvD5AGIFs8j7h3jlBGpAorh+K4hAMt+54SwuCOvfDaUAwXa67dx5tNlFtgTlXTJlQmAToNCwnlnJGsVpTgRMqchkE9wFDqSSbfdQnViI1/VqDvQ7Rb0e5bsdub1rW8hvj/xqqsOpOsN8qI4f6ScI2jm5aP7dth81zUBwuFDkhgUadQGDAe9BzRBQ5W1P+ncOvdmtxHCqhABzSJggadJgkc9uUGoTTCUXE32E7S4a4VFu/bcsQoAYFiTyy7/AConWE4HgbAxVg2QZKZnJA0YBjl2EaqfDatzFDIRzpzULl0KpYmAAST4Deh2H47af7RU+lbUIM1xUzfun9s/IxXO2a3FqwI7uQg66QJn8a4vwy1Mm2oPlA/oaS8bGKVArgU6wDHXlWlw+AdthA6nQf3rnYuFDKx8Af8A8ohb40ftLPiP71KgiHKydrhIHvGT02H96upbgQAAOgEfhXK1xO2eceelWBB2IPlTKKkHQHcA+etU8Twe1cUhlBBEFdwR0KmQR6VcvX1Ud4geHP4VQv8AFuSiPE7/AArn6r7Q0+m/qS5+XbGwxSn0ZHjP0TcOuGDaW2xE9zNb9e73PitYriX0F2yT+j4ll/ZuKHH8S5T/AC16rcvEnUz560lwhYAwAOZIifhv5VwP+ez5su3T47X5v9OjT/DRivUzwjiH0M4y3aLKbd1g0ZELZiv3gXAHp+NZDH8DxGH0vWblqfvIQD6kRX1lbwsCTt1eAP4efrTthFZYygjmx7ojy2PqBXp9PPLOF5YqL+V2ZJJJ+lnx/lpBfOvpTtD2M4a4JuWbXiwHsz6MmUsfSvLu0HYFXuovDbd25JIfOwKINIOYgZR+8deVPKWZDA9qcXYj2WIuqByzsR/C0j5VvOx/bfi2JYLbtW8Qo0Z3T2ar53FIE+EE+FduFfR1YsXkt4tw11hmUMHFgwJIXL3r7AawSg/erZY3tHasLas23t2h7gZgtpZjkqCFmDoKCGww+KFu2pxDKH5qhaJ6CYJHnFU2xN/Ej6kezt/fOk+R3PppUsF2fs3Fzs4vyZzBpTyhTB9TRoWBCjksZQO6BGwgHUDpt4UEADhvZTun9IKsx5LmGXXSHnX4Cq+M+j+2dbdx1P7QDj46Gi3EO1WEsXVtXb6JcYgBJJMtsDAOWfGKLGgmjyPifZfFqzIlvNBgFSCW03VZzEenWq2Ex/6I0X8NnMCRdW4keIOmp9a23aq7irV4Ph2yqUGaHCmQSNiO8II0nltXXAdq7q2yt8pfaYy5NIjqNDz1y0tzo149NvpwTMFf4bwzEsXP6Xh3bUsri8vnDjN/NXBuw4InD8Ssv+zeV7R36w6+s1qOOcawbnKuFt27gPfYNkI8Aq5Z8SRFUsN2dS7bzIWtgyQG1mI1EiY21mNajcXjp3PhVfy/fBmLvZDiCajDriFHOw6XvkjE/FaEYnEm22W9auWm6OpU/BgDWoukWbhQXAzDeJDKfHxoxd41dexka4zroMrHOuhkGGnw5bijcInDa6M9wfhyqFuvMEBlTvLI3BbmB+PzqVyzcuhcoLOUQkf7F0FGrHCWuo7Tr7o5lnfuoJPVmEnpJohhcJbsK924SEUQhA1aO6oC9WgQPGqSurBHnHC7vs8Y11g3dJVo3U6A7kagAkCdwpr0PhXEVvJnSQPEZdQs6HvEqNdZ2tk7sKGcVwX6Hwe4rmL+JZmKE6hmIJ/htgT0JiodneLKbKIpAyKqwSdCAusNCnUDrOToNYk/JCXIevYgqba/eYghlmYQgAjvGZIWORkcjVTi9yX1JMKN5O8mQTqZmSdNS1PdxBNy0oLQQzFQRlgLHeiAoIeJkmWY7tVXiDfWt006dBrC6Cd45THKl4u2MyqooPdkuHsmLfMIIQHed1SNvB62tZbsdiGvPeuuAC0DTbQlRE+CCtRNWZRGc7a4/wBnhSBu7BfQSx/4x6159dxvcTNt7T2jeK4a210r5Fsg9K1P0mXiEsL1Ln4BP6msNfur7PKwbW3d1B1Gd7NsiDpz3rQ5ci0vSFeE8Zv28g9qd7KNOv2GxGLc+SsqCtBwr6SLoCi5bksLOinXPiXb2VuDz9mMxM1j78H2mV1k/pMA9wy7W7J1OkAAiZ5iljWZHZyCoS5eugkbizZW3YPoTp5GrKQUepYDtxhLwEsFkOZ93u22yM/7ubSedHLZRvduDyNeE2bayLZ92cNhz/8AHaX9Ivj1eCaIcC4lcF60Q5AZbuJuAEwz33K21joqAEetW3fMij2hrDDl6gzXPD4gbowPLunn0kViuK9pglkLcuhFbU5jGbmF6nSCfMdKFcF4olzO1t9C5giROiz0O4NZ5zjK41wXUWuT09rk+fxqAP8Am5rI4fjV1ftZh0YT896JWe0ojvof9pn8YriS+xNHOW7le19/nbHrPkSDYbp/erVvirjmCPECs9geN+0Y5gLY5AsNfXr4fjV+/wAQtW1zO6gDxkzAMADWYI+NdnBgxYI7cSSRmnKT5kFV4gNyuZupMgekVUu4l7oMkqddCBp4wCR41hO0X0kpblLRAblsX+GyeutYLhQxV58uGFwtuchIidyzz82NaSlnsmI4JZnPeZn/AH2geQVYqqvGJb2GFtiRroAABzboPMyaB9juz+KKj9KTKgZiVuM2diSJMCdPM61tsPgVtiLYCDmABrQRQFHZFXuLdvuz3VmIJULmEE9SY5n4VYtdk7IaTLCIg7md5cawRpCwOs0WCKgYwFHvM22sasx8huelYftL9Kdu0wtYRP0i6xgNqLQP727nXlp41DoslfRr7t2xhbWvs7NtdAAFRQTsABuT0GprzftT9Kdx3axhFNoSUN91luhyLsvmTPgDUbPA7uL+uxjl3+zmOW3bLe6AAQBrEREn729FeHYMW09neK3XgyiKGyhiIa5J03B3B6A71Tc7NcdNxyzK8H4cS1shpyZS5g5WgjO2YCS567jqdK9sNYHiWDNqyyjKFiFIiTEQO8QWGhmBMjnNbvDvKKeqg/EA0RuymeG1IE9ocMD7NyCcpIgT9rLBjnBHzNA3wiMGYym8HfUGZAGkVqeL4Br1vIjMjEiGXQjkfkTWdW7aws27bHE3lnNcYgWrUmYJURMzoJYmarKPJq0uojCFSLFngFjKtzEk5QQVD+853ACHb8fKhHbPjVy5ZuJbiwiA5AoHtJAgFn+xryHe15U1/EMzG47ywB+sbuhRrIQbWxA3948yNqzHGu0KtZa3YUOrb3SN/BPCZ1Pp1qm7xETkzSyO+jMcO4dcUk6NPQz5761qOy+GZ2YEEQBuPE1l8PjmQwRrNHOz3G1Nwo1wWgwAliQPeGhPIak+lMaMxumuhYQAQqs2m5diLY05kK1z4zyroxRIxGIygWxKqSIQ/e8Xj4UOu9p7K2ibTqxQBCzKe7qYG/fEzAG/lWa4vjBiFh3LWhlfvAZ2uDN0OVUAIhQPOltlkd+03EUuXM7FWLBgc+i27MNOW3mXMwHe3JLCBM6Q4bwhUWMpRpjKWIhojKfaBftDMxzEAXUFAcQma/avDMFQd0HLmuOpOiqQREkSSI89qLWuJm3bVAj+1YN9WoJKhJ0IQyVMKTIJ7qk9KGpLoHKL4J3MOxvoyMVQPkFwhlEkB9SswdBpJMg9KMWHC3Ue8BdXcgGZAka+M6670P4Ziku5QBmZQAQ+XMzuxc81bM13OGPJXEUUfDBMxHebUjQ90EaaNrm5QdvPakXu7LTVMPdnc/6NeewozEnIrbbZgp16NQ1uLYgmT+nKeaiySFPMAgQQNq0nZS1GFT1+Xd/+tGMtYXlcZOjZHGpRRgvpNTu2D43B8Qh/KsPcw5ZQRHuMIkTpesNoK9G+kHC5sIG/03U+jAofmRXnN9M1vxi8v8dnMv8ANZrpTdSMUOYkL1nvMDzz/D9NT+tRfEumeGI0vt1EnEoskHQ6TVjEYg98zI+uYA6/6F9fkxqOPVD7UEFY/SBI7whbtq4TB1Jgg79aFImjpfx2r5kBAOKMqcrAKFt+RYzEnwqxwyyhvsFLTFq2wIjKFQaAjQ89oqpjMIT7TKQf/dCAdSSyNEbn08KJcCQ/pN2dhcYjr7gNDlwQo8miu2lJDMiPEwHUMBm0Jg6baV5rxDi1yyAiNlVLl1IAEHIwy7joa9NuDSvLe1KAXbw+7fzel1FP5Gk4JNumMyquS/w7t+6wHE+WnyMj8KNXu2we0fZQLpIADA66iQANCY8a8/UHmNNd/DaKfBXMt1D0dGHowrTtXYjk9cF+4bNtigzMveSSCHK6RHQzoastaYhAVVgRD+GmpHhP5VbFoMBB2IJ9BqPhU1X8/HnWTdzaHONKmZjF9g8MbiuM6ayQpkNGsd7VfMGt5wridm0gtpaFtRsEiPMgwSfHU0CuYlScsie9Go3T3hHKgOE7Wqf1iFepGo038RTY5ZIo4I9RwuNVzoy+WoPwYA0kx0kjKw8crR0jUDXwrE4TiaPORwYMEbwehB0ona4m4ETI6HUfwtI+EUxZUyuyjr2j7H2se0tiL6aZSiv9Xp/4yNDME1Qb6O1tgeyW0xVgR7QMZA+wSCNJ1k5qM4PjyqIKKP3Rl38NQfiKKWOJ222aPPT57fOmJplo5JQ4MfjcBejLP6MGebmVcweAqqVuEK06cwfOhWM4lh0c4V7buLbEkEMJI1zzoz7yWnrpFejHFHcp3YJJJWAB1MkGd/xiqwwuHdjCgMNyuhGbXdeoqKNK1EX2q/X9DOYtXWItr7saMCqqBlAUKBlEDl4VqeA3y+FssdzbQnzyifnQrifZVmDG1cBaO6LkhQfEqJ+VXuy3Dr1jC27V91e4uaSk5YLEqokA6AxRFNF9ZmxZMcVDv8f7lnjWHL4a8gJBa24BG4JU5SPGYryrDcbS1aV7xgDS3bUQW0ScqjcnvHMee5r2KvDuE9lzfxLgZrhzMAxMwisQuuwAEVGVWcmeXZxV30c72JvYxvrAUt8rQG8bM5jeu7dmmS3Fq8QQZyFQw9CIMb1sL/Y18KoabbA6ATJkjoQCSPI1UtWCs5pmZkH5x/m9J+HhGOWTMpXZhMb2axe4tq4I3RpPX3TBoHetvbPfVlI5EEfjXrGKxKopZmAA1JOgAO0kaydIA1J0ArL9q715MM13JaS3dJXI0C+wBZDedeQDiAokzqTV4yb7NOLLNv1GWxGLAQEn3vx7p/AmreGvqtnPcBadVSTLSYnTULOnjy6ijZw8KntVlo+rtwTJIGUuPGNF584G9225tvmYhr76ciLWUfDOI6QNhrszaOlOujtdxJtEtcAN6R7NYEWlnSV2DaCF+yD1on2P7TDBscQ51a+FJjMYNu9JGs7suuu9ZfGXIMnmqjz0B/Otb2U7LFMt6+PrdCiH/tcw7D/U6D7O51gCXVchFeQxgOGFXe7cOa9dY3DIIyF+80gn35OnQb67FLNidTOUaabsfug/ieXnFKzZnUyFG55k75R1J/ufE1wzh2c5mEINABtH3R+ZrNkmscbZohBzkEODAiyC2kk6cgNAAOg0rscX4Vw4hxEIuwyjl1PTyrLNxq6SdRXn82ouVo60IKKpms4hghes3LR+2pXyJ2PoYPpXktubZcGQUIYj/wCFpdf4PaCvYM1YTthgwmLR1GtwZmHIsDE+o3/vXpM8eNxx8L5oza2gSEYdLZYab+0wjGNog2Ty94VBsP7Re6QSwOh0M38MVjXQn2tk6A1av4cAlWldCAw6EBQ0eCpafzsPUXtmSywSCXC8wVue3VYP/kXE2/UUhSHUU71kktIIL+085xGEVgP4rZHpRfs85a68kkZbbCeQewD+INVVf2XOVtxAOvds3Q0gHacNfBkfdq7wAhb4UiDka0YJyzh7hWADP2HUzOxqk5cMmK5DzjSvP+McKF3iT2yYz21ceagLr8DXoTjSsdxk+zx63YJjDudOZRiY+BquB+r8CcvRnMb2Uvr7ilwOQM6eW9Bb1t1Y51ykDaIOhnat3w/tlbnvjLNH0vYfECDkfwIBP9q1Kcl2hFJhLCXPdhhLKIGWSRALazsBVxTqOuvrB/rXK3fCqpIBIMDl10E6bTU7LBlVlMjfX+tZscav3dj5S3JeyGuYVc+eBm1E+e9YLCJ+sEAyGETE9RPKt+lyWYR7pA+Kg/nWFtWz7S4PFx+NNxq2Jnwi7wDDOqE2shkz7O73ttiLluCu/Q1b/Snte+l61+0B7e3/ABJ31HmtBeHOywenyrRYXjB5n40mfD5QyLsbB8Ya4wChLiliM6usACIJEyOem+lWW41aR8rXFRvExuSBB/2mqmNu4Z2HtFXOdmAIYf7lgiqmP7KrfXuXs2hAzw+h1K5hDRtoZ1AO9EG75fBMkq6NVhuIuuqt8DVsdpbgZVKqQ0yZgwBygbzG9Ym3wx7SW1yXLYtzraIcNz1AhhrMypGvrQzC9r79o/WotyNJ1Rh+XyrTic53tE5Nsez1uxx62T3synx1Hy/pVbifa+3abTVFINxyDlC/aygCWMennWG4Zx84i5lAZAXmCAfcXVQw3Hn1Fa/E3pxItNbUoxADEQfdBMNz1nSp+9a4D7tAXiPa0Yxxa9sMNh23eSbjjoQohQfE+fQm/wDqGGwiC3hsrneVYNP7TuOfgNemWg3FuzmHDkBAoEbd3cfCuQ4fA7seH+CoeSzE8eVNvgs4nGNc79w5j/mgA2HgPXrVDG45baFnJgAkKN2IGoA/wCfiJ472kt4RTmh7p2tg/NiPcXw3PhvWes8QvYhla6NGJWF7rmASqKraAAiOQ73WhJ1bK48LbuQu0nEf0gZW0RWD76KYIyj7zGdzr0gaUb7X8QQ28Gy2zme0qhDqUyuzERtoWn4dKo8G4Nme3nVlliUTIdW30BPfI30G4EmNKj2i4Ziv+oD2ti6FBd0hS31RBjVeejSDrr5VVNzkq6X7/samlXC/0V+D8GuOtxl1e0Ga5dOqW1yliib52bUE769DJzrPGpPMnXx/KtNj+1otYQYezpnQi4eXeZiyid99W6bdaudlOypUrfxA+s0KWz9jmHYfe2hTtudYA1N0uSqj4H7LdlcpF++JuaG2jD9XoIdh9/mF+zudYA1lmzmnWFGrNvvyHVj0577VK1ZzSJgDVmOsDr4k9OZongMAbrAAZUX89yerH/NBSJ5FFbpD4QvhEuG8P9oQSMqLsOnrzY8z/ai2LvqiwO6oHwrq0IuUaAVlOMcSztlX3Qfif6VwNVqHJnVw41BFPjHFM0sxhFBgf5zNZduNXJ0AA5f5NFu1lj2eHtg+877dAoJj51xwvB81tDlfVQfdPMCtmk0cVDdkVtmXPne6onpLXAKF8Qwdu46u65sogA6jeZjmaNvZBGo1ofjMCYOUz4VbPqck1xwi2LBGHuzE8ZwrtcLQI8ACIG22o9KFNhz4g6ajvQdDm6iCqHnqviZ2lyyQdQRXC7glbca9RoawwzZIDpY0zIrdIGoDKOW+hDDJO4JRrlvXl7PxieHvqrq+YjIwcncEBBbuHr3rZtXNfut0NG8RwTmsH5H0NC7/AA0qdR03EHSeexnMw1B0Y9a0x1cXxLgS8TXRpLjTr11/r/njWT7TW/8A1GHnZhdT+JRFEMDxL2ahLmaBs0THQEjfSBPhQTH4G/cu+0uXUa3bJa2qactDMbx41pwuO67F5LrowtuC5zsVAB1AkyBosTzOldVxBBfIzQslW2aAYUmNjtWrxvYIOSbVwAn7L6egYb/Cs9j+zN+xq9tgNe8BK7feGnxiukpxZkpo9cw8PYQ8jkP8RH9algeI2zlRJAKgrppB1AnrBB9ap8Cuk4G2Tvktn4BT+VTOFT2iJbZVAadGGaEYyoU8gVIkcgd4msbStjJOdLb7BT2cMSJBJWekL4eI50DPZoi61wNnliwG2WfkTqda0YpslQptF3BMztzAz7ya/A/Ea0n4I6iVM+B73zGvyNG8bfFtGdpKqJMCTEgbetVLOOs3GypcAf7sw3T3Trypm9S7F7GujNdoYAtraRgxEPCkgaDUkTOs6/hQTjAvGHsu3cIYZSQYhV0HMhpJG8NPIx6DewTanR+U/aHlWd4nxC1nCKskmCZjwgEd4+M0Y4KCVc/UJN+QhwzjLGyjXe62UFhGs+XjvHjUMUSbim+hCuJCsqkkARKkHMmsVU4RiGtOHyI+6sGOYqY0IjoYqdiwxve0ui6wH2/eUk6kBVkqB4j4VmfDbQ/tBXhWACMAvdWcwGbMCSCv2gGBg9SK2qk59jE78tFGvxmsvw51ZgVIOo2P+RWnUfW69Wj4IKtCTkrZElRn+0nDHuvmUGFOvdLA90aef9aqcPDZSGnfn89efn1oxxi/iUGaxOX2kHKguR72ZmWCzD3Pd6GYmRRt4trqrcdQrMASAI18uWlO8Cdi3bjzbjXBziMfeVVnvDM2wQZQJJ66aLvUeI4a1bdrV8MwAVlyALsD476mB4Vr72Nt2mVNmuFmAA3O7Mx8ep/KsK+Hu4u415gIkCN4HIAc9qd4opGNNhLs/i3TEWW75zyigMHfL3jzmNV5gbGthwntfeVcVdNwhLDMhBJGoUEd3VSZMVisZw4v3bDj2lsrDKxAAUEEKASQdZ9a0HZLg96xbue3cObrC6EKzDaEXXLgNnJAIU7RJ5Cq7FVlr8A7sn2UKlcRiBNw95LZHuTqHZfvc1XlueQrY2bRYwPNmOwHMk/4STFSs2Sxgb6kknYc2J6dT+dX8Lg85CJ7szJ0zEfaboByHLzqZSVbpBGNukNgsGbhCoIUa68+rt49By261ooFtQq/3J61O3YWykD1PU0D4vxLLIB7x+QrjarUM6WHEkivxnik9xT+8fyobw62M+u+4n8flQ/G4rKNNTv6TrVH2rDrofSD/cfBatoNG8n83J+H+RWq1G17I/iN9IOLi7h020Zt+ugn4VaXjyoAok5e78NKFYwjF45Q4MezQc91Mt8z86KX8HaztLqDJkdNdq7kcb2o57mtzPTTbrld0q2ar37c1w5cI6yKzhSNqqnhinUafMVdGHqa2BypSt9luARe4YeWX41z/wCkEjXL+P5UbdKg0CoeNEpmWxnAANhHlqP60Gu8CE6rI8JH4Vvok1xvYBG3GvUUv7prmLoGkYr9BYe7PkwJ+e9dLVxl0ZWXxALL6iNPlWjfhjgmIjlXHUGCIpkM+TH2/wAxcsMWZnh+BuC/dIfNbuAwq6w2kQJ0Ag6DrT38K2aFBDFiVPJA7FjI37rFiDzBHukSdDcwaFgYhvvLofiN/WuV7C3B926OQaFPxAg/AV0MWsi36uDK8EofDyhNeKsJ2YgLtzmRA10iZ1EHlGvW3enoNSIkHURIMbGCDB61VOXNGZrJJ2f3fKTofia6XrTghmTMADquog6Ekc9NJPKq4pKV075DJaa4o5cWi5hroDLBRu9MgQJklZ2jlXmPFez2IW7cvoJ7zNmtkHKTMiR+cHwrftZIt3wHzhrbAA+9MMRy1gGBv8hWLfF2ReZvrrDZ/wBYjGGJ6j3oMHQaVsXok1HlfQSnuVvg9LtE+zUjU5VPyE1h+1dnLxBMuzgE9JMqT6xW1wpzWU72aUXvDTNKjX139aB9oOz5vYhbhGZAoUqDrIZjMcxqKXjqy0+jPcZcrbuFSQwA1B1nu9KEcJ+kHEWu60XFH3hr/EINb23wy0yFbonlBHLx5g0Dx30cW2Be02XwnOPxkfGtEYRS9SEub8BHsf2rtYm+FhhcjN3srQBGaHADR5zXpCQWkbd7UbaldfPTrXj/AGI7M3cPjczQy5HAZTI5eteh2L5lspgqY38AeXnScijF8DYNvss3L7LcbKSNTsarYi6WJYmSdzTs0mTvXO6dDVSQA+BBZrrbhMqDYLoc7HqYMDpJrF4rG3ltZLUZGMFl0In7A6A9dJ2rV8U4qmW9bDAMlpmfRpUFO60gRuR46iq3ZbgDIq3b+twgFEIHcEaO3V+YHLQnWANFVyKs59luy3sst26v1m6IQO50dhtm2heW51gVqrVoscq6kzqfmSeQ5k0rVokhVBLH/CZPxJqyqf8Abt6zAZh9s/dH7A+e5ok+N0uiUrdIlatZot29QdzsXI5+CjkPU61o8LZ9ksRJ5n8h4VxwOBFpeRbmfyH+a02MxgVSTXI1Gp3cnRw4dqOXFeJZVk78hWYJLt1Y6+J8B1PhXW/da488yYAohYwYVYO++Yb+PmPCsWnwvUz3S+FF82VY40uwUcIyHMq+3Q6m2/cvKDvkbTONdjtV7h+Gw+IH1WpHdZDoy+DKRIP9K5XbLIQYlN5X3ieUNqR0A9J5Axhezq3gLjl0vCcl63IuoBtnEAMPD/8Aa9RjbXCOPJJ8lq92SsKiq65juTEMD94EfDxmgt7sW5ZoxTKJOmRdNdvSip4zdwzBceua2YVcXaEod8vtE+wfL50at8SskAjEYcggR3025btWyk0r5EVJPgSmaZlroxphXmGdw5LbqRFTiosKKoLOTrXI2qslabLVWiyZXFmmNurWWolamgspkUxsg761aNqoFKrtLWUjwwfZMVVu4dl5fmKMqKRNVeNBYCa0CNYM8jVd+Ghf1bNb8B7uv7JkfCKPXcIrcvhVK9gGGoM/jVNkoO0Q0pdgZbJH6y2Lg07yd1gB4E/gaA9or+HR1UhmDkySCMgDKEzNCnUmYjTLOta1gRuCK4YnDq4hgCPESK0x1k0/XyI/h41UeCnaQ2VVGUqFAUHcQNBqNKHNgcTcuXXw91VCle5cDMrBh70j9WNI9CedHUsunuOY+6/eHxnMPjXFyoMsj2m+/aJI+A1HqvrWiGeEvb6i5Y5IB3ONXEH/AKrDMF/1bf1tvzzL3lrvhLlm8M1m6D4TMeY94etG7aMQHU270kiUPsrsgTBK91jH3vhWd7QYOycjpZYX/aSWyraYIFMyyQG1jWJ1NaFJroS4p9hXBWWUwQI6iP8APlV23YklhEgajmdojrQE8QZcLbdd8gLFgxjKoBB1kEt1psB2hdwCFW4OYVh7RfNDrt0o5m7oKUUGMKGgl9yTA00E6DTwqWJ90+RrhheLW7hgEhvusIPz39KZ8WGEad4NGoPu6GY215VWibBJ4Ram8SoY3cpcHWRbAyiOmkxRDBWTlRVEsQBA6wP88Ke0mZsoGY6gRuZ+z5/hV1VFsezTUkZXYa6f6aHp1POtHi5dC65pCywPZpqTo7j7X7C/sz8T4Uf4bw4Wlk+9+HhUeFcMFsBm97kOn96sXr1cvUajd9DdhxURxF2ASToKynEMf7RvAbD86scY4pn7q+6Pmf6VX4dYE5jHgPzrmxhLU5NkTTOaxxtnTBJr3WhwdVYaEdJ3B8RV/fQjXmD+Pj51za2syQNOYojgsGXYAa+fKvRY8KxxUInJnNydsscH4bmaT7o68/Cjf/SEJJ2UiCo0EdJ6Dpy5RtXbD2QihV/w9anevhFzNryA5knZR4k1qhGhTZS41jrWHw7tcC+zynMGEgjmMv2idBHMkV41e4zZLErYsBSSVDXHkAnQH6zeKL9u+1P6TcFpDKKdxqHYbkfsLqB1knmIzNvg9sgHIuw5D+lTl1cdI9tW337e31+YY8Dz83S/9PcRvUjTA0xauF0dUUVEilUpoAgwpKKkBT0UA1MKlNMRQwRBhUclTjWlVSxziosldqfLQBXCRSDV2IqDJUXRJzZA24FUn4YCe7p+FXhbpewqj57RKBl7AtHI+VD2YgkVp1tVyvcPRjJE1EoX0RZl3tqTMZW+8CVPxGtRYPEd24vRwJ+IEfEUdv8ABlPukj5iqF/hjrt/alqWTH0DjGXYJexaO4ayT11X+Lb5istxzs9luBg4DPLCNjESRA7u/wA63T4Vhyobi+CK32YOuo8d/CuhpvtGWOVy/T/ZlzaRTXBmuH4W4WDXXzZEZQS0t3jIg+UCSZ1oulllw6zpdcqsjUw1wDeInKdfGrtnC5Lao1sOiAKp2cAac9/Qiulu4ikKGIB5NoQeg01Hqac9RDLJtPyLWOUEk0d4FoFE98iHYbKOdtT+Lc6McI4SFAdhryHTxPjXPg3CgAHYeQ/M/wBKI3b1I1Go3ceB+HDXI927yrPcX4luin94/lXfi3Esgyg94/IdazpBMwCeZgE+umtcmcpZJKEezZxBWy1gsLnMn3R8z0oi2H2g6DYULs9oEtiHQoFGuoPONmytPoavYfjNlwCHAB2zSs+WYCa9DpdMsEK8+Tk5srySvwd7GCJIHppOszy2G9bThuC9muu/P+lD+BYAR7Q/7f60dUaVujGuRDIM4ALMQqgSSTAAG5J5CK857V9rRdFwLc9motkrO+Uwp05O4b/bbB5sa7/SB2nLM2GtEZUUvdPI5RmynwEAxzMDlXkHH8cxhJlnMt1AOy/ma2NLBBSfxPpfJfP/AAZ4/wA6e1fCu/f2CeFvFnzCR3dOWhEfMH51oBaFA+F2u8fAqvw1/Ba0HsTXltS90uTu4UkuD1dqiaalUMCY2qI3pUqAJTT0qVWAjUjtSpUARpjSpVUlCUU9KlQSQNMaelVWBCpinpVUsSFQY09KrlfJzJpjSpVQsiti7IiY61ww+HU7j8aVKkSSssXFwyge6Kc2FO6qfMClSq9EM75RVDF7GlSqcpMezF3nJYkmSaJcMUezB6kz6GKVKj7MX85/QTq/gLToCIIBHQ6j51zThFqJyRrHdLKNTropApUq9Ccvwa/s7YVMMgUQNf8Ak39KtcWulbLlTBCuR5qjEfMClSrRDtC5dM8Lwtwsl5iSSSgJO5lrjH4m2p9Kwlpy2IUsZlh/ypUqbrv+xP8Afgpo/wCjE2vBR/zP/E0ailSry+f4ju4uj//Z"/>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正方形/長方形 72"/>
          <p:cNvSpPr/>
          <p:nvPr/>
        </p:nvSpPr>
        <p:spPr bwMode="auto">
          <a:xfrm>
            <a:off x="2685191" y="1429604"/>
            <a:ext cx="5523213" cy="2035251"/>
          </a:xfrm>
          <a:prstGeom prst="rect">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endParaRPr lang="ja-JP" altLang="en-US" dirty="0" smtClean="0">
              <a:solidFill>
                <a:schemeClr val="bg1"/>
              </a:solidFill>
              <a:latin typeface="Meiryo" charset="-128"/>
              <a:ea typeface="Meiryo" charset="-128"/>
              <a:cs typeface="Meiryo" charset="-128"/>
            </a:endParaRPr>
          </a:p>
        </p:txBody>
      </p:sp>
      <p:sp>
        <p:nvSpPr>
          <p:cNvPr id="4" name="角丸四角形 3"/>
          <p:cNvSpPr/>
          <p:nvPr/>
        </p:nvSpPr>
        <p:spPr bwMode="auto">
          <a:xfrm>
            <a:off x="2849587" y="1675763"/>
            <a:ext cx="2913993" cy="1573579"/>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1" i="0" u="none" strike="noStrike" cap="none" normalizeH="0" baseline="0" dirty="0" smtClean="0">
                <a:ln>
                  <a:noFill/>
                </a:ln>
                <a:solidFill>
                  <a:schemeClr val="bg1"/>
                </a:solidFill>
                <a:effectLst/>
                <a:latin typeface="Meiryo" charset="-128"/>
                <a:ea typeface="Meiryo" charset="-128"/>
                <a:cs typeface="Meiryo" charset="-128"/>
              </a:rPr>
              <a:t>プログラム</a:t>
            </a:r>
          </a:p>
          <a:p>
            <a:pPr marL="0" marR="0" indent="0"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chemeClr val="bg1"/>
                </a:solidFill>
                <a:latin typeface="Meiryo" charset="-128"/>
                <a:ea typeface="Meiryo" charset="-128"/>
                <a:cs typeface="Meiryo" charset="-128"/>
              </a:rPr>
              <a:t>ハードウェアに処理させるための命令や手順を記述したもの</a:t>
            </a:r>
          </a:p>
          <a:p>
            <a:pPr>
              <a:spcBef>
                <a:spcPts val="0"/>
              </a:spcBef>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プログラム言語で記述され、対象となる業務や処理の特性に応じて使い分けられる（</a:t>
            </a:r>
            <a:r>
              <a:rPr kumimoji="0" lang="en-US" altLang="ja-JP" sz="1200" dirty="0">
                <a:solidFill>
                  <a:schemeClr val="bg1"/>
                </a:solidFill>
                <a:latin typeface="Meiryo" charset="-128"/>
                <a:ea typeface="Meiryo" charset="-128"/>
                <a:cs typeface="Meiryo" charset="-128"/>
              </a:rPr>
              <a:t> </a:t>
            </a:r>
            <a:r>
              <a:rPr kumimoji="0" lang="en-US" altLang="ja-JP" sz="1200" dirty="0" err="1">
                <a:solidFill>
                  <a:schemeClr val="bg1"/>
                </a:solidFill>
                <a:latin typeface="Meiryo" charset="-128"/>
                <a:ea typeface="Meiryo" charset="-128"/>
                <a:cs typeface="Meiryo" charset="-128"/>
              </a:rPr>
              <a:t>Java,C</a:t>
            </a:r>
            <a:r>
              <a:rPr kumimoji="0" lang="en-US" altLang="ja-JP" sz="1200" dirty="0">
                <a:solidFill>
                  <a:schemeClr val="bg1"/>
                </a:solidFill>
                <a:latin typeface="Meiryo" charset="-128"/>
                <a:ea typeface="Meiryo" charset="-128"/>
                <a:cs typeface="Meiryo" charset="-128"/>
              </a:rPr>
              <a:t>++,COBOL</a:t>
            </a:r>
            <a:r>
              <a:rPr kumimoji="0" lang="ja-JP" altLang="en-US" sz="1200" dirty="0" smtClean="0">
                <a:solidFill>
                  <a:schemeClr val="bg1"/>
                </a:solidFill>
                <a:latin typeface="Meiryo" charset="-128"/>
                <a:ea typeface="Meiryo" charset="-128"/>
                <a:cs typeface="Meiryo" charset="-128"/>
              </a:rPr>
              <a:t>など）</a:t>
            </a:r>
            <a:endParaRPr kumimoji="0" lang="ja-JP" altLang="en-US"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28" name="角丸四角形 27"/>
          <p:cNvSpPr/>
          <p:nvPr/>
        </p:nvSpPr>
        <p:spPr bwMode="auto">
          <a:xfrm>
            <a:off x="5992180" y="1675763"/>
            <a:ext cx="1458266" cy="1573579"/>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1" dirty="0" smtClean="0">
                <a:solidFill>
                  <a:schemeClr val="bg1"/>
                </a:solidFill>
                <a:latin typeface="Meiryo" charset="-128"/>
                <a:ea typeface="Meiryo" charset="-128"/>
                <a:cs typeface="Meiryo" charset="-128"/>
              </a:rPr>
              <a:t>データ</a:t>
            </a:r>
          </a:p>
          <a:p>
            <a:pPr marL="0" marR="0" indent="0" defTabSz="914400" rtl="0" eaLnBrk="1" fontAlgn="base" latinLnBrk="0" hangingPunct="1">
              <a:lnSpc>
                <a:spcPct val="100000"/>
              </a:lnSpc>
              <a:spcBef>
                <a:spcPts val="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Meiryo" charset="-128"/>
              <a:ea typeface="Meiryo" charset="-128"/>
              <a:cs typeface="Meiryo" charset="-128"/>
            </a:endParaRPr>
          </a:p>
          <a:p>
            <a:pPr marL="0" marR="0" indent="0"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命令や手順を実行する対象となる数字や記号、画像や音声などの素材</a:t>
            </a:r>
          </a:p>
        </p:txBody>
      </p:sp>
      <p:sp>
        <p:nvSpPr>
          <p:cNvPr id="6" name="左矢印 5"/>
          <p:cNvSpPr/>
          <p:nvPr/>
        </p:nvSpPr>
        <p:spPr bwMode="auto">
          <a:xfrm>
            <a:off x="5646525" y="2246574"/>
            <a:ext cx="381000" cy="493189"/>
          </a:xfrm>
          <a:prstGeom prst="left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59" name="正方形/長方形 58"/>
          <p:cNvSpPr/>
          <p:nvPr/>
        </p:nvSpPr>
        <p:spPr bwMode="auto">
          <a:xfrm>
            <a:off x="2685190" y="4029779"/>
            <a:ext cx="5548361" cy="2044050"/>
          </a:xfrm>
          <a:prstGeom prst="rect">
            <a:avLst/>
          </a:prstGeom>
          <a:solidFill>
            <a:schemeClr val="accent5">
              <a:lumMod val="40000"/>
              <a:lumOff val="6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endParaRPr lang="ja-JP" altLang="en-US" sz="2000" dirty="0">
              <a:solidFill>
                <a:schemeClr val="bg1"/>
              </a:solidFill>
              <a:latin typeface="Meiryo" charset="-128"/>
              <a:ea typeface="Meiryo" charset="-128"/>
              <a:cs typeface="Meiryo" charset="-128"/>
            </a:endParaRPr>
          </a:p>
          <a:p>
            <a:pPr>
              <a:spcBef>
                <a:spcPts val="0"/>
              </a:spcBef>
            </a:pPr>
            <a:endParaRPr lang="ja-JP" altLang="en-US" sz="2000" dirty="0" smtClean="0">
              <a:solidFill>
                <a:schemeClr val="bg1"/>
              </a:solidFill>
              <a:latin typeface="Meiryo" charset="-128"/>
              <a:ea typeface="Meiryo" charset="-128"/>
              <a:cs typeface="Meiryo" charset="-128"/>
            </a:endParaRPr>
          </a:p>
          <a:p>
            <a:pPr>
              <a:spcBef>
                <a:spcPts val="0"/>
              </a:spcBef>
            </a:pPr>
            <a:endParaRPr lang="ja-JP" altLang="en-US" sz="2000" dirty="0" smtClean="0">
              <a:solidFill>
                <a:schemeClr val="bg1"/>
              </a:solidFill>
              <a:latin typeface="Meiryo" charset="-128"/>
              <a:ea typeface="Meiryo" charset="-128"/>
              <a:cs typeface="Meiryo" charset="-128"/>
            </a:endParaRPr>
          </a:p>
          <a:p>
            <a:pPr marL="742950" lvl="1" indent="-285750">
              <a:spcBef>
                <a:spcPts val="0"/>
              </a:spcBef>
              <a:buFont typeface="Wingdings" pitchFamily="2" charset="2"/>
              <a:buChar char="l"/>
            </a:pPr>
            <a:endParaRPr lang="ja-JP" altLang="en-US" dirty="0" smtClean="0">
              <a:solidFill>
                <a:schemeClr val="bg1"/>
              </a:solidFill>
              <a:latin typeface="Meiryo" charset="-128"/>
              <a:ea typeface="Meiryo" charset="-128"/>
              <a:cs typeface="Meiryo" charset="-128"/>
            </a:endParaRPr>
          </a:p>
          <a:p>
            <a:pPr>
              <a:spcBef>
                <a:spcPts val="0"/>
              </a:spcBef>
            </a:pPr>
            <a:endParaRPr lang="ja-JP" altLang="en-US" sz="1400" dirty="0">
              <a:solidFill>
                <a:schemeClr val="bg1"/>
              </a:solidFill>
              <a:latin typeface="Meiryo" charset="-128"/>
              <a:ea typeface="Meiryo" charset="-128"/>
              <a:cs typeface="Meiryo" charset="-128"/>
            </a:endParaRPr>
          </a:p>
        </p:txBody>
      </p:sp>
      <p:sp>
        <p:nvSpPr>
          <p:cNvPr id="30" name="角丸四角形 29"/>
          <p:cNvSpPr/>
          <p:nvPr/>
        </p:nvSpPr>
        <p:spPr bwMode="auto">
          <a:xfrm>
            <a:off x="4469122" y="4163741"/>
            <a:ext cx="1518745" cy="796679"/>
          </a:xfrm>
          <a:prstGeom prst="roundRect">
            <a:avLst>
              <a:gd name="adj" fmla="val 0"/>
            </a:avLst>
          </a:prstGeom>
          <a:solidFill>
            <a:schemeClr val="accent2">
              <a:lumMod val="40000"/>
              <a:lumOff val="6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latin typeface="Meiryo" charset="-128"/>
              <a:ea typeface="Meiryo" charset="-128"/>
              <a:cs typeface="Meiryo" charset="-128"/>
            </a:endParaRPr>
          </a:p>
        </p:txBody>
      </p:sp>
      <p:sp>
        <p:nvSpPr>
          <p:cNvPr id="31" name="角丸四角形 30"/>
          <p:cNvSpPr/>
          <p:nvPr/>
        </p:nvSpPr>
        <p:spPr bwMode="auto">
          <a:xfrm>
            <a:off x="3326123" y="4163743"/>
            <a:ext cx="914400" cy="1180753"/>
          </a:xfrm>
          <a:prstGeom prst="roundRect">
            <a:avLst>
              <a:gd name="adj" fmla="val 0"/>
            </a:avLst>
          </a:prstGeom>
          <a:solidFill>
            <a:schemeClr val="accent4">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eiryo" charset="-128"/>
                <a:ea typeface="Meiryo" charset="-128"/>
                <a:cs typeface="Meiryo" charset="-128"/>
              </a:rPr>
              <a:t>入力</a:t>
            </a:r>
          </a:p>
        </p:txBody>
      </p:sp>
      <p:sp>
        <p:nvSpPr>
          <p:cNvPr id="32" name="角丸四角形 31"/>
          <p:cNvSpPr/>
          <p:nvPr/>
        </p:nvSpPr>
        <p:spPr bwMode="auto">
          <a:xfrm>
            <a:off x="6213840" y="4166371"/>
            <a:ext cx="914400" cy="1177621"/>
          </a:xfrm>
          <a:prstGeom prst="roundRect">
            <a:avLst>
              <a:gd name="adj" fmla="val 0"/>
            </a:avLst>
          </a:prstGeom>
          <a:solidFill>
            <a:srgbClr val="0070C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eiryo" charset="-128"/>
                <a:ea typeface="Meiryo" charset="-128"/>
                <a:cs typeface="Meiryo" charset="-128"/>
              </a:rPr>
              <a:t>出力</a:t>
            </a:r>
          </a:p>
        </p:txBody>
      </p:sp>
      <p:sp>
        <p:nvSpPr>
          <p:cNvPr id="33" name="角丸四角形 32"/>
          <p:cNvSpPr/>
          <p:nvPr/>
        </p:nvSpPr>
        <p:spPr bwMode="auto">
          <a:xfrm>
            <a:off x="4593931" y="4296875"/>
            <a:ext cx="1295400" cy="251424"/>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Meiryo" charset="-128"/>
                <a:ea typeface="Meiryo" charset="-128"/>
                <a:cs typeface="Meiryo" charset="-128"/>
              </a:rPr>
              <a:t>演算</a:t>
            </a:r>
          </a:p>
        </p:txBody>
      </p:sp>
      <p:sp>
        <p:nvSpPr>
          <p:cNvPr id="34" name="角丸四角形 33"/>
          <p:cNvSpPr/>
          <p:nvPr/>
        </p:nvSpPr>
        <p:spPr bwMode="auto">
          <a:xfrm>
            <a:off x="4591773" y="4592202"/>
            <a:ext cx="1294457" cy="266701"/>
          </a:xfrm>
          <a:prstGeom prst="roundRect">
            <a:avLst>
              <a:gd name="adj" fmla="val 0"/>
            </a:avLst>
          </a:prstGeom>
          <a:solidFill>
            <a:srgbClr val="FFC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Meiryo" charset="-128"/>
                <a:ea typeface="Meiryo" charset="-128"/>
                <a:cs typeface="Meiryo" charset="-128"/>
              </a:rPr>
              <a:t>制御</a:t>
            </a:r>
          </a:p>
        </p:txBody>
      </p:sp>
      <p:sp>
        <p:nvSpPr>
          <p:cNvPr id="35" name="角丸四角形 34"/>
          <p:cNvSpPr/>
          <p:nvPr/>
        </p:nvSpPr>
        <p:spPr bwMode="auto">
          <a:xfrm>
            <a:off x="4469121" y="5031955"/>
            <a:ext cx="1518745" cy="274787"/>
          </a:xfrm>
          <a:prstGeom prst="roundRect">
            <a:avLst>
              <a:gd name="adj" fmla="val 0"/>
            </a:avLst>
          </a:prstGeom>
          <a:solidFill>
            <a:schemeClr val="accent6">
              <a:lumMod val="5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Meiryo" charset="-128"/>
                <a:ea typeface="Meiryo" charset="-128"/>
                <a:cs typeface="Meiryo" charset="-128"/>
              </a:rPr>
              <a:t>記憶</a:t>
            </a:r>
          </a:p>
        </p:txBody>
      </p:sp>
      <p:sp>
        <p:nvSpPr>
          <p:cNvPr id="7" name="正方形/長方形 6"/>
          <p:cNvSpPr/>
          <p:nvPr/>
        </p:nvSpPr>
        <p:spPr>
          <a:xfrm>
            <a:off x="2696409" y="5489054"/>
            <a:ext cx="4940173" cy="5847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spcBef>
                <a:spcPts val="0"/>
              </a:spcBef>
            </a:pPr>
            <a:r>
              <a:rPr lang="ja-JP" altLang="en-US" sz="1600" dirty="0">
                <a:solidFill>
                  <a:srgbClr val="0432FF"/>
                </a:solidFill>
                <a:latin typeface="Meiryo" charset="-128"/>
                <a:ea typeface="Meiryo" charset="-128"/>
                <a:cs typeface="Meiryo" charset="-128"/>
              </a:rPr>
              <a:t>ソフトウェアを実行させるため</a:t>
            </a:r>
            <a:r>
              <a:rPr lang="ja-JP" altLang="en-US" sz="1600" dirty="0" smtClean="0">
                <a:solidFill>
                  <a:srgbClr val="0432FF"/>
                </a:solidFill>
                <a:latin typeface="Meiryo" charset="-128"/>
                <a:ea typeface="Meiryo" charset="-128"/>
                <a:cs typeface="Meiryo" charset="-128"/>
              </a:rPr>
              <a:t>の</a:t>
            </a:r>
            <a:endParaRPr lang="en-US" altLang="ja-JP" sz="1600" dirty="0" smtClean="0">
              <a:solidFill>
                <a:srgbClr val="0432FF"/>
              </a:solidFill>
              <a:latin typeface="Meiryo" charset="-128"/>
              <a:ea typeface="Meiryo" charset="-128"/>
              <a:cs typeface="Meiryo" charset="-128"/>
            </a:endParaRPr>
          </a:p>
          <a:p>
            <a:pPr algn="ctr">
              <a:spcBef>
                <a:spcPts val="0"/>
              </a:spcBef>
            </a:pPr>
            <a:r>
              <a:rPr lang="ja-JP" altLang="en-US" sz="1600" dirty="0" smtClean="0">
                <a:solidFill>
                  <a:srgbClr val="0432FF"/>
                </a:solidFill>
                <a:latin typeface="Meiryo" charset="-128"/>
                <a:ea typeface="Meiryo" charset="-128"/>
                <a:cs typeface="Meiryo" charset="-128"/>
              </a:rPr>
              <a:t>電気</a:t>
            </a:r>
            <a:r>
              <a:rPr lang="ja-JP" altLang="en-US" sz="1600" dirty="0">
                <a:solidFill>
                  <a:srgbClr val="0432FF"/>
                </a:solidFill>
                <a:latin typeface="Meiryo" charset="-128"/>
                <a:ea typeface="Meiryo" charset="-128"/>
                <a:cs typeface="Meiryo" charset="-128"/>
              </a:rPr>
              <a:t>・</a:t>
            </a:r>
            <a:r>
              <a:rPr lang="ja-JP" altLang="en-US" sz="1600" dirty="0" smtClean="0">
                <a:solidFill>
                  <a:srgbClr val="0432FF"/>
                </a:solidFill>
                <a:latin typeface="Meiryo" charset="-128"/>
                <a:ea typeface="Meiryo" charset="-128"/>
                <a:cs typeface="Meiryo" charset="-128"/>
              </a:rPr>
              <a:t>電子機器</a:t>
            </a:r>
            <a:r>
              <a:rPr lang="ja-JP" altLang="en-US" sz="1600" dirty="0">
                <a:solidFill>
                  <a:srgbClr val="0432FF"/>
                </a:solidFill>
                <a:latin typeface="Meiryo" charset="-128"/>
                <a:ea typeface="Meiryo" charset="-128"/>
                <a:cs typeface="Meiryo" charset="-128"/>
              </a:rPr>
              <a:t>によって構成されている装置</a:t>
            </a:r>
          </a:p>
        </p:txBody>
      </p:sp>
      <p:sp>
        <p:nvSpPr>
          <p:cNvPr id="14" name="下矢印 13"/>
          <p:cNvSpPr/>
          <p:nvPr/>
        </p:nvSpPr>
        <p:spPr bwMode="auto">
          <a:xfrm>
            <a:off x="3507056" y="3354643"/>
            <a:ext cx="533400" cy="942232"/>
          </a:xfrm>
          <a:prstGeom prst="down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 name="テキスト ボックス 2"/>
          <p:cNvSpPr txBox="1"/>
          <p:nvPr/>
        </p:nvSpPr>
        <p:spPr>
          <a:xfrm>
            <a:off x="7640567" y="1539875"/>
            <a:ext cx="492443" cy="163121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rtlCol="0">
            <a:spAutoFit/>
          </a:bodyPr>
          <a:lstStyle/>
          <a:p>
            <a:pPr algn="ctr"/>
            <a:r>
              <a:rPr kumimoji="1" lang="ja-JP" altLang="en-US" sz="2000" b="1" dirty="0" smtClean="0">
                <a:solidFill>
                  <a:schemeClr val="accent3">
                    <a:lumMod val="75000"/>
                  </a:schemeClr>
                </a:solidFill>
                <a:latin typeface="Meiryo" charset="-128"/>
                <a:ea typeface="Meiryo" charset="-128"/>
                <a:cs typeface="Meiryo" charset="-128"/>
              </a:rPr>
              <a:t>ソフトウェア</a:t>
            </a:r>
            <a:endParaRPr kumimoji="1" lang="ja-JP" altLang="en-US" sz="2000" b="1" dirty="0">
              <a:solidFill>
                <a:schemeClr val="accent3">
                  <a:lumMod val="75000"/>
                </a:schemeClr>
              </a:solidFill>
              <a:latin typeface="Meiryo" charset="-128"/>
              <a:ea typeface="Meiryo" charset="-128"/>
              <a:cs typeface="Meiryo" charset="-128"/>
            </a:endParaRPr>
          </a:p>
        </p:txBody>
      </p:sp>
      <p:sp>
        <p:nvSpPr>
          <p:cNvPr id="58" name="テキスト ボックス 57"/>
          <p:cNvSpPr txBox="1"/>
          <p:nvPr/>
        </p:nvSpPr>
        <p:spPr>
          <a:xfrm>
            <a:off x="7636582" y="4174951"/>
            <a:ext cx="492443" cy="163121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rtlCol="0">
            <a:spAutoFit/>
          </a:bodyPr>
          <a:lstStyle/>
          <a:p>
            <a:pPr algn="ctr"/>
            <a:r>
              <a:rPr kumimoji="1" lang="ja-JP" altLang="en-US" sz="2000" b="1" dirty="0" smtClean="0">
                <a:solidFill>
                  <a:srgbClr val="0432FF"/>
                </a:solidFill>
                <a:latin typeface="Meiryo" charset="-128"/>
                <a:ea typeface="Meiryo" charset="-128"/>
                <a:cs typeface="Meiryo" charset="-128"/>
              </a:rPr>
              <a:t>ハードウェア</a:t>
            </a:r>
            <a:endParaRPr kumimoji="1" lang="ja-JP" altLang="en-US" sz="2000" b="1" dirty="0">
              <a:solidFill>
                <a:srgbClr val="0432FF"/>
              </a:solidFill>
              <a:latin typeface="Meiryo" charset="-128"/>
              <a:ea typeface="Meiryo" charset="-128"/>
              <a:cs typeface="Meiryo" charset="-128"/>
            </a:endParaRPr>
          </a:p>
        </p:txBody>
      </p:sp>
      <p:pic>
        <p:nvPicPr>
          <p:cNvPr id="42" name="Picture 30" descr="http://t2.gstatic.com/images?q=tbn:ANd9GcQHyRcgmMjvwN4f1pk9BnOYv7-HveCneQ1IJc6CGP7ojLosC9E&amp;t=1&amp;usg=__9_LW8ZCuSHKlch04l5-Qqo6q7To="/>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0505" y="4435676"/>
            <a:ext cx="863113" cy="580072"/>
          </a:xfrm>
          <a:prstGeom prst="rect">
            <a:avLst/>
          </a:prstGeom>
          <a:noFill/>
          <a:ln>
            <a:noFill/>
          </a:ln>
          <a:effectLst/>
          <a:extLst>
            <a:ext uri="{909E8E84-426E-40dd-AFC4-6F175D3DCCD1}">
              <a14:hiddenFill xmlns=""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pic>
      <p:pic>
        <p:nvPicPr>
          <p:cNvPr id="43" name="図 42"/>
          <p:cNvPicPr>
            <a:picLocks noChangeAspect="1"/>
          </p:cNvPicPr>
          <p:nvPr/>
        </p:nvPicPr>
        <p:blipFill>
          <a:blip r:embed="rId9">
            <a:clrChange>
              <a:clrFrom>
                <a:srgbClr val="FFFFFF"/>
              </a:clrFrom>
              <a:clrTo>
                <a:srgbClr val="FFFFFF">
                  <a:alpha val="0"/>
                </a:srgbClr>
              </a:clrTo>
            </a:clrChange>
          </a:blip>
          <a:stretch>
            <a:fillRect/>
          </a:stretch>
        </p:blipFill>
        <p:spPr>
          <a:xfrm>
            <a:off x="874227" y="5333699"/>
            <a:ext cx="701439" cy="701439"/>
          </a:xfrm>
          <a:prstGeom prst="rect">
            <a:avLst/>
          </a:prstGeom>
        </p:spPr>
      </p:pic>
    </p:spTree>
    <p:extLst>
      <p:ext uri="{BB962C8B-B14F-4D97-AF65-F5344CB8AC3E}">
        <p14:creationId xmlns:p14="http://schemas.microsoft.com/office/powerpoint/2010/main" val="213182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bwMode="auto">
          <a:xfrm>
            <a:off x="719572" y="1196752"/>
            <a:ext cx="7704856" cy="5100590"/>
          </a:xfrm>
          <a:prstGeom prst="roundRect">
            <a:avLst>
              <a:gd name="adj" fmla="val 0"/>
            </a:avLst>
          </a:prstGeom>
          <a:solidFill>
            <a:srgbClr val="FFFBD2"/>
          </a:solidFill>
          <a:ln>
            <a:noFill/>
            <a:headEnd type="none" w="med" len="med"/>
            <a:tailEnd type="none" w="med" len="me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Meiryo" charset="-128"/>
              <a:ea typeface="Meiryo" charset="-128"/>
              <a:cs typeface="Meiryo" charset="-128"/>
            </a:endParaRPr>
          </a:p>
        </p:txBody>
      </p:sp>
      <p:sp>
        <p:nvSpPr>
          <p:cNvPr id="73" name="正方形/長方形 72"/>
          <p:cNvSpPr/>
          <p:nvPr/>
        </p:nvSpPr>
        <p:spPr bwMode="auto">
          <a:xfrm>
            <a:off x="2685191" y="1429604"/>
            <a:ext cx="5523213" cy="2035251"/>
          </a:xfrm>
          <a:prstGeom prst="rect">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endParaRPr lang="ja-JP" altLang="en-US" dirty="0" smtClean="0">
              <a:solidFill>
                <a:schemeClr val="bg1"/>
              </a:solidFill>
              <a:latin typeface="Meiryo" charset="-128"/>
              <a:ea typeface="Meiryo" charset="-128"/>
              <a:cs typeface="Meiryo" charset="-128"/>
            </a:endParaRPr>
          </a:p>
        </p:txBody>
      </p:sp>
      <p:sp>
        <p:nvSpPr>
          <p:cNvPr id="84" name="正方形/長方形 83"/>
          <p:cNvSpPr/>
          <p:nvPr/>
        </p:nvSpPr>
        <p:spPr bwMode="auto">
          <a:xfrm>
            <a:off x="2769454" y="2190654"/>
            <a:ext cx="2131420" cy="1166337"/>
          </a:xfrm>
          <a:prstGeom prst="rect">
            <a:avLst/>
          </a:prstGeom>
          <a:solidFill>
            <a:srgbClr val="92D05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endParaRPr lang="ja-JP" altLang="en-US" sz="1200" dirty="0">
              <a:solidFill>
                <a:schemeClr val="bg1"/>
              </a:solidFill>
              <a:latin typeface="Meiryo" charset="-128"/>
              <a:ea typeface="Meiryo" charset="-128"/>
              <a:cs typeface="Meiryo" charset="-128"/>
            </a:endParaRPr>
          </a:p>
        </p:txBody>
      </p:sp>
      <p:sp>
        <p:nvSpPr>
          <p:cNvPr id="760834" name="Rectangle 2"/>
          <p:cNvSpPr>
            <a:spLocks noGrp="1" noChangeArrowheads="1"/>
          </p:cNvSpPr>
          <p:nvPr>
            <p:ph type="title"/>
          </p:nvPr>
        </p:nvSpPr>
        <p:spPr/>
        <p:txBody>
          <a:bodyPr/>
          <a:lstStyle/>
          <a:p>
            <a:r>
              <a:rPr lang="ja-JP" altLang="en-US" sz="2800" dirty="0" smtClean="0">
                <a:ea typeface="ＭＳ Ｐゴシック" pitchFamily="50" charset="-128"/>
              </a:rPr>
              <a:t>ハードウェアとソフトウェア</a:t>
            </a:r>
            <a:endParaRPr lang="ja-JP" altLang="en-US" sz="2800" dirty="0">
              <a:ea typeface="ＭＳ Ｐゴシック" pitchFamily="50" charset="-128"/>
            </a:endParaRPr>
          </a:p>
        </p:txBody>
      </p:sp>
      <p:pic>
        <p:nvPicPr>
          <p:cNvPr id="805913" name="Picture 25"/>
          <p:cNvPicPr>
            <a:picLocks noChangeAspect="1" noChangeArrowheads="1"/>
          </p:cNvPicPr>
          <p:nvPr/>
        </p:nvPicPr>
        <p:blipFill>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1210571" y="3609469"/>
            <a:ext cx="389899" cy="62080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cap="flat" cmpd="sng" algn="ctr">
                <a:solidFill>
                  <a:srgbClr val="4168A7"/>
                </a:solidFill>
                <a:prstDash val="solid"/>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pic>
      <p:pic>
        <p:nvPicPr>
          <p:cNvPr id="805914" name="Picture 26"/>
          <p:cNvPicPr>
            <a:picLocks noChangeAspect="1" noChangeArrowheads="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729419" y="3631841"/>
            <a:ext cx="336081" cy="624150"/>
          </a:xfrm>
          <a:prstGeom prst="rect">
            <a:avLst/>
          </a:prstGeom>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cap="flat" cmpd="sng" algn="ctr">
                <a:solidFill>
                  <a:srgbClr val="4168A7"/>
                </a:solidFill>
                <a:prstDash val="solid"/>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pic>
      <p:sp>
        <p:nvSpPr>
          <p:cNvPr id="21" name="テキスト ボックス 20"/>
          <p:cNvSpPr txBox="1"/>
          <p:nvPr/>
        </p:nvSpPr>
        <p:spPr>
          <a:xfrm>
            <a:off x="840349" y="1284733"/>
            <a:ext cx="1620957" cy="338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kumimoji="1" lang="ja-JP" altLang="en-US" sz="1600" b="1" dirty="0" smtClean="0">
                <a:solidFill>
                  <a:srgbClr val="3366FF"/>
                </a:solidFill>
                <a:latin typeface="Meiryo" charset="-128"/>
                <a:ea typeface="Meiryo" charset="-128"/>
                <a:cs typeface="Meiryo" charset="-128"/>
              </a:rPr>
              <a:t>コンピューター</a:t>
            </a:r>
            <a:endParaRPr kumimoji="1" lang="ja-JP" altLang="en-US" sz="1600" b="1" dirty="0">
              <a:solidFill>
                <a:srgbClr val="3366FF"/>
              </a:solidFill>
              <a:latin typeface="Meiryo" charset="-128"/>
              <a:ea typeface="Meiryo" charset="-128"/>
              <a:cs typeface="Meiryo"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28"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3565" y="1675763"/>
            <a:ext cx="1117247" cy="19241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pic>
      <p:pic>
        <p:nvPicPr>
          <p:cNvPr id="805916" name="Picture 28" descr="http://t0.gstatic.com/images?q=tbn:ANd9GcQLxdQWn1K3NNsgbNnYnven8WwTIZAKj3PUvc0za7ItbGXNACw&amp;t=1&amp;usg=__3wufWuRUgxRwk2G_awMy1BgOvaY="/>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6550" y="4736498"/>
            <a:ext cx="884899" cy="662821"/>
          </a:xfrm>
          <a:prstGeom prst="rect">
            <a:avLst/>
          </a:prstGeom>
          <a:noFill/>
          <a:ln>
            <a:noFill/>
          </a:ln>
          <a:effectLst/>
          <a:extLst>
            <a:ext uri="{909E8E84-426E-40dd-AFC4-6F175D3DCCD1}">
              <a14:hiddenFill xmlns=""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pic>
      <p:pic>
        <p:nvPicPr>
          <p:cNvPr id="62" name="Picture 6" descr="http://netvolante.jp/download/tools/icons/jpeg/pos_register.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470" y="5504272"/>
            <a:ext cx="520609" cy="694145"/>
          </a:xfrm>
          <a:prstGeom prst="rect">
            <a:avLst/>
          </a:prstGeom>
          <a:noFill/>
          <a:ln>
            <a:noFill/>
          </a:ln>
          <a:effectLst/>
          <a:extLst>
            <a:ext uri="{909E8E84-426E-40dd-AFC4-6F175D3DCCD1}">
              <a14:hiddenFill xmlns=""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pic>
      <p:sp>
        <p:nvSpPr>
          <p:cNvPr id="5" name="AutoShape 8" descr="data:image/jpg;base64,/9j/4AAQSkZJRgABAQAAAQABAAD/2wCEAAkGBhQSEBQUExQVFBUWFxgVGBcYFxcXGBgYFBcWFxUVGhcYHCYeFxojGRYXHy8gIycpLCwsFx4xNTAqNSYrLCoBCQoKDgwOGg8PGiokHyUpKSwsLCwsLCwpKSwpLCwpLCwsKSwsKSwsLCwsLCwpKiksLCkpKSwsLCwsLCwsLCwpLP/AABEIALMBGgMBIgACEQEDEQH/xAAcAAABBQEBAQAAAAAAAAAAAAAFAAECBAYDBwj/xABDEAACAQIEAwUEBgkDAwUBAAABAhEAAwQSITEFQVEGImFxgRMykaEHI0JSscEUM2JykqLR4fBTgrIVQ2MkNHPC8Rb/xAAaAQACAwEBAAAAAAAAAAAAAAAAAwECBAUG/8QAMREAAgIBBAECAwYGAwAAAAAAAAECEQMEEiExQSJhMlFxBROBkaHwFCMzwdHhFTSx/9oADAMBAAIRAxEAPwD0KlSmlWOh1j0qYGnmpJHpUgKRqKAVPTU4NACpqVPQAqVMKegB5pRTRSmgB6VNSJigCVKguL7X4a3eFoszORPcR3AHiUUxVix2jwz6C9bnoWCt/C0Gp2sjcglT1AOCJBkdacVFEkqYmlNKgBzTiozSmgCVIVEGnoAempppTQA80qalFADzSpU1ACp6alQAjSmkKWagDjSqK3QdiD5EH8KkTV6KiFOBUZqVQA80jSpTUFh6VNNKoAelTUpoAelTTULuIVYzMFkwJIEn1oA6TTCkG5jUdeVNNXUGyrmkSmueItB1KsJB3Hz5eVdBbNBuMYXGu2WzctWLf38puXfGAwyL/NTFBIW5NhOzhlQQqhR4ACgPHOL3Mxt2sC+II0LXMtu16FgS3oI8a5WuG8Qte7i1vc4vWlPoDbKkD412HGcan6zCW7njauwf4bi/nTCtgRMYi63uG37Lc2wzBh5j2bo3yrva7SYYGBj8RYP3cQhj43rZ/wCVFf8A+xtj9dh8TaPjZLj42y1F7dm3dQNkMMJh0Kn1RgCPUUEAbA8VvsspicFfE8mK+XeViAfDLV//AKpiF9/Ck+Nq6j/J8hqVvsjhBcFz9Gs5xqGNtSQeo038aLaDxqu1FrYIHaS2PfS9b/fs3I/iQMvzqxh+PYe4YS9aJ6Z1n+EmauxVDH4AXDDpbZI1JVWbx98Qo8dfSq/doncwgDSmsm/EMLhiTYtjORBCki2PMA5WPkPWgPAu1l27fxDXMV7NB7QWwLaMMytop0JKgbCR51RwospnpdImvNMN2wxm7XLZP3fZrlHgNm+dErPb+6Pfs228VZk+RDfjVdrLbkbmaVZax9INk+/bup5BXH8rT8qIYbtfhH2voD0ebZ/nAqtE2GaVc7V9XEqwYdVII+IqdBI9KmpUAPNKaanoA87RnUyFuKR+yaKp2rYRmTz0IJ8elaYLUstdCTjLtGVWugNZ7U2CwBJQmD3hpr4iYozbuhhKkEHYgyPiK8z7W4C82OuNbcBe6CrciFE/GunCLmItONQBInK2hHOVNZHXgcrPSSaQNU8HjhcEjTzq0DSxhKakKjTqCdgT5UU2FjxVDjnG7eEstevFgilQSBmPeIA08zV3NWX+k6zm4TifBUb+G4hoS55IbLPD+3eDvx7PE2pPJmyN5Q8fKi6sGE6MD6qfXnXysRVrA8XvWTNq7ct/uOy/ga0KKXQptn1DbwWG39kVaIzIzJ8kK/nS/Q/uX3Hg2Vx/Oob+evA+H/SvxC1vdF0dLiK38whvnWk4f9OR09thgeptuR/K4P41NMD1v2F4f6bjqM6H5B1+dRu3bsaIynqFW8I56W3zesVjOHfS7gLkZnuWT+2h/wCSZq1HD+1Fm9+qxFq74B0Y/wAJ1+VRyBdHEkmCyg9G7h+DQa7iDrGldTxRiIdVYdCPy2+VVjhMKxn2RtnrbJT/AIEVNkUdVRfL0qRIG2tUcXgso+pxF6eQcJcX1zKGPxrlbuYgbi1c/jtH/wC4osKLt/FBYBOp2UAlj5KNTTi4DsZjpQniWPsWicwlzqyqT3jyzwYI/e+FZji3aZ3ETkT7i8x4nc/IUEWajifaW1akA526KdB5tt6CayHF+0z3NGbT7i6D16+tBMRjCdtB4f1qozdKsijdlTtLjGNowYnkNNADpRThfZPEYnDYb2N3VZVyQyLbXQgZo+sI2hZ8xQriOHBZM/uiGI3LCZgDoY3OnntRzCfSLirYAi2yjQArEAbDux+VKnz0XjHjkPWfo2e3ly4tmjcPbEHrBBJFUeIdk8cjE20tXU00Dwx6nv5QD4a13w30rD/u2Y8VY/hB/GjeC+kPCPEsyH9pZ+aE0v1IZUTOXeD3e4txLqgA6m2CFgliAwOsiTqd9OdDLnDLikiMwG5Bkc9Ty+y/ojHYSfUcJxezc/V3UbyYT8N6G9peM4ewv1qJccjRCFJPiSR3R41VssoowFvD5AGIFs8j7h3jlBGpAorh+K4hAMt+54SwuCOvfDaUAwXa67dx5tNlFtgTlXTJlQmAToNCwnlnJGsVpTgRMqchkE9wFDqSSbfdQnViI1/VqDvQ7Rb0e5bsdub1rW8hvj/xqqsOpOsN8qI4f6ScI2jm5aP7dth81zUBwuFDkhgUadQGDAe9BzRBQ5W1P+ncOvdmtxHCqhABzSJggadJgkc9uUGoTTCUXE32E7S4a4VFu/bcsQoAYFiTyy7/AConWE4HgbAxVg2QZKZnJA0YBjl2EaqfDatzFDIRzpzULl0KpYmAAST4Deh2H47af7RU+lbUIM1xUzfun9s/IxXO2a3FqwI7uQg66QJn8a4vwy1Mm2oPlA/oaS8bGKVArgU6wDHXlWlw+AdthA6nQf3rnYuFDKx8Af8A8ohb40ftLPiP71KgiHKydrhIHvGT02H96upbgQAAOgEfhXK1xO2eceelWBB2IPlTKKkHQHcA+etU8Twe1cUhlBBEFdwR0KmQR6VcvX1Ud4geHP4VQv8AFuSiPE7/AArn6r7Q0+m/qS5+XbGwxSn0ZHjP0TcOuGDaW2xE9zNb9e73PitYriX0F2yT+j4ll/ZuKHH8S5T/AC16rcvEnUz560lwhYAwAOZIifhv5VwP+ez5su3T47X5v9OjT/DRivUzwjiH0M4y3aLKbd1g0ZELZiv3gXAHp+NZDH8DxGH0vWblqfvIQD6kRX1lbwsCTt1eAP4efrTthFZYygjmx7ojy2PqBXp9PPLOF5YqL+V2ZJJJ+lnx/lpBfOvpTtD2M4a4JuWbXiwHsz6MmUsfSvLu0HYFXuovDbd25JIfOwKINIOYgZR+8deVPKWZDA9qcXYj2WIuqByzsR/C0j5VvOx/bfi2JYLbtW8Qo0Z3T2ar53FIE+EE+FduFfR1YsXkt4tw11hmUMHFgwJIXL3r7AawSg/erZY3tHasLas23t2h7gZgtpZjkqCFmDoKCGww+KFu2pxDKH5qhaJ6CYJHnFU2xN/Ej6kezt/fOk+R3PppUsF2fs3Fzs4vyZzBpTyhTB9TRoWBCjksZQO6BGwgHUDpt4UEADhvZTun9IKsx5LmGXXSHnX4Cq+M+j+2dbdx1P7QDj46Gi3EO1WEsXVtXb6JcYgBJJMtsDAOWfGKLGgmjyPifZfFqzIlvNBgFSCW03VZzEenWq2Ex/6I0X8NnMCRdW4keIOmp9a23aq7irV4Ph2yqUGaHCmQSNiO8II0nltXXAdq7q2yt8pfaYy5NIjqNDz1y0tzo149NvpwTMFf4bwzEsXP6Xh3bUsri8vnDjN/NXBuw4InD8Ssv+zeV7R36w6+s1qOOcawbnKuFt27gPfYNkI8Aq5Z8SRFUsN2dS7bzIWtgyQG1mI1EiY21mNajcXjp3PhVfy/fBmLvZDiCajDriFHOw6XvkjE/FaEYnEm22W9auWm6OpU/BgDWoukWbhQXAzDeJDKfHxoxd41dexka4zroMrHOuhkGGnw5bijcInDa6M9wfhyqFuvMEBlTvLI3BbmB+PzqVyzcuhcoLOUQkf7F0FGrHCWuo7Tr7o5lnfuoJPVmEnpJohhcJbsK924SEUQhA1aO6oC9WgQPGqSurBHnHC7vs8Y11g3dJVo3U6A7kagAkCdwpr0PhXEVvJnSQPEZdQs6HvEqNdZ2tk7sKGcVwX6Hwe4rmL+JZmKE6hmIJ/htgT0JiodneLKbKIpAyKqwSdCAusNCnUDrOToNYk/JCXIevYgqba/eYghlmYQgAjvGZIWORkcjVTi9yX1JMKN5O8mQTqZmSdNS1PdxBNy0oLQQzFQRlgLHeiAoIeJkmWY7tVXiDfWt006dBrC6Cd45THKl4u2MyqooPdkuHsmLfMIIQHed1SNvB62tZbsdiGvPeuuAC0DTbQlRE+CCtRNWZRGc7a4/wBnhSBu7BfQSx/4x6159dxvcTNt7T2jeK4a210r5Fsg9K1P0mXiEsL1Ln4BP6msNfur7PKwbW3d1B1Gd7NsiDpz3rQ5ci0vSFeE8Zv28g9qd7KNOv2GxGLc+SsqCtBwr6SLoCi5bksLOinXPiXb2VuDz9mMxM1j78H2mV1k/pMA9wy7W7J1OkAAiZ5iljWZHZyCoS5eugkbizZW3YPoTp5GrKQUepYDtxhLwEsFkOZ93u22yM/7ubSedHLZRvduDyNeE2bayLZ92cNhz/8AHaX9Ivj1eCaIcC4lcF60Q5AZbuJuAEwz33K21joqAEetW3fMij2hrDDl6gzXPD4gbowPLunn0kViuK9pglkLcuhFbU5jGbmF6nSCfMdKFcF4olzO1t9C5giROiz0O4NZ5zjK41wXUWuT09rk+fxqAP8Am5rI4fjV1ftZh0YT896JWe0ojvof9pn8YriS+xNHOW7le19/nbHrPkSDYbp/erVvirjmCPECs9geN+0Y5gLY5AsNfXr4fjV+/wAQtW1zO6gDxkzAMADWYI+NdnBgxYI7cSSRmnKT5kFV4gNyuZupMgekVUu4l7oMkqddCBp4wCR41hO0X0kpblLRAblsX+GyeutYLhQxV58uGFwtuchIidyzz82NaSlnsmI4JZnPeZn/AH2geQVYqqvGJb2GFtiRroAABzboPMyaB9juz+KKj9KTKgZiVuM2diSJMCdPM61tsPgVtiLYCDmABrQRQFHZFXuLdvuz3VmIJULmEE9SY5n4VYtdk7IaTLCIg7md5cawRpCwOs0WCKgYwFHvM22sasx8huelYftL9Kdu0wtYRP0i6xgNqLQP727nXlp41DoslfRr7t2xhbWvs7NtdAAFRQTsABuT0GprzftT9Kdx3axhFNoSUN91luhyLsvmTPgDUbPA7uL+uxjl3+zmOW3bLe6AAQBrEREn729FeHYMW09neK3XgyiKGyhiIa5J03B3B6A71Tc7NcdNxyzK8H4cS1shpyZS5g5WgjO2YCS567jqdK9sNYHiWDNqyyjKFiFIiTEQO8QWGhmBMjnNbvDvKKeqg/EA0RuymeG1IE9ocMD7NyCcpIgT9rLBjnBHzNA3wiMGYym8HfUGZAGkVqeL4Br1vIjMjEiGXQjkfkTWdW7aws27bHE3lnNcYgWrUmYJURMzoJYmarKPJq0uojCFSLFngFjKtzEk5QQVD+853ACHb8fKhHbPjVy5ZuJbiwiA5AoHtJAgFn+xryHe15U1/EMzG47ywB+sbuhRrIQbWxA3948yNqzHGu0KtZa3YUOrb3SN/BPCZ1Pp1qm7xETkzSyO+jMcO4dcUk6NPQz5761qOy+GZ2YEEQBuPE1l8PjmQwRrNHOz3G1Nwo1wWgwAliQPeGhPIak+lMaMxumuhYQAQqs2m5diLY05kK1z4zyroxRIxGIygWxKqSIQ/e8Xj4UOu9p7K2ibTqxQBCzKe7qYG/fEzAG/lWa4vjBiFh3LWhlfvAZ2uDN0OVUAIhQPOltlkd+03EUuXM7FWLBgc+i27MNOW3mXMwHe3JLCBM6Q4bwhUWMpRpjKWIhojKfaBftDMxzEAXUFAcQma/avDMFQd0HLmuOpOiqQREkSSI89qLWuJm3bVAj+1YN9WoJKhJ0IQyVMKTIJ7qk9KGpLoHKL4J3MOxvoyMVQPkFwhlEkB9SswdBpJMg9KMWHC3Ue8BdXcgGZAka+M6670P4Ziku5QBmZQAQ+XMzuxc81bM13OGPJXEUUfDBMxHebUjQ90EaaNrm5QdvPakXu7LTVMPdnc/6NeewozEnIrbbZgp16NQ1uLYgmT+nKeaiySFPMAgQQNq0nZS1GFT1+Xd/+tGMtYXlcZOjZHGpRRgvpNTu2D43B8Qh/KsPcw5ZQRHuMIkTpesNoK9G+kHC5sIG/03U+jAofmRXnN9M1vxi8v8dnMv8ANZrpTdSMUOYkL1nvMDzz/D9NT+tRfEumeGI0vt1EnEoskHQ6TVjEYg98zI+uYA6/6F9fkxqOPVD7UEFY/SBI7whbtq4TB1Jgg79aFImjpfx2r5kBAOKMqcrAKFt+RYzEnwqxwyyhvsFLTFq2wIjKFQaAjQ89oqpjMIT7TKQf/dCAdSSyNEbn08KJcCQ/pN2dhcYjr7gNDlwQo8miu2lJDMiPEwHUMBm0Jg6baV5rxDi1yyAiNlVLl1IAEHIwy7joa9NuDSvLe1KAXbw+7fzel1FP5Gk4JNumMyquS/w7t+6wHE+WnyMj8KNXu2we0fZQLpIADA66iQANCY8a8/UHmNNd/DaKfBXMt1D0dGHowrTtXYjk9cF+4bNtigzMveSSCHK6RHQzoastaYhAVVgRD+GmpHhP5VbFoMBB2IJ9BqPhU1X8/HnWTdzaHONKmZjF9g8MbiuM6ayQpkNGsd7VfMGt5wridm0gtpaFtRsEiPMgwSfHU0CuYlScsie9Go3T3hHKgOE7Wqf1iFepGo038RTY5ZIo4I9RwuNVzoy+WoPwYA0kx0kjKw8crR0jUDXwrE4TiaPORwYMEbwehB0ona4m4ETI6HUfwtI+EUxZUyuyjr2j7H2se0tiL6aZSiv9Xp/4yNDME1Qb6O1tgeyW0xVgR7QMZA+wSCNJ1k5qM4PjyqIKKP3Rl38NQfiKKWOJ222aPPT57fOmJplo5JQ4MfjcBejLP6MGebmVcweAqqVuEK06cwfOhWM4lh0c4V7buLbEkEMJI1zzoz7yWnrpFejHFHcp3YJJJWAB1MkGd/xiqwwuHdjCgMNyuhGbXdeoqKNK1EX2q/X9DOYtXWItr7saMCqqBlAUKBlEDl4VqeA3y+FssdzbQnzyifnQrifZVmDG1cBaO6LkhQfEqJ+VXuy3Dr1jC27V91e4uaSk5YLEqokA6AxRFNF9ZmxZMcVDv8f7lnjWHL4a8gJBa24BG4JU5SPGYryrDcbS1aV7xgDS3bUQW0ScqjcnvHMee5r2KvDuE9lzfxLgZrhzMAxMwisQuuwAEVGVWcmeXZxV30c72JvYxvrAUt8rQG8bM5jeu7dmmS3Fq8QQZyFQw9CIMb1sL/Y18KoabbA6ATJkjoQCSPI1UtWCs5pmZkH5x/m9J+HhGOWTMpXZhMb2axe4tq4I3RpPX3TBoHetvbPfVlI5EEfjXrGKxKopZmAA1JOgAO0kaydIA1J0ArL9q715MM13JaS3dJXI0C+wBZDedeQDiAokzqTV4yb7NOLLNv1GWxGLAQEn3vx7p/AmreGvqtnPcBadVSTLSYnTULOnjy6ijZw8KntVlo+rtwTJIGUuPGNF584G9225tvmYhr76ciLWUfDOI6QNhrszaOlOujtdxJtEtcAN6R7NYEWlnSV2DaCF+yD1on2P7TDBscQ51a+FJjMYNu9JGs7suuu9ZfGXIMnmqjz0B/Otb2U7LFMt6+PrdCiH/tcw7D/U6D7O51gCXVchFeQxgOGFXe7cOa9dY3DIIyF+80gn35OnQb67FLNidTOUaabsfug/ieXnFKzZnUyFG55k75R1J/ufE1wzh2c5mEINABtH3R+ZrNkmscbZohBzkEODAiyC2kk6cgNAAOg0rscX4Vw4hxEIuwyjl1PTyrLNxq6SdRXn82ouVo60IKKpms4hghes3LR+2pXyJ2PoYPpXktubZcGQUIYj/wCFpdf4PaCvYM1YTthgwmLR1GtwZmHIsDE+o3/vXpM8eNxx8L5oza2gSEYdLZYab+0wjGNog2Ty94VBsP7Re6QSwOh0M38MVjXQn2tk6A1av4cAlWldCAw6EBQ0eCpafzsPUXtmSywSCXC8wVue3VYP/kXE2/UUhSHUU71kktIIL+085xGEVgP4rZHpRfs85a68kkZbbCeQewD+INVVf2XOVtxAOvds3Q0gHacNfBkfdq7wAhb4UiDka0YJyzh7hWADP2HUzOxqk5cMmK5DzjSvP+McKF3iT2yYz21ceagLr8DXoTjSsdxk+zx63YJjDudOZRiY+BquB+r8CcvRnMb2Uvr7ilwOQM6eW9Bb1t1Y51ykDaIOhnat3w/tlbnvjLNH0vYfECDkfwIBP9q1Kcl2hFJhLCXPdhhLKIGWSRALazsBVxTqOuvrB/rXK3fCqpIBIMDl10E6bTU7LBlVlMjfX+tZscav3dj5S3JeyGuYVc+eBm1E+e9YLCJ+sEAyGETE9RPKt+lyWYR7pA+Kg/nWFtWz7S4PFx+NNxq2Jnwi7wDDOqE2shkz7O73ttiLluCu/Q1b/Snte+l61+0B7e3/ABJ31HmtBeHOywenyrRYXjB5n40mfD5QyLsbB8Ya4wChLiliM6usACIJEyOem+lWW41aR8rXFRvExuSBB/2mqmNu4Z2HtFXOdmAIYf7lgiqmP7KrfXuXs2hAzw+h1K5hDRtoZ1AO9EG75fBMkq6NVhuIuuqt8DVsdpbgZVKqQ0yZgwBygbzG9Ym3wx7SW1yXLYtzraIcNz1AhhrMypGvrQzC9r79o/WotyNJ1Rh+XyrTic53tE5Nsez1uxx62T3synx1Hy/pVbifa+3abTVFINxyDlC/aygCWMennWG4Zx84i5lAZAXmCAfcXVQw3Hn1Fa/E3pxItNbUoxADEQfdBMNz1nSp+9a4D7tAXiPa0Yxxa9sMNh23eSbjjoQohQfE+fQm/wDqGGwiC3hsrneVYNP7TuOfgNemWg3FuzmHDkBAoEbd3cfCuQ4fA7seH+CoeSzE8eVNvgs4nGNc79w5j/mgA2HgPXrVDG45baFnJgAkKN2IGoA/wCfiJ472kt4RTmh7p2tg/NiPcXw3PhvWes8QvYhla6NGJWF7rmASqKraAAiOQ73WhJ1bK48LbuQu0nEf0gZW0RWD76KYIyj7zGdzr0gaUb7X8QQ28Gy2zme0qhDqUyuzERtoWn4dKo8G4Nme3nVlliUTIdW30BPfI30G4EmNKj2i4Ziv+oD2ti6FBd0hS31RBjVeejSDrr5VVNzkq6X7/samlXC/0V+D8GuOtxl1e0Ga5dOqW1yliib52bUE769DJzrPGpPMnXx/KtNj+1otYQYezpnQi4eXeZiyid99W6bdaudlOypUrfxA+s0KWz9jmHYfe2hTtudYA1N0uSqj4H7LdlcpF++JuaG2jD9XoIdh9/mF+zudYA1lmzmnWFGrNvvyHVj0577VK1ZzSJgDVmOsDr4k9OZongMAbrAAZUX89yerH/NBSJ5FFbpD4QvhEuG8P9oQSMqLsOnrzY8z/ai2LvqiwO6oHwrq0IuUaAVlOMcSztlX3Qfif6VwNVqHJnVw41BFPjHFM0sxhFBgf5zNZduNXJ0AA5f5NFu1lj2eHtg+877dAoJj51xwvB81tDlfVQfdPMCtmk0cVDdkVtmXPne6onpLXAKF8Qwdu46u65sogA6jeZjmaNvZBGo1ofjMCYOUz4VbPqck1xwi2LBGHuzE8ZwrtcLQI8ACIG22o9KFNhz4g6ajvQdDm6iCqHnqviZ2lyyQdQRXC7glbca9RoawwzZIDpY0zIrdIGoDKOW+hDDJO4JRrlvXl7PxieHvqrq+YjIwcncEBBbuHr3rZtXNfut0NG8RwTmsH5H0NC7/AA0qdR03EHSeexnMw1B0Y9a0x1cXxLgS8TXRpLjTr11/r/njWT7TW/8A1GHnZhdT+JRFEMDxL2ahLmaBs0THQEjfSBPhQTH4G/cu+0uXUa3bJa2qactDMbx41pwuO67F5LrowtuC5zsVAB1AkyBosTzOldVxBBfIzQslW2aAYUmNjtWrxvYIOSbVwAn7L6egYb/Cs9j+zN+xq9tgNe8BK7feGnxiukpxZkpo9cw8PYQ8jkP8RH9algeI2zlRJAKgrppB1AnrBB9ap8Cuk4G2Tvktn4BT+VTOFT2iJbZVAadGGaEYyoU8gVIkcgd4msbStjJOdLb7BT2cMSJBJWekL4eI50DPZoi61wNnliwG2WfkTqda0YpslQptF3BMztzAz7ya/A/Ea0n4I6iVM+B73zGvyNG8bfFtGdpKqJMCTEgbetVLOOs3GypcAf7sw3T3Trypm9S7F7GujNdoYAtraRgxEPCkgaDUkTOs6/hQTjAvGHsu3cIYZSQYhV0HMhpJG8NPIx6DewTanR+U/aHlWd4nxC1nCKskmCZjwgEd4+M0Y4KCVc/UJN+QhwzjLGyjXe62UFhGs+XjvHjUMUSbim+hCuJCsqkkARKkHMmsVU4RiGtOHyI+6sGOYqY0IjoYqdiwxve0ui6wH2/eUk6kBVkqB4j4VmfDbQ/tBXhWACMAvdWcwGbMCSCv2gGBg9SK2qk59jE78tFGvxmsvw51ZgVIOo2P+RWnUfW69Wj4IKtCTkrZElRn+0nDHuvmUGFOvdLA90aef9aqcPDZSGnfn89efn1oxxi/iUGaxOX2kHKguR72ZmWCzD3Pd6GYmRRt4trqrcdQrMASAI18uWlO8Cdi3bjzbjXBziMfeVVnvDM2wQZQJJ66aLvUeI4a1bdrV8MwAVlyALsD476mB4Vr72Nt2mVNmuFmAA3O7Mx8ep/KsK+Hu4u415gIkCN4HIAc9qd4opGNNhLs/i3TEWW75zyigMHfL3jzmNV5gbGthwntfeVcVdNwhLDMhBJGoUEd3VSZMVisZw4v3bDj2lsrDKxAAUEEKASQdZ9a0HZLg96xbue3cObrC6EKzDaEXXLgNnJAIU7RJ5Cq7FVlr8A7sn2UKlcRiBNw95LZHuTqHZfvc1XlueQrY2bRYwPNmOwHMk/4STFSs2Sxgb6kknYc2J6dT+dX8Lg85CJ7szJ0zEfaboByHLzqZSVbpBGNukNgsGbhCoIUa68+rt49By261ooFtQq/3J61O3YWykD1PU0D4vxLLIB7x+QrjarUM6WHEkivxnik9xT+8fyobw62M+u+4n8flQ/G4rKNNTv6TrVH2rDrofSD/cfBatoNG8n83J+H+RWq1G17I/iN9IOLi7h020Zt+ugn4VaXjyoAok5e78NKFYwjF45Q4MezQc91Mt8z86KX8HaztLqDJkdNdq7kcb2o57mtzPTTbrld0q2ar37c1w5cI6yKzhSNqqnhinUafMVdGHqa2BypSt9luARe4YeWX41z/wCkEjXL+P5UbdKg0CoeNEpmWxnAANhHlqP60Gu8CE6rI8JH4Vvok1xvYBG3GvUUv7prmLoGkYr9BYe7PkwJ+e9dLVxl0ZWXxALL6iNPlWjfhjgmIjlXHUGCIpkM+TH2/wAxcsMWZnh+BuC/dIfNbuAwq6w2kQJ0Ag6DrT38K2aFBDFiVPJA7FjI37rFiDzBHukSdDcwaFgYhvvLofiN/WuV7C3B926OQaFPxAg/AV0MWsi36uDK8EofDyhNeKsJ2YgLtzmRA10iZ1EHlGvW3enoNSIkHURIMbGCDB61VOXNGZrJJ2f3fKTofia6XrTghmTMADquog6Ekc9NJPKq4pKV075DJaa4o5cWi5hroDLBRu9MgQJklZ2jlXmPFez2IW7cvoJ7zNmtkHKTMiR+cHwrftZIt3wHzhrbAA+9MMRy1gGBv8hWLfF2ReZvrrDZ/wBYjGGJ6j3oMHQaVsXok1HlfQSnuVvg9LtE+zUjU5VPyE1h+1dnLxBMuzgE9JMqT6xW1wpzWU72aUXvDTNKjX139aB9oOz5vYhbhGZAoUqDrIZjMcxqKXjqy0+jPcZcrbuFSQwA1B1nu9KEcJ+kHEWu60XFH3hr/EINb23wy0yFbonlBHLx5g0Dx30cW2Be02XwnOPxkfGtEYRS9SEub8BHsf2rtYm+FhhcjN3srQBGaHADR5zXpCQWkbd7UbaldfPTrXj/AGI7M3cPjczQy5HAZTI5eteh2L5lspgqY38AeXnScijF8DYNvss3L7LcbKSNTsarYi6WJYmSdzTs0mTvXO6dDVSQA+BBZrrbhMqDYLoc7HqYMDpJrF4rG3ltZLUZGMFl0In7A6A9dJ2rV8U4qmW9bDAMlpmfRpUFO60gRuR46iq3ZbgDIq3b+twgFEIHcEaO3V+YHLQnWANFVyKs59luy3sst26v1m6IQO50dhtm2heW51gVqrVoscq6kzqfmSeQ5k0rVokhVBLH/CZPxJqyqf8Abt6zAZh9s/dH7A+e5ok+N0uiUrdIlatZot29QdzsXI5+CjkPU61o8LZ9ksRJ5n8h4VxwOBFpeRbmfyH+a02MxgVSTXI1Gp3cnRw4dqOXFeJZVk78hWYJLt1Y6+J8B1PhXW/da488yYAohYwYVYO++Yb+PmPCsWnwvUz3S+FF82VY40uwUcIyHMq+3Q6m2/cvKDvkbTONdjtV7h+Gw+IH1WpHdZDoy+DKRIP9K5XbLIQYlN5X3ieUNqR0A9J5Axhezq3gLjl0vCcl63IuoBtnEAMPD/8Aa9RjbXCOPJJ8lq92SsKiq65juTEMD94EfDxmgt7sW5ZoxTKJOmRdNdvSip4zdwzBceua2YVcXaEod8vtE+wfL50at8SskAjEYcggR3025btWyk0r5EVJPgSmaZlroxphXmGdw5LbqRFTiosKKoLOTrXI2qslabLVWiyZXFmmNurWWolamgspkUxsg761aNqoFKrtLWUjwwfZMVVu4dl5fmKMqKRNVeNBYCa0CNYM8jVd+Ghf1bNb8B7uv7JkfCKPXcIrcvhVK9gGGoM/jVNkoO0Q0pdgZbJH6y2Lg07yd1gB4E/gaA9or+HR1UhmDkySCMgDKEzNCnUmYjTLOta1gRuCK4YnDq4hgCPESK0x1k0/XyI/h41UeCnaQ2VVGUqFAUHcQNBqNKHNgcTcuXXw91VCle5cDMrBh70j9WNI9CedHUsunuOY+6/eHxnMPjXFyoMsj2m+/aJI+A1HqvrWiGeEvb6i5Y5IB3ONXEH/AKrDMF/1bf1tvzzL3lrvhLlm8M1m6D4TMeY94etG7aMQHU270kiUPsrsgTBK91jH3vhWd7QYOycjpZYX/aSWyraYIFMyyQG1jWJ1NaFJroS4p9hXBWWUwQI6iP8APlV23YklhEgajmdojrQE8QZcLbdd8gLFgxjKoBB1kEt1psB2hdwCFW4OYVh7RfNDrt0o5m7oKUUGMKGgl9yTA00E6DTwqWJ90+RrhheLW7hgEhvusIPz39KZ8WGEad4NGoPu6GY215VWibBJ4Ram8SoY3cpcHWRbAyiOmkxRDBWTlRVEsQBA6wP88Ke0mZsoGY6gRuZ+z5/hV1VFsezTUkZXYa6f6aHp1POtHi5dC65pCywPZpqTo7j7X7C/sz8T4Uf4bw4Wlk+9+HhUeFcMFsBm97kOn96sXr1cvUajd9DdhxURxF2ASToKynEMf7RvAbD86scY4pn7q+6Pmf6VX4dYE5jHgPzrmxhLU5NkTTOaxxtnTBJr3WhwdVYaEdJ3B8RV/fQjXmD+Pj51za2syQNOYojgsGXYAa+fKvRY8KxxUInJnNydsscH4bmaT7o68/Cjf/SEJJ2UiCo0EdJ6Dpy5RtXbD2QihV/w9anevhFzNryA5knZR4k1qhGhTZS41jrWHw7tcC+zynMGEgjmMv2idBHMkV41e4zZLErYsBSSVDXHkAnQH6zeKL9u+1P6TcFpDKKdxqHYbkfsLqB1knmIzNvg9sgHIuw5D+lTl1cdI9tW337e31+YY8Dz83S/9PcRvUjTA0xauF0dUUVEilUpoAgwpKKkBT0UA1MKlNMRQwRBhUclTjWlVSxziosldqfLQBXCRSDV2IqDJUXRJzZA24FUn4YCe7p+FXhbpewqj57RKBl7AtHI+VD2YgkVp1tVyvcPRjJE1EoX0RZl3tqTMZW+8CVPxGtRYPEd24vRwJ+IEfEUdv8ABlPukj5iqF/hjrt/alqWTH0DjGXYJexaO4ayT11X+Lb5istxzs9luBg4DPLCNjESRA7u/wA63T4Vhyobi+CK32YOuo8d/CuhpvtGWOVy/T/ZlzaRTXBmuH4W4WDXXzZEZQS0t3jIg+UCSZ1oulllw6zpdcqsjUw1wDeInKdfGrtnC5Lao1sOiAKp2cAac9/Qiulu4ikKGIB5NoQeg01Hqac9RDLJtPyLWOUEk0d4FoFE98iHYbKOdtT+Lc6McI4SFAdhryHTxPjXPg3CgAHYeQ/M/wBKI3b1I1Go3ceB+HDXI927yrPcX4luin94/lXfi3Esgyg94/IdazpBMwCeZgE+umtcmcpZJKEezZxBWy1gsLnMn3R8z0oi2H2g6DYULs9oEtiHQoFGuoPONmytPoavYfjNlwCHAB2zSs+WYCa9DpdMsEK8+Tk5srySvwd7GCJIHppOszy2G9bThuC9muu/P+lD+BYAR7Q/7f60dUaVujGuRDIM4ALMQqgSSTAAG5J5CK857V9rRdFwLc9motkrO+Uwp05O4b/bbB5sa7/SB2nLM2GtEZUUvdPI5RmynwEAxzMDlXkHH8cxhJlnMt1AOy/ma2NLBBSfxPpfJfP/AAZ4/wA6e1fCu/f2CeFvFnzCR3dOWhEfMH51oBaFA+F2u8fAqvw1/Ba0HsTXltS90uTu4UkuD1dqiaalUMCY2qI3pUqAJTT0qVWAjUjtSpUARpjSpVUlCUU9KlQSQNMaelVWBCpinpVUsSFQY09KrlfJzJpjSpVQsiti7IiY61ww+HU7j8aVKkSSssXFwyge6Kc2FO6qfMClSq9EM75RVDF7GlSqcpMezF3nJYkmSaJcMUezB6kz6GKVKj7MX85/QTq/gLToCIIBHQ6j51zThFqJyRrHdLKNTropApUq9Ccvwa/s7YVMMgUQNf8Ak39KtcWulbLlTBCuR5qjEfMClSrRDtC5dM8Lwtwsl5iSSSgJO5lrjH4m2p9Kwlpy2IUsZlh/ypUqbrv+xP8Afgpo/wCjE2vBR/zP/E0ailSry+f4ju4uj//Z"/>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正方形/長方形 58"/>
          <p:cNvSpPr/>
          <p:nvPr/>
        </p:nvSpPr>
        <p:spPr bwMode="auto">
          <a:xfrm>
            <a:off x="2685190" y="4029779"/>
            <a:ext cx="5548361" cy="2044050"/>
          </a:xfrm>
          <a:prstGeom prst="rect">
            <a:avLst/>
          </a:prstGeom>
          <a:solidFill>
            <a:schemeClr val="accent5">
              <a:lumMod val="40000"/>
              <a:lumOff val="6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endParaRPr lang="ja-JP" altLang="en-US" sz="2000" dirty="0">
              <a:solidFill>
                <a:schemeClr val="bg1"/>
              </a:solidFill>
              <a:latin typeface="Meiryo" charset="-128"/>
              <a:ea typeface="Meiryo" charset="-128"/>
              <a:cs typeface="Meiryo" charset="-128"/>
            </a:endParaRPr>
          </a:p>
          <a:p>
            <a:pPr>
              <a:spcBef>
                <a:spcPts val="0"/>
              </a:spcBef>
            </a:pPr>
            <a:endParaRPr lang="ja-JP" altLang="en-US" sz="2000" dirty="0" smtClean="0">
              <a:solidFill>
                <a:schemeClr val="bg1"/>
              </a:solidFill>
              <a:latin typeface="Meiryo" charset="-128"/>
              <a:ea typeface="Meiryo" charset="-128"/>
              <a:cs typeface="Meiryo" charset="-128"/>
            </a:endParaRPr>
          </a:p>
          <a:p>
            <a:pPr>
              <a:spcBef>
                <a:spcPts val="0"/>
              </a:spcBef>
            </a:pPr>
            <a:endParaRPr lang="ja-JP" altLang="en-US" sz="2000" dirty="0" smtClean="0">
              <a:solidFill>
                <a:schemeClr val="bg1"/>
              </a:solidFill>
              <a:latin typeface="Meiryo" charset="-128"/>
              <a:ea typeface="Meiryo" charset="-128"/>
              <a:cs typeface="Meiryo" charset="-128"/>
            </a:endParaRPr>
          </a:p>
          <a:p>
            <a:pPr marL="742950" lvl="1" indent="-285750">
              <a:spcBef>
                <a:spcPts val="0"/>
              </a:spcBef>
              <a:buFont typeface="Wingdings" pitchFamily="2" charset="2"/>
              <a:buChar char="l"/>
            </a:pPr>
            <a:endParaRPr lang="ja-JP" altLang="en-US" dirty="0" smtClean="0">
              <a:solidFill>
                <a:schemeClr val="bg1"/>
              </a:solidFill>
              <a:latin typeface="Meiryo" charset="-128"/>
              <a:ea typeface="Meiryo" charset="-128"/>
              <a:cs typeface="Meiryo" charset="-128"/>
            </a:endParaRPr>
          </a:p>
          <a:p>
            <a:pPr>
              <a:spcBef>
                <a:spcPts val="0"/>
              </a:spcBef>
            </a:pPr>
            <a:endParaRPr lang="ja-JP" altLang="en-US" sz="1400" dirty="0">
              <a:solidFill>
                <a:schemeClr val="bg1"/>
              </a:solidFill>
              <a:latin typeface="Meiryo" charset="-128"/>
              <a:ea typeface="Meiryo" charset="-128"/>
              <a:cs typeface="Meiryo" charset="-128"/>
            </a:endParaRPr>
          </a:p>
        </p:txBody>
      </p:sp>
      <p:sp>
        <p:nvSpPr>
          <p:cNvPr id="3" name="テキスト ボックス 2"/>
          <p:cNvSpPr txBox="1"/>
          <p:nvPr/>
        </p:nvSpPr>
        <p:spPr>
          <a:xfrm>
            <a:off x="7640568" y="1539875"/>
            <a:ext cx="492443" cy="163121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rtlCol="0">
            <a:spAutoFit/>
          </a:bodyPr>
          <a:lstStyle/>
          <a:p>
            <a:pPr algn="ctr"/>
            <a:r>
              <a:rPr kumimoji="1" lang="ja-JP" altLang="en-US" sz="2000" b="1" dirty="0" smtClean="0">
                <a:solidFill>
                  <a:schemeClr val="accent3">
                    <a:lumMod val="75000"/>
                  </a:schemeClr>
                </a:solidFill>
                <a:latin typeface="Meiryo" charset="-128"/>
                <a:ea typeface="Meiryo" charset="-128"/>
                <a:cs typeface="Meiryo" charset="-128"/>
              </a:rPr>
              <a:t>ソフトウェア</a:t>
            </a:r>
            <a:endParaRPr kumimoji="1" lang="ja-JP" altLang="en-US" sz="2000" b="1" dirty="0">
              <a:solidFill>
                <a:schemeClr val="accent3">
                  <a:lumMod val="75000"/>
                </a:schemeClr>
              </a:solidFill>
              <a:latin typeface="Meiryo" charset="-128"/>
              <a:ea typeface="Meiryo" charset="-128"/>
              <a:cs typeface="Meiryo" charset="-128"/>
            </a:endParaRPr>
          </a:p>
        </p:txBody>
      </p:sp>
      <p:sp>
        <p:nvSpPr>
          <p:cNvPr id="58" name="テキスト ボックス 57"/>
          <p:cNvSpPr txBox="1"/>
          <p:nvPr/>
        </p:nvSpPr>
        <p:spPr>
          <a:xfrm>
            <a:off x="7636583" y="4174951"/>
            <a:ext cx="492443" cy="163121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rtlCol="0">
            <a:spAutoFit/>
          </a:bodyPr>
          <a:lstStyle/>
          <a:p>
            <a:pPr algn="ctr"/>
            <a:r>
              <a:rPr kumimoji="1" lang="ja-JP" altLang="en-US" sz="2000" b="1" dirty="0" smtClean="0">
                <a:solidFill>
                  <a:srgbClr val="0432FF"/>
                </a:solidFill>
                <a:latin typeface="Meiryo" charset="-128"/>
                <a:ea typeface="Meiryo" charset="-128"/>
                <a:cs typeface="Meiryo" charset="-128"/>
              </a:rPr>
              <a:t>ハードウェア</a:t>
            </a:r>
            <a:endParaRPr kumimoji="1" lang="ja-JP" altLang="en-US" sz="2000" b="1" dirty="0">
              <a:solidFill>
                <a:srgbClr val="0432FF"/>
              </a:solidFill>
              <a:latin typeface="Meiryo" charset="-128"/>
              <a:ea typeface="Meiryo" charset="-128"/>
              <a:cs typeface="Meiryo" charset="-128"/>
            </a:endParaRPr>
          </a:p>
        </p:txBody>
      </p:sp>
      <p:sp>
        <p:nvSpPr>
          <p:cNvPr id="37" name="正方形/長方形 36"/>
          <p:cNvSpPr/>
          <p:nvPr/>
        </p:nvSpPr>
        <p:spPr bwMode="auto">
          <a:xfrm>
            <a:off x="3275856" y="2793937"/>
            <a:ext cx="1551370" cy="440736"/>
          </a:xfrm>
          <a:prstGeom prst="rect">
            <a:avLst/>
          </a:prstGeom>
          <a:solidFill>
            <a:schemeClr val="accent3">
              <a:lumMod val="75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800" dirty="0" smtClean="0">
                <a:solidFill>
                  <a:schemeClr val="bg1"/>
                </a:solidFill>
                <a:latin typeface="Meiryo" charset="-128"/>
                <a:ea typeface="Meiryo" charset="-128"/>
                <a:cs typeface="Meiryo" charset="-128"/>
              </a:rPr>
              <a:t>オペレーティング・システム</a:t>
            </a:r>
          </a:p>
          <a:p>
            <a:pPr algn="ctr">
              <a:lnSpc>
                <a:spcPts val="1400"/>
              </a:lnSpc>
              <a:spcBef>
                <a:spcPts val="0"/>
              </a:spcBef>
            </a:pPr>
            <a:r>
              <a:rPr lang="ja-JP" altLang="en-US" sz="800" dirty="0" smtClean="0">
                <a:solidFill>
                  <a:schemeClr val="bg1"/>
                </a:solidFill>
                <a:latin typeface="Meiryo" charset="-128"/>
                <a:ea typeface="Meiryo" charset="-128"/>
                <a:cs typeface="Meiryo" charset="-128"/>
              </a:rPr>
              <a:t>（基本ソフトウェア）</a:t>
            </a:r>
            <a:endParaRPr lang="ja-JP" altLang="en-US" sz="800" dirty="0">
              <a:solidFill>
                <a:schemeClr val="bg1"/>
              </a:solidFill>
              <a:latin typeface="Meiryo" charset="-128"/>
              <a:ea typeface="Meiryo" charset="-128"/>
              <a:cs typeface="Meiryo" charset="-128"/>
            </a:endParaRPr>
          </a:p>
        </p:txBody>
      </p:sp>
      <p:sp>
        <p:nvSpPr>
          <p:cNvPr id="38" name="正方形/長方形 37"/>
          <p:cNvSpPr/>
          <p:nvPr/>
        </p:nvSpPr>
        <p:spPr bwMode="auto">
          <a:xfrm>
            <a:off x="3275856" y="2291041"/>
            <a:ext cx="1551370" cy="436510"/>
          </a:xfrm>
          <a:prstGeom prst="rect">
            <a:avLst/>
          </a:prstGeom>
          <a:solidFill>
            <a:schemeClr val="accent3">
              <a:lumMod val="75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200"/>
              </a:lnSpc>
              <a:spcBef>
                <a:spcPts val="0"/>
              </a:spcBef>
            </a:pPr>
            <a:r>
              <a:rPr lang="ja-JP" altLang="en-US" sz="1200" dirty="0" smtClean="0">
                <a:solidFill>
                  <a:schemeClr val="bg1"/>
                </a:solidFill>
                <a:latin typeface="Meiryo" charset="-128"/>
                <a:ea typeface="Meiryo" charset="-128"/>
                <a:cs typeface="Meiryo" charset="-128"/>
              </a:rPr>
              <a:t>ミドルウェア</a:t>
            </a:r>
            <a:endParaRPr lang="ja-JP" altLang="en-US" sz="1200" dirty="0">
              <a:solidFill>
                <a:schemeClr val="bg1"/>
              </a:solidFill>
              <a:latin typeface="Meiryo" charset="-128"/>
              <a:ea typeface="Meiryo" charset="-128"/>
              <a:cs typeface="Meiryo" charset="-128"/>
            </a:endParaRPr>
          </a:p>
        </p:txBody>
      </p:sp>
      <p:sp>
        <p:nvSpPr>
          <p:cNvPr id="39" name="正方形/長方形 38"/>
          <p:cNvSpPr/>
          <p:nvPr/>
        </p:nvSpPr>
        <p:spPr bwMode="auto">
          <a:xfrm>
            <a:off x="2766051" y="1623287"/>
            <a:ext cx="2133599" cy="494664"/>
          </a:xfrm>
          <a:prstGeom prst="rect">
            <a:avLst/>
          </a:prstGeom>
          <a:solidFill>
            <a:schemeClr val="accent3">
              <a:lumMod val="75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200" dirty="0" smtClean="0">
                <a:solidFill>
                  <a:schemeClr val="bg1"/>
                </a:solidFill>
                <a:latin typeface="Meiryo" charset="-128"/>
                <a:ea typeface="Meiryo" charset="-128"/>
                <a:cs typeface="Meiryo" charset="-128"/>
              </a:rPr>
              <a:t>アプリケーション</a:t>
            </a:r>
            <a:endParaRPr lang="en-US" altLang="ja-JP" sz="1200" dirty="0" smtClean="0">
              <a:solidFill>
                <a:schemeClr val="bg1"/>
              </a:solidFill>
              <a:latin typeface="Meiryo" charset="-128"/>
              <a:ea typeface="Meiryo" charset="-128"/>
              <a:cs typeface="Meiryo" charset="-128"/>
            </a:endParaRPr>
          </a:p>
          <a:p>
            <a:pPr algn="ctr">
              <a:lnSpc>
                <a:spcPts val="1400"/>
              </a:lnSpc>
              <a:spcBef>
                <a:spcPts val="0"/>
              </a:spcBef>
            </a:pPr>
            <a:r>
              <a:rPr lang="ja-JP" altLang="en-US" sz="1000" dirty="0" smtClean="0">
                <a:solidFill>
                  <a:schemeClr val="bg1"/>
                </a:solidFill>
                <a:latin typeface="Meiryo" charset="-128"/>
                <a:ea typeface="Meiryo" charset="-128"/>
                <a:cs typeface="Meiryo" charset="-128"/>
              </a:rPr>
              <a:t>（適用業務プログラム）</a:t>
            </a:r>
            <a:endParaRPr lang="ja-JP" altLang="en-US" sz="1000" dirty="0">
              <a:solidFill>
                <a:schemeClr val="bg1"/>
              </a:solidFill>
              <a:latin typeface="Meiryo" charset="-128"/>
              <a:ea typeface="Meiryo" charset="-128"/>
              <a:cs typeface="Meiryo" charset="-128"/>
            </a:endParaRPr>
          </a:p>
        </p:txBody>
      </p:sp>
      <p:pic>
        <p:nvPicPr>
          <p:cNvPr id="40" name="Picture 32" descr="http://t0.gstatic.com/images?q=tbn:ANd9GcSeQoEt5h9uFlnkCwyJiSW09NSB-7e8-K7DQe7M3O2SNY0f3V4&amp;t=1&amp;usg=__xOMvNd9Vdvqyv5lcehoSyoq0HBs="/>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992" y="1584135"/>
            <a:ext cx="645258" cy="554602"/>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34" descr="http://t0.gstatic.com/images?q=tbn:ANd9GcT0qac4h-3nmm3vmdmvX31-jOhBCdUz2Qy48JHTw3lahSR84jY&amp;t=1&amp;usg=__JJdj2unmPUxXD2NxSt_3TF7TqH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41238" y="2500463"/>
            <a:ext cx="746644" cy="148143"/>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36" descr="http://t0.gstatic.com/images?q=tbn:ANd9GcRWwh4qQgjxJZHTDUCAmkx727Ei-7F0wHh7vuF306TbTX-fC_Q&amp;t=1&amp;usg=__0Ks3NwkIlMD3tf-XQpWE0n6P95Q="/>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8711" y="1584135"/>
            <a:ext cx="510477" cy="521975"/>
          </a:xfrm>
          <a:prstGeom prst="rect">
            <a:avLst/>
          </a:prstGeom>
          <a:noFill/>
          <a:extLst>
            <a:ext uri="{909E8E84-426E-40dd-AFC4-6F175D3DCCD1}">
              <a14:hiddenFill xmlns="" xmlns:a14="http://schemas.microsoft.com/office/drawing/2010/main">
                <a:solidFill>
                  <a:srgbClr val="FFFFFF"/>
                </a:solidFill>
              </a14:hiddenFill>
            </a:ext>
          </a:extLst>
        </p:spPr>
      </p:pic>
      <p:pic>
        <p:nvPicPr>
          <p:cNvPr id="43" name="Picture 42" descr="http://t2.gstatic.com/images?q=tbn:ANd9GcQFnI2AMJO_v4fjQjWpad0XAcxtkXSBolxTD22W82Qo_GIc5Uo&amp;t=1&amp;usg=__1tPG5ASuT5ZMN6r0hV4HAUUow0U="/>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1988" y="2708920"/>
            <a:ext cx="362372" cy="399626"/>
          </a:xfrm>
          <a:prstGeom prst="rect">
            <a:avLst/>
          </a:prstGeom>
          <a:noFill/>
          <a:extLst>
            <a:ext uri="{909E8E84-426E-40dd-AFC4-6F175D3DCCD1}">
              <a14:hiddenFill xmlns="" xmlns:a14="http://schemas.microsoft.com/office/drawing/2010/main">
                <a:solidFill>
                  <a:srgbClr val="FFFFFF"/>
                </a:solidFill>
              </a14:hiddenFill>
            </a:ext>
          </a:extLst>
        </p:spPr>
      </p:pic>
      <p:sp>
        <p:nvSpPr>
          <p:cNvPr id="44" name="テキスト ボックス 43"/>
          <p:cNvSpPr txBox="1"/>
          <p:nvPr/>
        </p:nvSpPr>
        <p:spPr>
          <a:xfrm>
            <a:off x="6444208" y="3018857"/>
            <a:ext cx="415498" cy="215444"/>
          </a:xfrm>
          <a:prstGeom prst="rect">
            <a:avLst/>
          </a:prstGeom>
          <a:noFill/>
        </p:spPr>
        <p:txBody>
          <a:bodyPr wrap="none" rtlCol="0">
            <a:spAutoFit/>
          </a:bodyPr>
          <a:lstStyle/>
          <a:p>
            <a:r>
              <a:rPr kumimoji="1" lang="en-US" altLang="ja-JP" sz="800" dirty="0" err="1" smtClean="0">
                <a:latin typeface="Meiryo" charset="-128"/>
                <a:ea typeface="Meiryo" charset="-128"/>
                <a:cs typeface="Meiryo" charset="-128"/>
              </a:rPr>
              <a:t>Linix</a:t>
            </a:r>
            <a:endParaRPr kumimoji="1" lang="ja-JP" altLang="en-US" sz="800" dirty="0">
              <a:latin typeface="Meiryo" charset="-128"/>
              <a:ea typeface="Meiryo" charset="-128"/>
              <a:cs typeface="Meiryo" charset="-128"/>
            </a:endParaRPr>
          </a:p>
        </p:txBody>
      </p:sp>
      <p:pic>
        <p:nvPicPr>
          <p:cNvPr id="45" name="Picture 44" descr="http://t3.gstatic.com/images?q=tbn:ANd9GcSd-l5D6JN9x3WHQr_uGMHh34jXR6MwmWnPg6Ahg_zLkpNqleE&amp;t=1&amp;usg=__323JwE0_7MOs3r7gIb8oq-rjj3E="/>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2280" y="2780465"/>
            <a:ext cx="355431" cy="390310"/>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46" descr="http://t2.gstatic.com/images?q=tbn:ANd9GcSo-869cgdRx3Kp6YCQLVgxqgcgJANbCWQ-LH636jxQLECELN4&amp;t=1&amp;usg=__aAuuqL7ezy0GqaoCgTDTO4VvBD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31920" y="1630120"/>
            <a:ext cx="367977" cy="508617"/>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icture 52" descr="http://www.leznadsoftware.co.za/images/220px-PostgreSQL_Logo.pn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31920" y="2333728"/>
            <a:ext cx="427873" cy="338409"/>
          </a:xfrm>
          <a:prstGeom prst="rect">
            <a:avLst/>
          </a:prstGeom>
          <a:noFill/>
          <a:extLst>
            <a:ext uri="{909E8E84-426E-40dd-AFC4-6F175D3DCCD1}">
              <a14:hiddenFill xmlns="" xmlns:a14="http://schemas.microsoft.com/office/drawing/2010/main">
                <a:solidFill>
                  <a:srgbClr val="FFFFFF"/>
                </a:solidFill>
              </a14:hiddenFill>
            </a:ext>
          </a:extLst>
        </p:spPr>
      </p:pic>
      <p:pic>
        <p:nvPicPr>
          <p:cNvPr id="48" name="Picture 5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27462" y="2242611"/>
            <a:ext cx="760420" cy="23982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cap="flat" cmpd="sng" algn="ctr">
                <a:solidFill>
                  <a:srgbClr val="4168A7"/>
                </a:solidFill>
                <a:prstDash val="solid"/>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49" name="直線矢印コネクタ 48"/>
          <p:cNvCxnSpPr/>
          <p:nvPr/>
        </p:nvCxnSpPr>
        <p:spPr bwMode="auto">
          <a:xfrm>
            <a:off x="4979958" y="1884428"/>
            <a:ext cx="712936" cy="0"/>
          </a:xfrm>
          <a:prstGeom prst="straightConnector1">
            <a:avLst/>
          </a:prstGeom>
          <a:solidFill>
            <a:schemeClr val="bg1"/>
          </a:solidFill>
          <a:ln w="19050" cap="flat" cmpd="sng" algn="ctr">
            <a:solidFill>
              <a:schemeClr val="accent3">
                <a:lumMod val="75000"/>
              </a:schemeClr>
            </a:solidFill>
            <a:prstDash val="sysDot"/>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1" name="直線矢印コネクタ 50"/>
          <p:cNvCxnSpPr/>
          <p:nvPr/>
        </p:nvCxnSpPr>
        <p:spPr bwMode="auto">
          <a:xfrm>
            <a:off x="4978246" y="2519737"/>
            <a:ext cx="712936" cy="0"/>
          </a:xfrm>
          <a:prstGeom prst="straightConnector1">
            <a:avLst/>
          </a:prstGeom>
          <a:solidFill>
            <a:schemeClr val="bg1"/>
          </a:solidFill>
          <a:ln w="19050" cap="flat" cmpd="sng" algn="ctr">
            <a:solidFill>
              <a:schemeClr val="accent3">
                <a:lumMod val="75000"/>
              </a:schemeClr>
            </a:solidFill>
            <a:prstDash val="sysDot"/>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3" name="直線矢印コネクタ 52"/>
          <p:cNvCxnSpPr/>
          <p:nvPr/>
        </p:nvCxnSpPr>
        <p:spPr bwMode="auto">
          <a:xfrm>
            <a:off x="4978246" y="3018857"/>
            <a:ext cx="712936" cy="0"/>
          </a:xfrm>
          <a:prstGeom prst="straightConnector1">
            <a:avLst/>
          </a:prstGeom>
          <a:solidFill>
            <a:schemeClr val="bg1"/>
          </a:solidFill>
          <a:ln w="19050" cap="flat" cmpd="sng" algn="ctr">
            <a:solidFill>
              <a:schemeClr val="accent3">
                <a:lumMod val="75000"/>
              </a:schemeClr>
            </a:solidFill>
            <a:prstDash val="sysDot"/>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55" name="Picture 2"/>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9893" y="2322857"/>
            <a:ext cx="561975" cy="314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6" name="Picture 3"/>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5733" y="2841211"/>
            <a:ext cx="485775" cy="342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0" name="角丸四角形 59"/>
          <p:cNvSpPr/>
          <p:nvPr/>
        </p:nvSpPr>
        <p:spPr bwMode="auto">
          <a:xfrm>
            <a:off x="5099578" y="5158320"/>
            <a:ext cx="2400319" cy="743747"/>
          </a:xfrm>
          <a:prstGeom prst="roundRect">
            <a:avLst>
              <a:gd name="adj" fmla="val 0"/>
            </a:avLst>
          </a:prstGeom>
          <a:solidFill>
            <a:srgbClr val="00B0F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3" name="角丸四角形 62"/>
          <p:cNvSpPr/>
          <p:nvPr/>
        </p:nvSpPr>
        <p:spPr bwMode="auto">
          <a:xfrm>
            <a:off x="5099578" y="4228577"/>
            <a:ext cx="2400319" cy="754960"/>
          </a:xfrm>
          <a:prstGeom prst="roundRect">
            <a:avLst>
              <a:gd name="adj" fmla="val 0"/>
            </a:avLst>
          </a:prstGeom>
          <a:solidFill>
            <a:srgbClr val="00B0F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64" name="正方形/長方形 63"/>
          <p:cNvSpPr/>
          <p:nvPr/>
        </p:nvSpPr>
        <p:spPr bwMode="auto">
          <a:xfrm>
            <a:off x="2766051" y="4238166"/>
            <a:ext cx="2133600" cy="747064"/>
          </a:xfrm>
          <a:prstGeom prst="rect">
            <a:avLst/>
          </a:prstGeom>
          <a:solidFill>
            <a:schemeClr val="accent2">
              <a:lumMod val="60000"/>
              <a:lumOff val="4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200"/>
              </a:lnSpc>
              <a:spcBef>
                <a:spcPts val="0"/>
              </a:spcBef>
            </a:pPr>
            <a:r>
              <a:rPr lang="en-US" altLang="ja-JP" sz="1400" dirty="0" smtClean="0">
                <a:solidFill>
                  <a:schemeClr val="bg1"/>
                </a:solidFill>
                <a:latin typeface="Meiryo" charset="-128"/>
                <a:ea typeface="Meiryo" charset="-128"/>
                <a:cs typeface="Meiryo" charset="-128"/>
              </a:rPr>
              <a:t>CPU</a:t>
            </a:r>
            <a:r>
              <a:rPr lang="ja-JP" altLang="en-US" sz="1400" dirty="0" smtClean="0">
                <a:solidFill>
                  <a:schemeClr val="bg1"/>
                </a:solidFill>
                <a:latin typeface="Meiryo" charset="-128"/>
                <a:ea typeface="Meiryo" charset="-128"/>
                <a:cs typeface="Meiryo" charset="-128"/>
              </a:rPr>
              <a:t>（中央演算装置）</a:t>
            </a:r>
            <a:endParaRPr lang="en-US" altLang="ja-JP" sz="1400" dirty="0" smtClean="0">
              <a:solidFill>
                <a:schemeClr val="bg1"/>
              </a:solidFill>
              <a:latin typeface="Meiryo" charset="-128"/>
              <a:ea typeface="Meiryo" charset="-128"/>
              <a:cs typeface="Meiryo" charset="-128"/>
            </a:endParaRPr>
          </a:p>
          <a:p>
            <a:pPr algn="ctr">
              <a:lnSpc>
                <a:spcPts val="1200"/>
              </a:lnSpc>
              <a:spcBef>
                <a:spcPts val="0"/>
              </a:spcBef>
            </a:pPr>
            <a:r>
              <a:rPr lang="en-US" altLang="ja-JP" sz="1050" dirty="0" smtClean="0">
                <a:solidFill>
                  <a:schemeClr val="bg1"/>
                </a:solidFill>
                <a:latin typeface="Meiryo" charset="-128"/>
                <a:ea typeface="Meiryo" charset="-128"/>
                <a:cs typeface="Meiryo" charset="-128"/>
              </a:rPr>
              <a:t>Central Processing Unit</a:t>
            </a:r>
            <a:endParaRPr lang="ja-JP" altLang="en-US" sz="1050" dirty="0">
              <a:solidFill>
                <a:schemeClr val="bg1"/>
              </a:solidFill>
              <a:latin typeface="Meiryo" charset="-128"/>
              <a:ea typeface="Meiryo" charset="-128"/>
              <a:cs typeface="Meiryo" charset="-128"/>
            </a:endParaRPr>
          </a:p>
        </p:txBody>
      </p:sp>
      <p:sp>
        <p:nvSpPr>
          <p:cNvPr id="65" name="正方形/長方形 64"/>
          <p:cNvSpPr/>
          <p:nvPr/>
        </p:nvSpPr>
        <p:spPr bwMode="auto">
          <a:xfrm>
            <a:off x="2769454" y="5158320"/>
            <a:ext cx="2133600" cy="747064"/>
          </a:xfrm>
          <a:prstGeom prst="rect">
            <a:avLst/>
          </a:prstGeom>
          <a:solidFill>
            <a:schemeClr val="accent2">
              <a:lumMod val="75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200"/>
              </a:lnSpc>
              <a:spcBef>
                <a:spcPts val="0"/>
              </a:spcBef>
            </a:pPr>
            <a:r>
              <a:rPr lang="ja-JP" altLang="en-US" sz="1400" dirty="0">
                <a:solidFill>
                  <a:schemeClr val="bg1"/>
                </a:solidFill>
                <a:latin typeface="Meiryo" charset="-128"/>
                <a:ea typeface="Meiryo" charset="-128"/>
                <a:cs typeface="Meiryo" charset="-128"/>
              </a:rPr>
              <a:t>主記憶</a:t>
            </a:r>
            <a:r>
              <a:rPr lang="ja-JP" altLang="en-US" sz="1400" dirty="0" smtClean="0">
                <a:solidFill>
                  <a:schemeClr val="bg1"/>
                </a:solidFill>
                <a:latin typeface="Meiryo" charset="-128"/>
                <a:ea typeface="Meiryo" charset="-128"/>
                <a:cs typeface="Meiryo" charset="-128"/>
              </a:rPr>
              <a:t>装置</a:t>
            </a:r>
            <a:endParaRPr lang="en-US" altLang="ja-JP" sz="1400" dirty="0" smtClean="0">
              <a:solidFill>
                <a:schemeClr val="bg1"/>
              </a:solidFill>
              <a:latin typeface="Meiryo" charset="-128"/>
              <a:ea typeface="Meiryo" charset="-128"/>
              <a:cs typeface="Meiryo" charset="-128"/>
            </a:endParaRPr>
          </a:p>
          <a:p>
            <a:pPr algn="ctr">
              <a:lnSpc>
                <a:spcPts val="1200"/>
              </a:lnSpc>
              <a:spcBef>
                <a:spcPts val="0"/>
              </a:spcBef>
            </a:pPr>
            <a:r>
              <a:rPr lang="en-US" altLang="ja-JP" sz="1050" dirty="0" smtClean="0">
                <a:solidFill>
                  <a:schemeClr val="bg1"/>
                </a:solidFill>
                <a:latin typeface="Meiryo" charset="-128"/>
                <a:ea typeface="Meiryo" charset="-128"/>
                <a:cs typeface="Meiryo" charset="-128"/>
              </a:rPr>
              <a:t>Main Memory</a:t>
            </a:r>
            <a:endParaRPr lang="ja-JP" altLang="en-US" sz="1050" dirty="0">
              <a:solidFill>
                <a:schemeClr val="bg1"/>
              </a:solidFill>
              <a:latin typeface="Meiryo" charset="-128"/>
              <a:ea typeface="Meiryo" charset="-128"/>
              <a:cs typeface="Meiryo" charset="-128"/>
            </a:endParaRPr>
          </a:p>
        </p:txBody>
      </p:sp>
      <p:pic>
        <p:nvPicPr>
          <p:cNvPr id="66" name="Picture 11" descr="http://azsurplus.com/images/Compaq_Q-8SD64.jpg"/>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5433613"/>
            <a:ext cx="471079" cy="452257"/>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7" name="グループ化 7"/>
          <p:cNvGrpSpPr/>
          <p:nvPr/>
        </p:nvGrpSpPr>
        <p:grpSpPr>
          <a:xfrm>
            <a:off x="4573619" y="4590791"/>
            <a:ext cx="479018" cy="505008"/>
            <a:chOff x="6477000" y="4553112"/>
            <a:chExt cx="764682" cy="723899"/>
          </a:xfrm>
        </p:grpSpPr>
        <p:sp>
          <p:nvSpPr>
            <p:cNvPr id="80" name="角丸四角形 79"/>
            <p:cNvSpPr/>
            <p:nvPr/>
          </p:nvSpPr>
          <p:spPr bwMode="auto">
            <a:xfrm rot="918309">
              <a:off x="6592641" y="4673222"/>
              <a:ext cx="533400" cy="483678"/>
            </a:xfrm>
            <a:prstGeom prst="roundRect">
              <a:avLst/>
            </a:prstGeom>
            <a:solidFill>
              <a:schemeClr val="bg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81" name="Picture 7" descr="http://f12batchimg.auctions.yahoo.co.jp/users/9/2/6/0/new_shop_oraora-imgbatch_1282785141/300x284-2010041500005.jpg"/>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7000" y="4553112"/>
              <a:ext cx="764682" cy="723899"/>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70" name="Picture 19"/>
          <p:cNvPicPr>
            <a:picLocks noChangeAspect="1" noChangeArrowheads="1"/>
          </p:cNvPicPr>
          <p:nvPr/>
        </p:nvPicPr>
        <p:blipFill>
          <a:blip r:embed="rId20" cstate="print">
            <a:clrChange>
              <a:clrFrom>
                <a:srgbClr val="FFFFFF"/>
              </a:clrFrom>
              <a:clrTo>
                <a:srgbClr val="FFFFFF">
                  <a:alpha val="0"/>
                </a:srgbClr>
              </a:clrTo>
            </a:clrChange>
            <a:extLst>
              <a:ext uri="{BEBA8EAE-BF5A-486C-A8C5-ECC9F3942E4B}">
                <a14:imgProps xmlns:a14="http://schemas.microsoft.com/office/drawing/2010/main">
                  <a14:imgLayer r:embed="rId21">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633992" y="5262495"/>
            <a:ext cx="599269" cy="17978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cap="flat" cmpd="sng" algn="ctr">
                <a:solidFill>
                  <a:srgbClr val="4168A7"/>
                </a:solidFill>
                <a:prstDash val="solid"/>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 name="Picture 21" descr="http://www.b2net.co.uk/i/ibm_fastt700_storage.jpg"/>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3120" y="4295269"/>
            <a:ext cx="345421" cy="635131"/>
          </a:xfrm>
          <a:prstGeom prst="rect">
            <a:avLst/>
          </a:prstGeom>
          <a:noFill/>
          <a:extLst>
            <a:ext uri="{909E8E84-426E-40dd-AFC4-6F175D3DCCD1}">
              <a14:hiddenFill xmlns="" xmlns:a14="http://schemas.microsoft.com/office/drawing/2010/main">
                <a:solidFill>
                  <a:srgbClr val="FFFFFF"/>
                </a:solidFill>
              </a14:hiddenFill>
            </a:ext>
          </a:extLst>
        </p:spPr>
      </p:pic>
      <p:pic>
        <p:nvPicPr>
          <p:cNvPr id="72" name="Picture 118" descr="j0398439"/>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562070" y="4317970"/>
            <a:ext cx="456886" cy="486571"/>
          </a:xfrm>
          <a:prstGeom prst="rect">
            <a:avLst/>
          </a:prstGeom>
          <a:noFill/>
          <a:extLst>
            <a:ext uri="{909E8E84-426E-40dd-AFC4-6F175D3DCCD1}">
              <a14:hiddenFill xmlns="" xmlns:a14="http://schemas.microsoft.com/office/drawing/2010/main">
                <a:solidFill>
                  <a:srgbClr val="FFFFFF"/>
                </a:solidFill>
              </a14:hiddenFill>
            </a:ext>
          </a:extLst>
        </p:spPr>
      </p:pic>
      <p:sp>
        <p:nvSpPr>
          <p:cNvPr id="74" name="テキスト ボックス 73"/>
          <p:cNvSpPr txBox="1"/>
          <p:nvPr/>
        </p:nvSpPr>
        <p:spPr>
          <a:xfrm>
            <a:off x="6256321" y="4307659"/>
            <a:ext cx="1210588" cy="615553"/>
          </a:xfrm>
          <a:prstGeom prst="rect">
            <a:avLst/>
          </a:prstGeom>
          <a:noFill/>
        </p:spPr>
        <p:txBody>
          <a:bodyPr wrap="none" rtlCol="0">
            <a:spAutoFit/>
          </a:bodyPr>
          <a:lstStyle/>
          <a:p>
            <a:r>
              <a:rPr kumimoji="1" lang="ja-JP" altLang="en-US" sz="1600" dirty="0" smtClean="0">
                <a:solidFill>
                  <a:schemeClr val="bg1"/>
                </a:solidFill>
                <a:latin typeface="Meiryo" charset="-128"/>
                <a:ea typeface="Meiryo" charset="-128"/>
                <a:cs typeface="Meiryo" charset="-128"/>
              </a:rPr>
              <a:t>ストレージ</a:t>
            </a:r>
          </a:p>
          <a:p>
            <a:pPr marL="171450" indent="-171450">
              <a:buFont typeface="Wingdings" pitchFamily="2" charset="2"/>
              <a:buChar char="Ø"/>
            </a:pPr>
            <a:r>
              <a:rPr kumimoji="1" lang="ja-JP" altLang="en-US" sz="900" dirty="0" smtClean="0">
                <a:solidFill>
                  <a:schemeClr val="bg1"/>
                </a:solidFill>
                <a:latin typeface="Meiryo" charset="-128"/>
                <a:ea typeface="Meiryo" charset="-128"/>
                <a:cs typeface="Meiryo" charset="-128"/>
              </a:rPr>
              <a:t>外部記憶装置</a:t>
            </a:r>
          </a:p>
          <a:p>
            <a:pPr marL="171450" indent="-171450">
              <a:buFont typeface="Wingdings" pitchFamily="2" charset="2"/>
              <a:buChar char="Ø"/>
            </a:pPr>
            <a:r>
              <a:rPr kumimoji="1" lang="ja-JP" altLang="en-US" sz="900" dirty="0" smtClean="0">
                <a:solidFill>
                  <a:schemeClr val="bg1"/>
                </a:solidFill>
                <a:latin typeface="Meiryo" charset="-128"/>
                <a:ea typeface="Meiryo" charset="-128"/>
                <a:cs typeface="Meiryo" charset="-128"/>
              </a:rPr>
              <a:t>補助記憶装置</a:t>
            </a:r>
          </a:p>
        </p:txBody>
      </p:sp>
      <p:sp>
        <p:nvSpPr>
          <p:cNvPr id="75" name="テキスト ボックス 74"/>
          <p:cNvSpPr txBox="1"/>
          <p:nvPr/>
        </p:nvSpPr>
        <p:spPr>
          <a:xfrm>
            <a:off x="6228184" y="5286851"/>
            <a:ext cx="1220230" cy="523220"/>
          </a:xfrm>
          <a:prstGeom prst="rect">
            <a:avLst/>
          </a:prstGeom>
          <a:noFill/>
        </p:spPr>
        <p:txBody>
          <a:bodyPr wrap="square" rtlCol="0">
            <a:spAutoFit/>
          </a:bodyPr>
          <a:lstStyle/>
          <a:p>
            <a:pPr algn="ctr"/>
            <a:r>
              <a:rPr kumimoji="1" lang="ja-JP" altLang="en-US" sz="1600" dirty="0" smtClean="0">
                <a:solidFill>
                  <a:schemeClr val="bg1"/>
                </a:solidFill>
                <a:latin typeface="Meiryo" charset="-128"/>
                <a:ea typeface="Meiryo" charset="-128"/>
                <a:cs typeface="Meiryo" charset="-128"/>
              </a:rPr>
              <a:t>入出力装置</a:t>
            </a:r>
            <a:endParaRPr kumimoji="1" lang="en-US" altLang="ja-JP" sz="1600" dirty="0" smtClean="0">
              <a:solidFill>
                <a:schemeClr val="bg1"/>
              </a:solidFill>
              <a:latin typeface="Meiryo" charset="-128"/>
              <a:ea typeface="Meiryo" charset="-128"/>
              <a:cs typeface="Meiryo" charset="-128"/>
            </a:endParaRPr>
          </a:p>
          <a:p>
            <a:pPr algn="ctr"/>
            <a:r>
              <a:rPr lang="en-US" altLang="ja-JP" sz="1200" dirty="0" smtClean="0">
                <a:solidFill>
                  <a:schemeClr val="bg1"/>
                </a:solidFill>
                <a:latin typeface="Meiryo" charset="-128"/>
                <a:ea typeface="Meiryo" charset="-128"/>
                <a:cs typeface="Meiryo" charset="-128"/>
              </a:rPr>
              <a:t>(I/0 Device)</a:t>
            </a:r>
            <a:endParaRPr kumimoji="1" lang="ja-JP" altLang="en-US" sz="1600" dirty="0" smtClean="0">
              <a:solidFill>
                <a:schemeClr val="bg1"/>
              </a:solidFill>
              <a:latin typeface="Meiryo" charset="-128"/>
              <a:ea typeface="Meiryo" charset="-128"/>
              <a:cs typeface="Meiryo" charset="-128"/>
            </a:endParaRPr>
          </a:p>
        </p:txBody>
      </p:sp>
      <p:pic>
        <p:nvPicPr>
          <p:cNvPr id="79" name="Picture 26" descr="j0431571"/>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846693" y="4640418"/>
            <a:ext cx="426868" cy="426868"/>
          </a:xfrm>
          <a:prstGeom prst="rect">
            <a:avLst/>
          </a:prstGeom>
          <a:noFill/>
          <a:extLst>
            <a:ext uri="{909E8E84-426E-40dd-AFC4-6F175D3DCCD1}">
              <a14:hiddenFill xmlns="" xmlns:a14="http://schemas.microsoft.com/office/drawing/2010/main">
                <a:solidFill>
                  <a:srgbClr val="FFFFFF"/>
                </a:solidFill>
              </a14:hiddenFill>
            </a:ext>
          </a:extLst>
        </p:spPr>
      </p:pic>
      <p:pic>
        <p:nvPicPr>
          <p:cNvPr id="82" name="Picture 4" descr="http://t3.gstatic.com/images?q=tbn:ANd9GcSLpej_W8tE41SP5cGtlCbTUlZlP0jmyD2o0en-bryWsjB1iVs&amp;t=1&amp;usg=__gWffIxmALMxRH1EoRyIMX7UhjHE="/>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46275" y="5462629"/>
            <a:ext cx="572362" cy="423241"/>
          </a:xfrm>
          <a:prstGeom prst="rect">
            <a:avLst/>
          </a:prstGeom>
          <a:noFill/>
          <a:extLst>
            <a:ext uri="{909E8E84-426E-40dd-AFC4-6F175D3DCCD1}">
              <a14:hiddenFill xmlns="" xmlns:a14="http://schemas.microsoft.com/office/drawing/2010/main">
                <a:solidFill>
                  <a:srgbClr val="FFFFFF"/>
                </a:solidFill>
              </a14:hiddenFill>
            </a:ext>
          </a:extLst>
        </p:spPr>
      </p:pic>
      <p:pic>
        <p:nvPicPr>
          <p:cNvPr id="83" name="Picture 2" descr="http://t1.gstatic.com/images?q=tbn:ANd9GcQXzmaN-QsSg6fLpC3y9c4ySYqEIfRp7el3sRJRw7wsn99-uDg&amp;t=1&amp;usg=__0cLQ1u6X_04z3zK91xNn9i2tZGE="/>
          <p:cNvPicPr>
            <a:picLocks noChangeAspect="1" noChangeArrowheads="1"/>
          </p:cNvPicPr>
          <p:nvPr/>
        </p:nvPicPr>
        <p:blipFill>
          <a:blip r:embed="rId2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9637" y="5223909"/>
            <a:ext cx="621545" cy="46555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テキスト ボックス 1"/>
          <p:cNvSpPr txBox="1"/>
          <p:nvPr/>
        </p:nvSpPr>
        <p:spPr>
          <a:xfrm>
            <a:off x="2871916" y="2265990"/>
            <a:ext cx="323165" cy="1015663"/>
          </a:xfrm>
          <a:prstGeom prst="rect">
            <a:avLst/>
          </a:prstGeom>
          <a:noFill/>
        </p:spPr>
        <p:txBody>
          <a:bodyPr vert="eaVert" wrap="none" rtlCol="0">
            <a:spAutoFit/>
          </a:bodyPr>
          <a:lstStyle/>
          <a:p>
            <a:pPr algn="ctr"/>
            <a:r>
              <a:rPr kumimoji="1" lang="ja-JP" altLang="en-US" sz="900" b="1" smtClean="0">
                <a:solidFill>
                  <a:schemeClr val="bg1"/>
                </a:solidFill>
                <a:latin typeface="Meiryo" charset="-128"/>
                <a:ea typeface="Meiryo" charset="-128"/>
                <a:cs typeface="Meiryo" charset="-128"/>
              </a:rPr>
              <a:t>プラットフォーム</a:t>
            </a:r>
            <a:endParaRPr kumimoji="1" lang="ja-JP" altLang="en-US" sz="900" b="1" dirty="0">
              <a:solidFill>
                <a:schemeClr val="bg1"/>
              </a:solidFill>
              <a:latin typeface="Meiryo" charset="-128"/>
              <a:ea typeface="Meiryo" charset="-128"/>
              <a:cs typeface="Meiryo" charset="-128"/>
            </a:endParaRPr>
          </a:p>
        </p:txBody>
      </p:sp>
      <p:pic>
        <p:nvPicPr>
          <p:cNvPr id="85" name="Picture 30" descr="http://t2.gstatic.com/images?q=tbn:ANd9GcQHyRcgmMjvwN4f1pk9BnOYv7-HveCneQ1IJc6CGP7ojLosC9E&amp;t=1&amp;usg=__9_LW8ZCuSHKlch04l5-Qqo6q7To="/>
          <p:cNvPicPr>
            <a:picLocks noChangeAspect="1" noChangeArrowheads="1"/>
          </p:cNvPicPr>
          <p:nvPr/>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0505" y="4435676"/>
            <a:ext cx="863113" cy="580072"/>
          </a:xfrm>
          <a:prstGeom prst="rect">
            <a:avLst/>
          </a:prstGeom>
          <a:noFill/>
          <a:ln>
            <a:noFill/>
          </a:ln>
          <a:effectLst/>
          <a:extLst>
            <a:ext uri="{909E8E84-426E-40dd-AFC4-6F175D3DCCD1}">
              <a14:hiddenFill xmlns=""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pic>
      <p:pic>
        <p:nvPicPr>
          <p:cNvPr id="86" name="図 85"/>
          <p:cNvPicPr>
            <a:picLocks noChangeAspect="1"/>
          </p:cNvPicPr>
          <p:nvPr/>
        </p:nvPicPr>
        <p:blipFill>
          <a:blip r:embed="rId28">
            <a:clrChange>
              <a:clrFrom>
                <a:srgbClr val="FFFFFF"/>
              </a:clrFrom>
              <a:clrTo>
                <a:srgbClr val="FFFFFF">
                  <a:alpha val="0"/>
                </a:srgbClr>
              </a:clrTo>
            </a:clrChange>
          </a:blip>
          <a:stretch>
            <a:fillRect/>
          </a:stretch>
        </p:blipFill>
        <p:spPr>
          <a:xfrm>
            <a:off x="874227" y="5333699"/>
            <a:ext cx="701439" cy="701439"/>
          </a:xfrm>
          <a:prstGeom prst="rect">
            <a:avLst/>
          </a:prstGeom>
        </p:spPr>
      </p:pic>
    </p:spTree>
    <p:extLst>
      <p:ext uri="{BB962C8B-B14F-4D97-AF65-F5344CB8AC3E}">
        <p14:creationId xmlns:p14="http://schemas.microsoft.com/office/powerpoint/2010/main" val="68580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bwMode="auto">
          <a:xfrm>
            <a:off x="719572" y="1196752"/>
            <a:ext cx="7704856" cy="5100590"/>
          </a:xfrm>
          <a:prstGeom prst="roundRect">
            <a:avLst>
              <a:gd name="adj" fmla="val 0"/>
            </a:avLst>
          </a:prstGeom>
          <a:solidFill>
            <a:srgbClr val="FFFBD2"/>
          </a:solidFill>
          <a:ln>
            <a:noFill/>
            <a:headEnd type="none" w="med" len="med"/>
            <a:tailEnd type="none" w="med" len="me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Meiryo" charset="-128"/>
              <a:ea typeface="Meiryo" charset="-128"/>
              <a:cs typeface="Meiryo" charset="-128"/>
            </a:endParaRPr>
          </a:p>
        </p:txBody>
      </p:sp>
      <p:sp>
        <p:nvSpPr>
          <p:cNvPr id="73" name="正方形/長方形 72"/>
          <p:cNvSpPr/>
          <p:nvPr/>
        </p:nvSpPr>
        <p:spPr bwMode="auto">
          <a:xfrm>
            <a:off x="2685191" y="1429604"/>
            <a:ext cx="5523213" cy="2035251"/>
          </a:xfrm>
          <a:prstGeom prst="rect">
            <a:avLst/>
          </a:prstGeom>
          <a:solidFill>
            <a:schemeClr val="accent3">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endParaRPr lang="ja-JP" altLang="en-US" dirty="0" smtClean="0">
              <a:solidFill>
                <a:schemeClr val="bg1"/>
              </a:solidFill>
              <a:latin typeface="Meiryo" charset="-128"/>
              <a:ea typeface="Meiryo" charset="-128"/>
              <a:cs typeface="Meiryo" charset="-128"/>
            </a:endParaRPr>
          </a:p>
        </p:txBody>
      </p:sp>
      <p:sp>
        <p:nvSpPr>
          <p:cNvPr id="29" name="正方形/長方形 28"/>
          <p:cNvSpPr/>
          <p:nvPr/>
        </p:nvSpPr>
        <p:spPr bwMode="auto">
          <a:xfrm>
            <a:off x="2846459" y="2159446"/>
            <a:ext cx="4679000" cy="1213207"/>
          </a:xfrm>
          <a:prstGeom prst="rect">
            <a:avLst/>
          </a:prstGeom>
          <a:solidFill>
            <a:srgbClr val="92D05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endParaRPr lang="ja-JP" altLang="en-US" sz="1200" dirty="0">
              <a:solidFill>
                <a:schemeClr val="bg1"/>
              </a:solidFill>
              <a:latin typeface="Meiryo" charset="-128"/>
              <a:ea typeface="Meiryo" charset="-128"/>
              <a:cs typeface="Meiryo" charset="-128"/>
            </a:endParaRPr>
          </a:p>
        </p:txBody>
      </p:sp>
      <p:sp>
        <p:nvSpPr>
          <p:cNvPr id="760834" name="Rectangle 2"/>
          <p:cNvSpPr>
            <a:spLocks noGrp="1" noChangeArrowheads="1"/>
          </p:cNvSpPr>
          <p:nvPr>
            <p:ph type="title"/>
          </p:nvPr>
        </p:nvSpPr>
        <p:spPr/>
        <p:txBody>
          <a:bodyPr/>
          <a:lstStyle/>
          <a:p>
            <a:r>
              <a:rPr lang="ja-JP" altLang="en-US" sz="2800" dirty="0" smtClean="0">
                <a:ea typeface="ＭＳ Ｐゴシック" pitchFamily="50" charset="-128"/>
              </a:rPr>
              <a:t>ハードウェアとソフトウェア</a:t>
            </a:r>
            <a:endParaRPr lang="ja-JP" altLang="en-US" sz="2800" dirty="0">
              <a:ea typeface="ＭＳ Ｐゴシック" pitchFamily="50" charset="-128"/>
            </a:endParaRPr>
          </a:p>
        </p:txBody>
      </p:sp>
      <p:pic>
        <p:nvPicPr>
          <p:cNvPr id="805913" name="Picture 25"/>
          <p:cNvPicPr>
            <a:picLocks noChangeAspect="1" noChangeArrowheads="1"/>
          </p:cNvPicPr>
          <p:nvPr/>
        </p:nvPicPr>
        <p:blipFill>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1210571" y="3609469"/>
            <a:ext cx="389899" cy="62080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cap="flat" cmpd="sng" algn="ctr">
                <a:solidFill>
                  <a:srgbClr val="4168A7"/>
                </a:solidFill>
                <a:prstDash val="solid"/>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pic>
      <p:pic>
        <p:nvPicPr>
          <p:cNvPr id="805914" name="Picture 26"/>
          <p:cNvPicPr>
            <a:picLocks noChangeAspect="1" noChangeArrowheads="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729419" y="3631841"/>
            <a:ext cx="336081" cy="624150"/>
          </a:xfrm>
          <a:prstGeom prst="rect">
            <a:avLst/>
          </a:prstGeom>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cap="flat" cmpd="sng" algn="ctr">
                <a:solidFill>
                  <a:srgbClr val="4168A7"/>
                </a:solidFill>
                <a:prstDash val="solid"/>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pic>
      <p:pic>
        <p:nvPicPr>
          <p:cNvPr id="805918" name="Picture 30" descr="http://t2.gstatic.com/images?q=tbn:ANd9GcQHyRcgmMjvwN4f1pk9BnOYv7-HveCneQ1IJc6CGP7ojLosC9E&amp;t=1&amp;usg=__9_LW8ZCuSHKlch04l5-Qqo6q7To="/>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0505" y="4435676"/>
            <a:ext cx="863113" cy="580072"/>
          </a:xfrm>
          <a:prstGeom prst="rect">
            <a:avLst/>
          </a:prstGeom>
          <a:noFill/>
          <a:ln>
            <a:noFill/>
          </a:ln>
          <a:effectLst/>
          <a:extLst>
            <a:ext uri="{909E8E84-426E-40dd-AFC4-6F175D3DCCD1}">
              <a14:hiddenFill xmlns=""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pic>
      <p:sp>
        <p:nvSpPr>
          <p:cNvPr id="21" name="テキスト ボックス 20"/>
          <p:cNvSpPr txBox="1"/>
          <p:nvPr/>
        </p:nvSpPr>
        <p:spPr>
          <a:xfrm>
            <a:off x="840349" y="1284733"/>
            <a:ext cx="1620957" cy="338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kumimoji="1" lang="ja-JP" altLang="en-US" sz="1600" b="1" dirty="0" smtClean="0">
                <a:solidFill>
                  <a:srgbClr val="3366FF"/>
                </a:solidFill>
                <a:latin typeface="Meiryo" charset="-128"/>
                <a:ea typeface="Meiryo" charset="-128"/>
                <a:cs typeface="Meiryo" charset="-128"/>
              </a:rPr>
              <a:t>コンピューター</a:t>
            </a:r>
            <a:endParaRPr kumimoji="1" lang="ja-JP" altLang="en-US" sz="1600" b="1" dirty="0">
              <a:solidFill>
                <a:srgbClr val="3366FF"/>
              </a:solidFill>
              <a:latin typeface="Meiryo" charset="-128"/>
              <a:ea typeface="Meiryo" charset="-128"/>
              <a:cs typeface="Meiryo"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28"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3565" y="1675763"/>
            <a:ext cx="1117247" cy="19241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pic>
      <p:pic>
        <p:nvPicPr>
          <p:cNvPr id="805916" name="Picture 28" descr="http://t0.gstatic.com/images?q=tbn:ANd9GcQLxdQWn1K3NNsgbNnYnven8WwTIZAKj3PUvc0za7ItbGXNACw&amp;t=1&amp;usg=__3wufWuRUgxRwk2G_awMy1BgOvaY="/>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6550" y="4736498"/>
            <a:ext cx="884899" cy="662821"/>
          </a:xfrm>
          <a:prstGeom prst="rect">
            <a:avLst/>
          </a:prstGeom>
          <a:noFill/>
          <a:ln>
            <a:noFill/>
          </a:ln>
          <a:effectLst/>
          <a:extLst>
            <a:ext uri="{909E8E84-426E-40dd-AFC4-6F175D3DCCD1}">
              <a14:hiddenFill xmlns=""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pic>
      <p:pic>
        <p:nvPicPr>
          <p:cNvPr id="62" name="Picture 6" descr="http://netvolante.jp/download/tools/icons/jpeg/pos_register.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470" y="5504272"/>
            <a:ext cx="520609" cy="694145"/>
          </a:xfrm>
          <a:prstGeom prst="rect">
            <a:avLst/>
          </a:prstGeom>
          <a:noFill/>
          <a:ln>
            <a:noFill/>
          </a:ln>
          <a:effectLst/>
          <a:extLst>
            <a:ext uri="{909E8E84-426E-40dd-AFC4-6F175D3DCCD1}">
              <a14:hiddenFill xmlns=""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pic>
      <p:sp>
        <p:nvSpPr>
          <p:cNvPr id="5" name="AutoShape 8" descr="data:image/jpg;base64,/9j/4AAQSkZJRgABAQAAAQABAAD/2wCEAAkGBhQSEBQUExQVFBUWFxgVGBcYFxcXGBgYFBcWFxUVGhcYHCYeFxojGRYXHy8gIycpLCwsFx4xNTAqNSYrLCoBCQoKDgwOGg8PGiokHyUpKSwsLCwsLCwpKSwpLCwpLCwsKSwsKSwsLCwsLCwpKiksLCkpKSwsLCwsLCwsLCwpLP/AABEIALMBGgMBIgACEQEDEQH/xAAcAAABBQEBAQAAAAAAAAAAAAAFAAECBAYDBwj/xABDEAACAQIEAwUEBgkDAwUBAAABAhEAAwQSITEFQVEGImFxgRMykaEHI0JSscEUM2JykqLR4fBTgrIVQ2MkNHPC8Rb/xAAaAQACAwEBAAAAAAAAAAAAAAAAAwECBAUG/8QAMREAAgIBBAECAwYGAwAAAAAAAAECEQMEEiExQSJhMlFxBROBkaHwFCMzwdHhFTSx/9oADAMBAAIRAxEAPwD0KlSmlWOh1j0qYGnmpJHpUgKRqKAVPTU4NACpqVPQAqVMKegB5pRTRSmgB6VNSJigCVKguL7X4a3eFoszORPcR3AHiUUxVix2jwz6C9bnoWCt/C0Gp2sjcglT1AOCJBkdacVFEkqYmlNKgBzTiozSmgCVIVEGnoAempppTQA80qalFADzSpU1ACp6alQAjSmkKWagDjSqK3QdiD5EH8KkTV6KiFOBUZqVQA80jSpTUFh6VNNKoAelTUpoAelTTULuIVYzMFkwJIEn1oA6TTCkG5jUdeVNNXUGyrmkSmueItB1KsJB3Hz5eVdBbNBuMYXGu2WzctWLf38puXfGAwyL/NTFBIW5NhOzhlQQqhR4ACgPHOL3Mxt2sC+II0LXMtu16FgS3oI8a5WuG8Qte7i1vc4vWlPoDbKkD412HGcan6zCW7njauwf4bi/nTCtgRMYi63uG37Lc2wzBh5j2bo3yrva7SYYGBj8RYP3cQhj43rZ/wCVFf8A+xtj9dh8TaPjZLj42y1F7dm3dQNkMMJh0Kn1RgCPUUEAbA8VvsspicFfE8mK+XeViAfDLV//AKpiF9/Ck+Nq6j/J8hqVvsjhBcFz9Gs5xqGNtSQeo038aLaDxqu1FrYIHaS2PfS9b/fs3I/iQMvzqxh+PYe4YS9aJ6Z1n+EmauxVDH4AXDDpbZI1JVWbx98Qo8dfSq/doncwgDSmsm/EMLhiTYtjORBCki2PMA5WPkPWgPAu1l27fxDXMV7NB7QWwLaMMytop0JKgbCR51RwospnpdImvNMN2wxm7XLZP3fZrlHgNm+dErPb+6Pfs228VZk+RDfjVdrLbkbmaVZax9INk+/bup5BXH8rT8qIYbtfhH2voD0ebZ/nAqtE2GaVc7V9XEqwYdVII+IqdBI9KmpUAPNKaanoA87RnUyFuKR+yaKp2rYRmTz0IJ8elaYLUstdCTjLtGVWugNZ7U2CwBJQmD3hpr4iYozbuhhKkEHYgyPiK8z7W4C82OuNbcBe6CrciFE/GunCLmItONQBInK2hHOVNZHXgcrPSSaQNU8HjhcEjTzq0DSxhKakKjTqCdgT5UU2FjxVDjnG7eEstevFgilQSBmPeIA08zV3NWX+k6zm4TifBUb+G4hoS55IbLPD+3eDvx7PE2pPJmyN5Q8fKi6sGE6MD6qfXnXysRVrA8XvWTNq7ct/uOy/ga0KKXQptn1DbwWG39kVaIzIzJ8kK/nS/Q/uX3Hg2Vx/Oob+evA+H/SvxC1vdF0dLiK38whvnWk4f9OR09thgeptuR/K4P41NMD1v2F4f6bjqM6H5B1+dRu3bsaIynqFW8I56W3zesVjOHfS7gLkZnuWT+2h/wCSZq1HD+1Fm9+qxFq74B0Y/wAJ1+VRyBdHEkmCyg9G7h+DQa7iDrGldTxRiIdVYdCPy2+VVjhMKxn2RtnrbJT/AIEVNkUdVRfL0qRIG2tUcXgso+pxF6eQcJcX1zKGPxrlbuYgbi1c/jtH/wC4osKLt/FBYBOp2UAlj5KNTTi4DsZjpQniWPsWicwlzqyqT3jyzwYI/e+FZji3aZ3ETkT7i8x4nc/IUEWajifaW1akA526KdB5tt6CayHF+0z3NGbT7i6D16+tBMRjCdtB4f1qozdKsijdlTtLjGNowYnkNNADpRThfZPEYnDYb2N3VZVyQyLbXQgZo+sI2hZ8xQriOHBZM/uiGI3LCZgDoY3OnntRzCfSLirYAi2yjQArEAbDux+VKnz0XjHjkPWfo2e3ly4tmjcPbEHrBBJFUeIdk8cjE20tXU00Dwx6nv5QD4a13w30rD/u2Y8VY/hB/GjeC+kPCPEsyH9pZ+aE0v1IZUTOXeD3e4txLqgA6m2CFgliAwOsiTqd9OdDLnDLikiMwG5Bkc9Ty+y/ojHYSfUcJxezc/V3UbyYT8N6G9peM4ewv1qJccjRCFJPiSR3R41VssoowFvD5AGIFs8j7h3jlBGpAorh+K4hAMt+54SwuCOvfDaUAwXa67dx5tNlFtgTlXTJlQmAToNCwnlnJGsVpTgRMqchkE9wFDqSSbfdQnViI1/VqDvQ7Rb0e5bsdub1rW8hvj/xqqsOpOsN8qI4f6ScI2jm5aP7dth81zUBwuFDkhgUadQGDAe9BzRBQ5W1P+ncOvdmtxHCqhABzSJggadJgkc9uUGoTTCUXE32E7S4a4VFu/bcsQoAYFiTyy7/AConWE4HgbAxVg2QZKZnJA0YBjl2EaqfDatzFDIRzpzULl0KpYmAAST4Deh2H47af7RU+lbUIM1xUzfun9s/IxXO2a3FqwI7uQg66QJn8a4vwy1Mm2oPlA/oaS8bGKVArgU6wDHXlWlw+AdthA6nQf3rnYuFDKx8Af8A8ohb40ftLPiP71KgiHKydrhIHvGT02H96upbgQAAOgEfhXK1xO2eceelWBB2IPlTKKkHQHcA+etU8Twe1cUhlBBEFdwR0KmQR6VcvX1Ud4geHP4VQv8AFuSiPE7/AArn6r7Q0+m/qS5+XbGwxSn0ZHjP0TcOuGDaW2xE9zNb9e73PitYriX0F2yT+j4ll/ZuKHH8S5T/AC16rcvEnUz560lwhYAwAOZIifhv5VwP+ez5su3T47X5v9OjT/DRivUzwjiH0M4y3aLKbd1g0ZELZiv3gXAHp+NZDH8DxGH0vWblqfvIQD6kRX1lbwsCTt1eAP4efrTthFZYygjmx7ojy2PqBXp9PPLOF5YqL+V2ZJJJ+lnx/lpBfOvpTtD2M4a4JuWbXiwHsz6MmUsfSvLu0HYFXuovDbd25JIfOwKINIOYgZR+8deVPKWZDA9qcXYj2WIuqByzsR/C0j5VvOx/bfi2JYLbtW8Qo0Z3T2ar53FIE+EE+FduFfR1YsXkt4tw11hmUMHFgwJIXL3r7AawSg/erZY3tHasLas23t2h7gZgtpZjkqCFmDoKCGww+KFu2pxDKH5qhaJ6CYJHnFU2xN/Ej6kezt/fOk+R3PppUsF2fs3Fzs4vyZzBpTyhTB9TRoWBCjksZQO6BGwgHUDpt4UEADhvZTun9IKsx5LmGXXSHnX4Cq+M+j+2dbdx1P7QDj46Gi3EO1WEsXVtXb6JcYgBJJMtsDAOWfGKLGgmjyPifZfFqzIlvNBgFSCW03VZzEenWq2Ex/6I0X8NnMCRdW4keIOmp9a23aq7irV4Ph2yqUGaHCmQSNiO8II0nltXXAdq7q2yt8pfaYy5NIjqNDz1y0tzo149NvpwTMFf4bwzEsXP6Xh3bUsri8vnDjN/NXBuw4InD8Ssv+zeV7R36w6+s1qOOcawbnKuFt27gPfYNkI8Aq5Z8SRFUsN2dS7bzIWtgyQG1mI1EiY21mNajcXjp3PhVfy/fBmLvZDiCajDriFHOw6XvkjE/FaEYnEm22W9auWm6OpU/BgDWoukWbhQXAzDeJDKfHxoxd41dexka4zroMrHOuhkGGnw5bijcInDa6M9wfhyqFuvMEBlTvLI3BbmB+PzqVyzcuhcoLOUQkf7F0FGrHCWuo7Tr7o5lnfuoJPVmEnpJohhcJbsK924SEUQhA1aO6oC9WgQPGqSurBHnHC7vs8Y11g3dJVo3U6A7kagAkCdwpr0PhXEVvJnSQPEZdQs6HvEqNdZ2tk7sKGcVwX6Hwe4rmL+JZmKE6hmIJ/htgT0JiodneLKbKIpAyKqwSdCAusNCnUDrOToNYk/JCXIevYgqba/eYghlmYQgAjvGZIWORkcjVTi9yX1JMKN5O8mQTqZmSdNS1PdxBNy0oLQQzFQRlgLHeiAoIeJkmWY7tVXiDfWt006dBrC6Cd45THKl4u2MyqooPdkuHsmLfMIIQHed1SNvB62tZbsdiGvPeuuAC0DTbQlRE+CCtRNWZRGc7a4/wBnhSBu7BfQSx/4x6159dxvcTNt7T2jeK4a210r5Fsg9K1P0mXiEsL1Ln4BP6msNfur7PKwbW3d1B1Gd7NsiDpz3rQ5ci0vSFeE8Zv28g9qd7KNOv2GxGLc+SsqCtBwr6SLoCi5bksLOinXPiXb2VuDz9mMxM1j78H2mV1k/pMA9wy7W7J1OkAAiZ5iljWZHZyCoS5eugkbizZW3YPoTp5GrKQUepYDtxhLwEsFkOZ93u22yM/7ubSedHLZRvduDyNeE2bayLZ92cNhz/8AHaX9Ivj1eCaIcC4lcF60Q5AZbuJuAEwz33K21joqAEetW3fMij2hrDDl6gzXPD4gbowPLunn0kViuK9pglkLcuhFbU5jGbmF6nSCfMdKFcF4olzO1t9C5giROiz0O4NZ5zjK41wXUWuT09rk+fxqAP8Am5rI4fjV1ftZh0YT896JWe0ojvof9pn8YriS+xNHOW7le19/nbHrPkSDYbp/erVvirjmCPECs9geN+0Y5gLY5AsNfXr4fjV+/wAQtW1zO6gDxkzAMADWYI+NdnBgxYI7cSSRmnKT5kFV4gNyuZupMgekVUu4l7oMkqddCBp4wCR41hO0X0kpblLRAblsX+GyeutYLhQxV58uGFwtuchIidyzz82NaSlnsmI4JZnPeZn/AH2geQVYqqvGJb2GFtiRroAABzboPMyaB9juz+KKj9KTKgZiVuM2diSJMCdPM61tsPgVtiLYCDmABrQRQFHZFXuLdvuz3VmIJULmEE9SY5n4VYtdk7IaTLCIg7md5cawRpCwOs0WCKgYwFHvM22sasx8huelYftL9Kdu0wtYRP0i6xgNqLQP727nXlp41DoslfRr7t2xhbWvs7NtdAAFRQTsABuT0GprzftT9Kdx3axhFNoSUN91luhyLsvmTPgDUbPA7uL+uxjl3+zmOW3bLe6AAQBrEREn729FeHYMW09neK3XgyiKGyhiIa5J03B3B6A71Tc7NcdNxyzK8H4cS1shpyZS5g5WgjO2YCS567jqdK9sNYHiWDNqyyjKFiFIiTEQO8QWGhmBMjnNbvDvKKeqg/EA0RuymeG1IE9ocMD7NyCcpIgT9rLBjnBHzNA3wiMGYym8HfUGZAGkVqeL4Br1vIjMjEiGXQjkfkTWdW7aws27bHE3lnNcYgWrUmYJURMzoJYmarKPJq0uojCFSLFngFjKtzEk5QQVD+853ACHb8fKhHbPjVy5ZuJbiwiA5AoHtJAgFn+xryHe15U1/EMzG47ywB+sbuhRrIQbWxA3948yNqzHGu0KtZa3YUOrb3SN/BPCZ1Pp1qm7xETkzSyO+jMcO4dcUk6NPQz5761qOy+GZ2YEEQBuPE1l8PjmQwRrNHOz3G1Nwo1wWgwAliQPeGhPIak+lMaMxumuhYQAQqs2m5diLY05kK1z4zyroxRIxGIygWxKqSIQ/e8Xj4UOu9p7K2ibTqxQBCzKe7qYG/fEzAG/lWa4vjBiFh3LWhlfvAZ2uDN0OVUAIhQPOltlkd+03EUuXM7FWLBgc+i27MNOW3mXMwHe3JLCBM6Q4bwhUWMpRpjKWIhojKfaBftDMxzEAXUFAcQma/avDMFQd0HLmuOpOiqQREkSSI89qLWuJm3bVAj+1YN9WoJKhJ0IQyVMKTIJ7qk9KGpLoHKL4J3MOxvoyMVQPkFwhlEkB9SswdBpJMg9KMWHC3Ue8BdXcgGZAka+M6670P4Ziku5QBmZQAQ+XMzuxc81bM13OGPJXEUUfDBMxHebUjQ90EaaNrm5QdvPakXu7LTVMPdnc/6NeewozEnIrbbZgp16NQ1uLYgmT+nKeaiySFPMAgQQNq0nZS1GFT1+Xd/+tGMtYXlcZOjZHGpRRgvpNTu2D43B8Qh/KsPcw5ZQRHuMIkTpesNoK9G+kHC5sIG/03U+jAofmRXnN9M1vxi8v8dnMv8ANZrpTdSMUOYkL1nvMDzz/D9NT+tRfEumeGI0vt1EnEoskHQ6TVjEYg98zI+uYA6/6F9fkxqOPVD7UEFY/SBI7whbtq4TB1Jgg79aFImjpfx2r5kBAOKMqcrAKFt+RYzEnwqxwyyhvsFLTFq2wIjKFQaAjQ89oqpjMIT7TKQf/dCAdSSyNEbn08KJcCQ/pN2dhcYjr7gNDlwQo8miu2lJDMiPEwHUMBm0Jg6baV5rxDi1yyAiNlVLl1IAEHIwy7joa9NuDSvLe1KAXbw+7fzel1FP5Gk4JNumMyquS/w7t+6wHE+WnyMj8KNXu2we0fZQLpIADA66iQANCY8a8/UHmNNd/DaKfBXMt1D0dGHowrTtXYjk9cF+4bNtigzMveSSCHK6RHQzoastaYhAVVgRD+GmpHhP5VbFoMBB2IJ9BqPhU1X8/HnWTdzaHONKmZjF9g8MbiuM6ayQpkNGsd7VfMGt5wridm0gtpaFtRsEiPMgwSfHU0CuYlScsie9Go3T3hHKgOE7Wqf1iFepGo038RTY5ZIo4I9RwuNVzoy+WoPwYA0kx0kjKw8crR0jUDXwrE4TiaPORwYMEbwehB0ona4m4ETI6HUfwtI+EUxZUyuyjr2j7H2se0tiL6aZSiv9Xp/4yNDME1Qb6O1tgeyW0xVgR7QMZA+wSCNJ1k5qM4PjyqIKKP3Rl38NQfiKKWOJ222aPPT57fOmJplo5JQ4MfjcBejLP6MGebmVcweAqqVuEK06cwfOhWM4lh0c4V7buLbEkEMJI1zzoz7yWnrpFejHFHcp3YJJJWAB1MkGd/xiqwwuHdjCgMNyuhGbXdeoqKNK1EX2q/X9DOYtXWItr7saMCqqBlAUKBlEDl4VqeA3y+FssdzbQnzyifnQrifZVmDG1cBaO6LkhQfEqJ+VXuy3Dr1jC27V91e4uaSk5YLEqokA6AxRFNF9ZmxZMcVDv8f7lnjWHL4a8gJBa24BG4JU5SPGYryrDcbS1aV7xgDS3bUQW0ScqjcnvHMee5r2KvDuE9lzfxLgZrhzMAxMwisQuuwAEVGVWcmeXZxV30c72JvYxvrAUt8rQG8bM5jeu7dmmS3Fq8QQZyFQw9CIMb1sL/Y18KoabbA6ATJkjoQCSPI1UtWCs5pmZkH5x/m9J+HhGOWTMpXZhMb2axe4tq4I3RpPX3TBoHetvbPfVlI5EEfjXrGKxKopZmAA1JOgAO0kaydIA1J0ArL9q715MM13JaS3dJXI0C+wBZDedeQDiAokzqTV4yb7NOLLNv1GWxGLAQEn3vx7p/AmreGvqtnPcBadVSTLSYnTULOnjy6ijZw8KntVlo+rtwTJIGUuPGNF584G9225tvmYhr76ciLWUfDOI6QNhrszaOlOujtdxJtEtcAN6R7NYEWlnSV2DaCF+yD1on2P7TDBscQ51a+FJjMYNu9JGs7suuu9ZfGXIMnmqjz0B/Otb2U7LFMt6+PrdCiH/tcw7D/U6D7O51gCXVchFeQxgOGFXe7cOa9dY3DIIyF+80gn35OnQb67FLNidTOUaabsfug/ieXnFKzZnUyFG55k75R1J/ufE1wzh2c5mEINABtH3R+ZrNkmscbZohBzkEODAiyC2kk6cgNAAOg0rscX4Vw4hxEIuwyjl1PTyrLNxq6SdRXn82ouVo60IKKpms4hghes3LR+2pXyJ2PoYPpXktubZcGQUIYj/wCFpdf4PaCvYM1YTthgwmLR1GtwZmHIsDE+o3/vXpM8eNxx8L5oza2gSEYdLZYab+0wjGNog2Ty94VBsP7Re6QSwOh0M38MVjXQn2tk6A1av4cAlWldCAw6EBQ0eCpafzsPUXtmSywSCXC8wVue3VYP/kXE2/UUhSHUU71kktIIL+085xGEVgP4rZHpRfs85a68kkZbbCeQewD+INVVf2XOVtxAOvds3Q0gHacNfBkfdq7wAhb4UiDka0YJyzh7hWADP2HUzOxqk5cMmK5DzjSvP+McKF3iT2yYz21ceagLr8DXoTjSsdxk+zx63YJjDudOZRiY+BquB+r8CcvRnMb2Uvr7ilwOQM6eW9Bb1t1Y51ykDaIOhnat3w/tlbnvjLNH0vYfECDkfwIBP9q1Kcl2hFJhLCXPdhhLKIGWSRALazsBVxTqOuvrB/rXK3fCqpIBIMDl10E6bTU7LBlVlMjfX+tZscav3dj5S3JeyGuYVc+eBm1E+e9YLCJ+sEAyGETE9RPKt+lyWYR7pA+Kg/nWFtWz7S4PFx+NNxq2Jnwi7wDDOqE2shkz7O73ttiLluCu/Q1b/Snte+l61+0B7e3/ABJ31HmtBeHOywenyrRYXjB5n40mfD5QyLsbB8Ya4wChLiliM6usACIJEyOem+lWW41aR8rXFRvExuSBB/2mqmNu4Z2HtFXOdmAIYf7lgiqmP7KrfXuXs2hAzw+h1K5hDRtoZ1AO9EG75fBMkq6NVhuIuuqt8DVsdpbgZVKqQ0yZgwBygbzG9Ym3wx7SW1yXLYtzraIcNz1AhhrMypGvrQzC9r79o/WotyNJ1Rh+XyrTic53tE5Nsez1uxx62T3synx1Hy/pVbifa+3abTVFINxyDlC/aygCWMennWG4Zx84i5lAZAXmCAfcXVQw3Hn1Fa/E3pxItNbUoxADEQfdBMNz1nSp+9a4D7tAXiPa0Yxxa9sMNh23eSbjjoQohQfE+fQm/wDqGGwiC3hsrneVYNP7TuOfgNemWg3FuzmHDkBAoEbd3cfCuQ4fA7seH+CoeSzE8eVNvgs4nGNc79w5j/mgA2HgPXrVDG45baFnJgAkKN2IGoA/wCfiJ472kt4RTmh7p2tg/NiPcXw3PhvWes8QvYhla6NGJWF7rmASqKraAAiOQ73WhJ1bK48LbuQu0nEf0gZW0RWD76KYIyj7zGdzr0gaUb7X8QQ28Gy2zme0qhDqUyuzERtoWn4dKo8G4Nme3nVlliUTIdW30BPfI30G4EmNKj2i4Ziv+oD2ti6FBd0hS31RBjVeejSDrr5VVNzkq6X7/samlXC/0V+D8GuOtxl1e0Ga5dOqW1yliib52bUE769DJzrPGpPMnXx/KtNj+1otYQYezpnQi4eXeZiyid99W6bdaudlOypUrfxA+s0KWz9jmHYfe2hTtudYA1N0uSqj4H7LdlcpF++JuaG2jD9XoIdh9/mF+zudYA1lmzmnWFGrNvvyHVj0577VK1ZzSJgDVmOsDr4k9OZongMAbrAAZUX89yerH/NBSJ5FFbpD4QvhEuG8P9oQSMqLsOnrzY8z/ai2LvqiwO6oHwrq0IuUaAVlOMcSztlX3Qfif6VwNVqHJnVw41BFPjHFM0sxhFBgf5zNZduNXJ0AA5f5NFu1lj2eHtg+877dAoJj51xwvB81tDlfVQfdPMCtmk0cVDdkVtmXPne6onpLXAKF8Qwdu46u65sogA6jeZjmaNvZBGo1ofjMCYOUz4VbPqck1xwi2LBGHuzE8ZwrtcLQI8ACIG22o9KFNhz4g6ajvQdDm6iCqHnqviZ2lyyQdQRXC7glbca9RoawwzZIDpY0zIrdIGoDKOW+hDDJO4JRrlvXl7PxieHvqrq+YjIwcncEBBbuHr3rZtXNfut0NG8RwTmsH5H0NC7/AA0qdR03EHSeexnMw1B0Y9a0x1cXxLgS8TXRpLjTr11/r/njWT7TW/8A1GHnZhdT+JRFEMDxL2ahLmaBs0THQEjfSBPhQTH4G/cu+0uXUa3bJa2qactDMbx41pwuO67F5LrowtuC5zsVAB1AkyBosTzOldVxBBfIzQslW2aAYUmNjtWrxvYIOSbVwAn7L6egYb/Cs9j+zN+xq9tgNe8BK7feGnxiukpxZkpo9cw8PYQ8jkP8RH9algeI2zlRJAKgrppB1AnrBB9ap8Cuk4G2Tvktn4BT+VTOFT2iJbZVAadGGaEYyoU8gVIkcgd4msbStjJOdLb7BT2cMSJBJWekL4eI50DPZoi61wNnliwG2WfkTqda0YpslQptF3BMztzAz7ya/A/Ea0n4I6iVM+B73zGvyNG8bfFtGdpKqJMCTEgbetVLOOs3GypcAf7sw3T3Trypm9S7F7GujNdoYAtraRgxEPCkgaDUkTOs6/hQTjAvGHsu3cIYZSQYhV0HMhpJG8NPIx6DewTanR+U/aHlWd4nxC1nCKskmCZjwgEd4+M0Y4KCVc/UJN+QhwzjLGyjXe62UFhGs+XjvHjUMUSbim+hCuJCsqkkARKkHMmsVU4RiGtOHyI+6sGOYqY0IjoYqdiwxve0ui6wH2/eUk6kBVkqB4j4VmfDbQ/tBXhWACMAvdWcwGbMCSCv2gGBg9SK2qk59jE78tFGvxmsvw51ZgVIOo2P+RWnUfW69Wj4IKtCTkrZElRn+0nDHuvmUGFOvdLA90aef9aqcPDZSGnfn89efn1oxxi/iUGaxOX2kHKguR72ZmWCzD3Pd6GYmRRt4trqrcdQrMASAI18uWlO8Cdi3bjzbjXBziMfeVVnvDM2wQZQJJ66aLvUeI4a1bdrV8MwAVlyALsD476mB4Vr72Nt2mVNmuFmAA3O7Mx8ep/KsK+Hu4u415gIkCN4HIAc9qd4opGNNhLs/i3TEWW75zyigMHfL3jzmNV5gbGthwntfeVcVdNwhLDMhBJGoUEd3VSZMVisZw4v3bDj2lsrDKxAAUEEKASQdZ9a0HZLg96xbue3cObrC6EKzDaEXXLgNnJAIU7RJ5Cq7FVlr8A7sn2UKlcRiBNw95LZHuTqHZfvc1XlueQrY2bRYwPNmOwHMk/4STFSs2Sxgb6kknYc2J6dT+dX8Lg85CJ7szJ0zEfaboByHLzqZSVbpBGNukNgsGbhCoIUa68+rt49By261ooFtQq/3J61O3YWykD1PU0D4vxLLIB7x+QrjarUM6WHEkivxnik9xT+8fyobw62M+u+4n8flQ/G4rKNNTv6TrVH2rDrofSD/cfBatoNG8n83J+H+RWq1G17I/iN9IOLi7h020Zt+ugn4VaXjyoAok5e78NKFYwjF45Q4MezQc91Mt8z86KX8HaztLqDJkdNdq7kcb2o57mtzPTTbrld0q2ar37c1w5cI6yKzhSNqqnhinUafMVdGHqa2BypSt9luARe4YeWX41z/wCkEjXL+P5UbdKg0CoeNEpmWxnAANhHlqP60Gu8CE6rI8JH4Vvok1xvYBG3GvUUv7prmLoGkYr9BYe7PkwJ+e9dLVxl0ZWXxALL6iNPlWjfhjgmIjlXHUGCIpkM+TH2/wAxcsMWZnh+BuC/dIfNbuAwq6w2kQJ0Ag6DrT38K2aFBDFiVPJA7FjI37rFiDzBHukSdDcwaFgYhvvLofiN/WuV7C3B926OQaFPxAg/AV0MWsi36uDK8EofDyhNeKsJ2YgLtzmRA10iZ1EHlGvW3enoNSIkHURIMbGCDB61VOXNGZrJJ2f3fKTofia6XrTghmTMADquog6Ekc9NJPKq4pKV075DJaa4o5cWi5hroDLBRu9MgQJklZ2jlXmPFez2IW7cvoJ7zNmtkHKTMiR+cHwrftZIt3wHzhrbAA+9MMRy1gGBv8hWLfF2ReZvrrDZ/wBYjGGJ6j3oMHQaVsXok1HlfQSnuVvg9LtE+zUjU5VPyE1h+1dnLxBMuzgE9JMqT6xW1wpzWU72aUXvDTNKjX139aB9oOz5vYhbhGZAoUqDrIZjMcxqKXjqy0+jPcZcrbuFSQwA1B1nu9KEcJ+kHEWu60XFH3hr/EINb23wy0yFbonlBHLx5g0Dx30cW2Be02XwnOPxkfGtEYRS9SEub8BHsf2rtYm+FhhcjN3srQBGaHADR5zXpCQWkbd7UbaldfPTrXj/AGI7M3cPjczQy5HAZTI5eteh2L5lspgqY38AeXnScijF8DYNvss3L7LcbKSNTsarYi6WJYmSdzTs0mTvXO6dDVSQA+BBZrrbhMqDYLoc7HqYMDpJrF4rG3ltZLUZGMFl0In7A6A9dJ2rV8U4qmW9bDAMlpmfRpUFO60gRuR46iq3ZbgDIq3b+twgFEIHcEaO3V+YHLQnWANFVyKs59luy3sst26v1m6IQO50dhtm2heW51gVqrVoscq6kzqfmSeQ5k0rVokhVBLH/CZPxJqyqf8Abt6zAZh9s/dH7A+e5ok+N0uiUrdIlatZot29QdzsXI5+CjkPU61o8LZ9ksRJ5n8h4VxwOBFpeRbmfyH+a02MxgVSTXI1Gp3cnRw4dqOXFeJZVk78hWYJLt1Y6+J8B1PhXW/da488yYAohYwYVYO++Yb+PmPCsWnwvUz3S+FF82VY40uwUcIyHMq+3Q6m2/cvKDvkbTONdjtV7h+Gw+IH1WpHdZDoy+DKRIP9K5XbLIQYlN5X3ieUNqR0A9J5Axhezq3gLjl0vCcl63IuoBtnEAMPD/8Aa9RjbXCOPJJ8lq92SsKiq65juTEMD94EfDxmgt7sW5ZoxTKJOmRdNdvSip4zdwzBceua2YVcXaEod8vtE+wfL50at8SskAjEYcggR3025btWyk0r5EVJPgSmaZlroxphXmGdw5LbqRFTiosKKoLOTrXI2qslabLVWiyZXFmmNurWWolamgspkUxsg761aNqoFKrtLWUjwwfZMVVu4dl5fmKMqKRNVeNBYCa0CNYM8jVd+Ghf1bNb8B7uv7JkfCKPXcIrcvhVK9gGGoM/jVNkoO0Q0pdgZbJH6y2Lg07yd1gB4E/gaA9or+HR1UhmDkySCMgDKEzNCnUmYjTLOta1gRuCK4YnDq4hgCPESK0x1k0/XyI/h41UeCnaQ2VVGUqFAUHcQNBqNKHNgcTcuXXw91VCle5cDMrBh70j9WNI9CedHUsunuOY+6/eHxnMPjXFyoMsj2m+/aJI+A1HqvrWiGeEvb6i5Y5IB3ONXEH/AKrDMF/1bf1tvzzL3lrvhLlm8M1m6D4TMeY94etG7aMQHU270kiUPsrsgTBK91jH3vhWd7QYOycjpZYX/aSWyraYIFMyyQG1jWJ1NaFJroS4p9hXBWWUwQI6iP8APlV23YklhEgajmdojrQE8QZcLbdd8gLFgxjKoBB1kEt1psB2hdwCFW4OYVh7RfNDrt0o5m7oKUUGMKGgl9yTA00E6DTwqWJ90+RrhheLW7hgEhvusIPz39KZ8WGEad4NGoPu6GY215VWibBJ4Ram8SoY3cpcHWRbAyiOmkxRDBWTlRVEsQBA6wP88Ke0mZsoGY6gRuZ+z5/hV1VFsezTUkZXYa6f6aHp1POtHi5dC65pCywPZpqTo7j7X7C/sz8T4Uf4bw4Wlk+9+HhUeFcMFsBm97kOn96sXr1cvUajd9DdhxURxF2ASToKynEMf7RvAbD86scY4pn7q+6Pmf6VX4dYE5jHgPzrmxhLU5NkTTOaxxtnTBJr3WhwdVYaEdJ3B8RV/fQjXmD+Pj51za2syQNOYojgsGXYAa+fKvRY8KxxUInJnNydsscH4bmaT7o68/Cjf/SEJJ2UiCo0EdJ6Dpy5RtXbD2QihV/w9anevhFzNryA5knZR4k1qhGhTZS41jrWHw7tcC+zynMGEgjmMv2idBHMkV41e4zZLErYsBSSVDXHkAnQH6zeKL9u+1P6TcFpDKKdxqHYbkfsLqB1knmIzNvg9sgHIuw5D+lTl1cdI9tW337e31+YY8Dz83S/9PcRvUjTA0xauF0dUUVEilUpoAgwpKKkBT0UA1MKlNMRQwRBhUclTjWlVSxziosldqfLQBXCRSDV2IqDJUXRJzZA24FUn4YCe7p+FXhbpewqj57RKBl7AtHI+VD2YgkVp1tVyvcPRjJE1EoX0RZl3tqTMZW+8CVPxGtRYPEd24vRwJ+IEfEUdv8ABlPukj5iqF/hjrt/alqWTH0DjGXYJexaO4ayT11X+Lb5istxzs9luBg4DPLCNjESRA7u/wA63T4Vhyobi+CK32YOuo8d/CuhpvtGWOVy/T/ZlzaRTXBmuH4W4WDXXzZEZQS0t3jIg+UCSZ1oulllw6zpdcqsjUw1wDeInKdfGrtnC5Lao1sOiAKp2cAac9/Qiulu4ikKGIB5NoQeg01Hqac9RDLJtPyLWOUEk0d4FoFE98iHYbKOdtT+Lc6McI4SFAdhryHTxPjXPg3CgAHYeQ/M/wBKI3b1I1Go3ceB+HDXI927yrPcX4luin94/lXfi3Esgyg94/IdazpBMwCeZgE+umtcmcpZJKEezZxBWy1gsLnMn3R8z0oi2H2g6DYULs9oEtiHQoFGuoPONmytPoavYfjNlwCHAB2zSs+WYCa9DpdMsEK8+Tk5srySvwd7GCJIHppOszy2G9bThuC9muu/P+lD+BYAR7Q/7f60dUaVujGuRDIM4ALMQqgSSTAAG5J5CK857V9rRdFwLc9motkrO+Uwp05O4b/bbB5sa7/SB2nLM2GtEZUUvdPI5RmynwEAxzMDlXkHH8cxhJlnMt1AOy/ma2NLBBSfxPpfJfP/AAZ4/wA6e1fCu/f2CeFvFnzCR3dOWhEfMH51oBaFA+F2u8fAqvw1/Ba0HsTXltS90uTu4UkuD1dqiaalUMCY2qI3pUqAJTT0qVWAjUjtSpUARpjSpVUlCUU9KlQSQNMaelVWBCpinpVUsSFQY09KrlfJzJpjSpVQsiti7IiY61ww+HU7j8aVKkSSssXFwyge6Kc2FO6qfMClSq9EM75RVDF7GlSqcpMezF3nJYkmSaJcMUezB6kz6GKVKj7MX85/QTq/gLToCIIBHQ6j51zThFqJyRrHdLKNTropApUq9Ccvwa/s7YVMMgUQNf8Ak39KtcWulbLlTBCuR5qjEfMClSrRDtC5dM8Lwtwsl5iSSSgJO5lrjH4m2p9Kwlpy2IUsZlh/ypUqbrv+xP8Afgpo/wCjE2vBR/zP/E0ailSry+f4ju4uj//Z"/>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正方形/長方形 58"/>
          <p:cNvSpPr/>
          <p:nvPr/>
        </p:nvSpPr>
        <p:spPr bwMode="auto">
          <a:xfrm>
            <a:off x="2685190" y="4029779"/>
            <a:ext cx="5548361" cy="2044050"/>
          </a:xfrm>
          <a:prstGeom prst="rect">
            <a:avLst/>
          </a:prstGeom>
          <a:solidFill>
            <a:schemeClr val="accent5">
              <a:lumMod val="40000"/>
              <a:lumOff val="6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endParaRPr lang="ja-JP" altLang="en-US" sz="2000" dirty="0">
              <a:solidFill>
                <a:schemeClr val="bg1"/>
              </a:solidFill>
              <a:latin typeface="Meiryo" charset="-128"/>
              <a:ea typeface="Meiryo" charset="-128"/>
              <a:cs typeface="Meiryo" charset="-128"/>
            </a:endParaRPr>
          </a:p>
          <a:p>
            <a:pPr>
              <a:spcBef>
                <a:spcPts val="0"/>
              </a:spcBef>
            </a:pPr>
            <a:endParaRPr lang="ja-JP" altLang="en-US" sz="2000" dirty="0" smtClean="0">
              <a:solidFill>
                <a:schemeClr val="bg1"/>
              </a:solidFill>
              <a:latin typeface="Meiryo" charset="-128"/>
              <a:ea typeface="Meiryo" charset="-128"/>
              <a:cs typeface="Meiryo" charset="-128"/>
            </a:endParaRPr>
          </a:p>
          <a:p>
            <a:pPr>
              <a:spcBef>
                <a:spcPts val="0"/>
              </a:spcBef>
            </a:pPr>
            <a:endParaRPr lang="ja-JP" altLang="en-US" sz="2000" dirty="0" smtClean="0">
              <a:solidFill>
                <a:schemeClr val="bg1"/>
              </a:solidFill>
              <a:latin typeface="Meiryo" charset="-128"/>
              <a:ea typeface="Meiryo" charset="-128"/>
              <a:cs typeface="Meiryo" charset="-128"/>
            </a:endParaRPr>
          </a:p>
          <a:p>
            <a:pPr marL="742950" lvl="1" indent="-285750">
              <a:spcBef>
                <a:spcPts val="0"/>
              </a:spcBef>
              <a:buFont typeface="Wingdings" pitchFamily="2" charset="2"/>
              <a:buChar char="l"/>
            </a:pPr>
            <a:endParaRPr lang="ja-JP" altLang="en-US" dirty="0" smtClean="0">
              <a:solidFill>
                <a:schemeClr val="bg1"/>
              </a:solidFill>
              <a:latin typeface="Meiryo" charset="-128"/>
              <a:ea typeface="Meiryo" charset="-128"/>
              <a:cs typeface="Meiryo" charset="-128"/>
            </a:endParaRPr>
          </a:p>
          <a:p>
            <a:pPr>
              <a:spcBef>
                <a:spcPts val="0"/>
              </a:spcBef>
            </a:pPr>
            <a:endParaRPr lang="ja-JP" altLang="en-US" sz="1400" dirty="0">
              <a:solidFill>
                <a:schemeClr val="bg1"/>
              </a:solidFill>
              <a:latin typeface="Meiryo" charset="-128"/>
              <a:ea typeface="Meiryo" charset="-128"/>
              <a:cs typeface="Meiryo" charset="-128"/>
            </a:endParaRPr>
          </a:p>
        </p:txBody>
      </p:sp>
      <p:sp>
        <p:nvSpPr>
          <p:cNvPr id="3" name="テキスト ボックス 2"/>
          <p:cNvSpPr txBox="1"/>
          <p:nvPr/>
        </p:nvSpPr>
        <p:spPr>
          <a:xfrm>
            <a:off x="7640568" y="1539875"/>
            <a:ext cx="492443" cy="163121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rtlCol="0">
            <a:spAutoFit/>
          </a:bodyPr>
          <a:lstStyle/>
          <a:p>
            <a:pPr algn="ctr"/>
            <a:r>
              <a:rPr kumimoji="1" lang="ja-JP" altLang="en-US" sz="2000" b="1" dirty="0" smtClean="0">
                <a:solidFill>
                  <a:schemeClr val="accent3">
                    <a:lumMod val="75000"/>
                  </a:schemeClr>
                </a:solidFill>
                <a:latin typeface="Meiryo" charset="-128"/>
                <a:ea typeface="Meiryo" charset="-128"/>
                <a:cs typeface="Meiryo" charset="-128"/>
              </a:rPr>
              <a:t>ソフトウェア</a:t>
            </a:r>
            <a:endParaRPr kumimoji="1" lang="ja-JP" altLang="en-US" sz="2000" b="1" dirty="0">
              <a:solidFill>
                <a:schemeClr val="accent3">
                  <a:lumMod val="75000"/>
                </a:schemeClr>
              </a:solidFill>
              <a:latin typeface="Meiryo" charset="-128"/>
              <a:ea typeface="Meiryo" charset="-128"/>
              <a:cs typeface="Meiryo" charset="-128"/>
            </a:endParaRPr>
          </a:p>
        </p:txBody>
      </p:sp>
      <p:sp>
        <p:nvSpPr>
          <p:cNvPr id="58" name="テキスト ボックス 57"/>
          <p:cNvSpPr txBox="1"/>
          <p:nvPr/>
        </p:nvSpPr>
        <p:spPr>
          <a:xfrm>
            <a:off x="7636583" y="4174951"/>
            <a:ext cx="492443" cy="163121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none" rtlCol="0">
            <a:spAutoFit/>
          </a:bodyPr>
          <a:lstStyle/>
          <a:p>
            <a:pPr algn="ctr"/>
            <a:r>
              <a:rPr kumimoji="1" lang="ja-JP" altLang="en-US" sz="2000" b="1" dirty="0" smtClean="0">
                <a:solidFill>
                  <a:srgbClr val="0432FF"/>
                </a:solidFill>
                <a:latin typeface="Meiryo" charset="-128"/>
                <a:ea typeface="Meiryo" charset="-128"/>
                <a:cs typeface="Meiryo" charset="-128"/>
              </a:rPr>
              <a:t>ハードウェア</a:t>
            </a:r>
            <a:endParaRPr kumimoji="1" lang="ja-JP" altLang="en-US" sz="2000" b="1" dirty="0">
              <a:solidFill>
                <a:srgbClr val="0432FF"/>
              </a:solidFill>
              <a:latin typeface="Meiryo" charset="-128"/>
              <a:ea typeface="Meiryo" charset="-128"/>
              <a:cs typeface="Meiryo" charset="-128"/>
            </a:endParaRPr>
          </a:p>
        </p:txBody>
      </p:sp>
      <p:sp>
        <p:nvSpPr>
          <p:cNvPr id="68" name="正方形/長方形 67"/>
          <p:cNvSpPr/>
          <p:nvPr/>
        </p:nvSpPr>
        <p:spPr bwMode="auto">
          <a:xfrm>
            <a:off x="3154016" y="2215882"/>
            <a:ext cx="1199937" cy="506954"/>
          </a:xfrm>
          <a:prstGeom prst="rect">
            <a:avLst/>
          </a:prstGeom>
          <a:solidFill>
            <a:schemeClr val="accent3">
              <a:lumMod val="75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200"/>
              </a:lnSpc>
              <a:spcBef>
                <a:spcPts val="0"/>
              </a:spcBef>
            </a:pPr>
            <a:r>
              <a:rPr lang="ja-JP" altLang="en-US" sz="1000" dirty="0" smtClean="0">
                <a:solidFill>
                  <a:schemeClr val="bg1"/>
                </a:solidFill>
                <a:latin typeface="Meiryo" charset="-128"/>
                <a:ea typeface="Meiryo" charset="-128"/>
                <a:cs typeface="Meiryo" charset="-128"/>
              </a:rPr>
              <a:t>ミドルウェア</a:t>
            </a:r>
            <a:endParaRPr lang="ja-JP" altLang="en-US" sz="1000" dirty="0">
              <a:solidFill>
                <a:schemeClr val="bg1"/>
              </a:solidFill>
              <a:latin typeface="Meiryo" charset="-128"/>
              <a:ea typeface="Meiryo" charset="-128"/>
              <a:cs typeface="Meiryo" charset="-128"/>
            </a:endParaRPr>
          </a:p>
        </p:txBody>
      </p:sp>
      <p:sp>
        <p:nvSpPr>
          <p:cNvPr id="69" name="正方形/長方形 68"/>
          <p:cNvSpPr/>
          <p:nvPr/>
        </p:nvSpPr>
        <p:spPr bwMode="auto">
          <a:xfrm>
            <a:off x="2846459" y="1535565"/>
            <a:ext cx="1507496" cy="597468"/>
          </a:xfrm>
          <a:prstGeom prst="rect">
            <a:avLst/>
          </a:prstGeom>
          <a:solidFill>
            <a:schemeClr val="accent3">
              <a:lumMod val="75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eiryo" charset="-128"/>
                <a:ea typeface="Meiryo" charset="-128"/>
                <a:cs typeface="Meiryo" charset="-128"/>
              </a:rPr>
              <a:t>アプリケーション</a:t>
            </a:r>
            <a:endParaRPr lang="en-US" altLang="ja-JP" sz="1000" dirty="0" smtClean="0">
              <a:solidFill>
                <a:schemeClr val="bg1"/>
              </a:solidFill>
              <a:latin typeface="Meiryo" charset="-128"/>
              <a:ea typeface="Meiryo" charset="-128"/>
              <a:cs typeface="Meiryo" charset="-128"/>
            </a:endParaRPr>
          </a:p>
          <a:p>
            <a:pPr algn="ctr">
              <a:lnSpc>
                <a:spcPts val="1400"/>
              </a:lnSpc>
              <a:spcBef>
                <a:spcPts val="0"/>
              </a:spcBef>
            </a:pPr>
            <a:r>
              <a:rPr lang="ja-JP" altLang="en-US" sz="600" dirty="0" smtClean="0">
                <a:solidFill>
                  <a:schemeClr val="bg1"/>
                </a:solidFill>
                <a:latin typeface="Meiryo" charset="-128"/>
                <a:ea typeface="Meiryo" charset="-128"/>
                <a:cs typeface="Meiryo" charset="-128"/>
              </a:rPr>
              <a:t>（適用業務プログラム）</a:t>
            </a:r>
            <a:endParaRPr lang="ja-JP" altLang="en-US" sz="600" dirty="0">
              <a:solidFill>
                <a:schemeClr val="bg1"/>
              </a:solidFill>
              <a:latin typeface="Meiryo" charset="-128"/>
              <a:ea typeface="Meiryo" charset="-128"/>
              <a:cs typeface="Meiryo" charset="-128"/>
            </a:endParaRPr>
          </a:p>
        </p:txBody>
      </p:sp>
      <p:sp>
        <p:nvSpPr>
          <p:cNvPr id="76" name="正方形/長方形 75"/>
          <p:cNvSpPr/>
          <p:nvPr/>
        </p:nvSpPr>
        <p:spPr bwMode="auto">
          <a:xfrm>
            <a:off x="4417984" y="1535565"/>
            <a:ext cx="3107475" cy="596560"/>
          </a:xfrm>
          <a:prstGeom prst="rect">
            <a:avLst/>
          </a:prstGeom>
          <a:solidFill>
            <a:schemeClr val="accent3">
              <a:lumMod val="75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200"/>
              </a:lnSpc>
              <a:spcBef>
                <a:spcPts val="0"/>
              </a:spcBef>
            </a:pPr>
            <a:r>
              <a:rPr lang="ja-JP" altLang="en-US" sz="800" dirty="0" smtClean="0">
                <a:solidFill>
                  <a:schemeClr val="bg1"/>
                </a:solidFill>
                <a:latin typeface="Meiryo" charset="-128"/>
                <a:ea typeface="Meiryo" charset="-128"/>
                <a:cs typeface="Meiryo" charset="-128"/>
              </a:rPr>
              <a:t>個々の業務に固有の処理を行うソフトウェア</a:t>
            </a:r>
          </a:p>
          <a:p>
            <a:pPr algn="ctr">
              <a:lnSpc>
                <a:spcPts val="1200"/>
              </a:lnSpc>
              <a:spcBef>
                <a:spcPts val="0"/>
              </a:spcBef>
            </a:pPr>
            <a:r>
              <a:rPr lang="ja-JP" altLang="en-US" sz="800" dirty="0" smtClean="0">
                <a:solidFill>
                  <a:schemeClr val="bg1"/>
                </a:solidFill>
                <a:latin typeface="Meiryo" charset="-128"/>
                <a:ea typeface="Meiryo" charset="-128"/>
                <a:cs typeface="Meiryo" charset="-128"/>
              </a:rPr>
              <a:t>銀行、製造、販売、流通などの会社業務に対応したものや</a:t>
            </a:r>
          </a:p>
          <a:p>
            <a:pPr algn="ctr">
              <a:lnSpc>
                <a:spcPts val="1200"/>
              </a:lnSpc>
              <a:spcBef>
                <a:spcPts val="0"/>
              </a:spcBef>
            </a:pPr>
            <a:r>
              <a:rPr lang="ja-JP" altLang="en-US" sz="800" dirty="0" smtClean="0">
                <a:solidFill>
                  <a:schemeClr val="bg1"/>
                </a:solidFill>
                <a:latin typeface="Meiryo" charset="-128"/>
                <a:ea typeface="Meiryo" charset="-128"/>
                <a:cs typeface="Meiryo" charset="-128"/>
              </a:rPr>
              <a:t>ブラウザー、ワープロ、表計算などの個人業務に対応など</a:t>
            </a:r>
            <a:endParaRPr lang="ja-JP" altLang="en-US" sz="800" dirty="0">
              <a:solidFill>
                <a:schemeClr val="bg1"/>
              </a:solidFill>
              <a:latin typeface="Meiryo" charset="-128"/>
              <a:ea typeface="Meiryo" charset="-128"/>
              <a:cs typeface="Meiryo" charset="-128"/>
            </a:endParaRPr>
          </a:p>
        </p:txBody>
      </p:sp>
      <p:sp>
        <p:nvSpPr>
          <p:cNvPr id="77" name="正方形/長方形 76"/>
          <p:cNvSpPr/>
          <p:nvPr/>
        </p:nvSpPr>
        <p:spPr bwMode="auto">
          <a:xfrm>
            <a:off x="4417984" y="2210672"/>
            <a:ext cx="3062741" cy="518857"/>
          </a:xfrm>
          <a:prstGeom prst="rect">
            <a:avLst/>
          </a:prstGeom>
          <a:solidFill>
            <a:schemeClr val="accent3">
              <a:lumMod val="75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200"/>
              </a:lnSpc>
              <a:spcBef>
                <a:spcPts val="0"/>
              </a:spcBef>
            </a:pPr>
            <a:r>
              <a:rPr lang="ja-JP" altLang="en-US" sz="800" dirty="0" smtClean="0">
                <a:solidFill>
                  <a:schemeClr val="bg1"/>
                </a:solidFill>
                <a:latin typeface="Meiryo" charset="-128"/>
                <a:ea typeface="Meiryo" charset="-128"/>
                <a:cs typeface="Meiryo" charset="-128"/>
              </a:rPr>
              <a:t>複数の業務に共通の処理を行うソフトウェア</a:t>
            </a:r>
          </a:p>
          <a:p>
            <a:pPr algn="ctr">
              <a:lnSpc>
                <a:spcPts val="1200"/>
              </a:lnSpc>
              <a:spcBef>
                <a:spcPts val="0"/>
              </a:spcBef>
            </a:pPr>
            <a:r>
              <a:rPr lang="ja-JP" altLang="en-US" sz="800" dirty="0" smtClean="0">
                <a:solidFill>
                  <a:schemeClr val="bg1"/>
                </a:solidFill>
                <a:latin typeface="Meiryo" charset="-128"/>
                <a:ea typeface="Meiryo" charset="-128"/>
                <a:cs typeface="Meiryo" charset="-128"/>
              </a:rPr>
              <a:t>データベース、アプリケーション・サーバー、認証、</a:t>
            </a:r>
          </a:p>
          <a:p>
            <a:pPr algn="ctr">
              <a:lnSpc>
                <a:spcPts val="1200"/>
              </a:lnSpc>
              <a:spcBef>
                <a:spcPts val="0"/>
              </a:spcBef>
            </a:pPr>
            <a:r>
              <a:rPr lang="ja-JP" altLang="en-US" sz="800" dirty="0" smtClean="0">
                <a:solidFill>
                  <a:schemeClr val="bg1"/>
                </a:solidFill>
                <a:latin typeface="Meiryo" charset="-128"/>
                <a:ea typeface="Meiryo" charset="-128"/>
                <a:cs typeface="Meiryo" charset="-128"/>
              </a:rPr>
              <a:t>セキュリティ・システム、システム運用管理など</a:t>
            </a:r>
            <a:endParaRPr lang="ja-JP" altLang="en-US" sz="800" dirty="0">
              <a:solidFill>
                <a:schemeClr val="bg1"/>
              </a:solidFill>
              <a:latin typeface="Meiryo" charset="-128"/>
              <a:ea typeface="Meiryo" charset="-128"/>
              <a:cs typeface="Meiryo" charset="-128"/>
            </a:endParaRPr>
          </a:p>
        </p:txBody>
      </p:sp>
      <p:sp>
        <p:nvSpPr>
          <p:cNvPr id="86" name="正方形/長方形 85"/>
          <p:cNvSpPr/>
          <p:nvPr/>
        </p:nvSpPr>
        <p:spPr bwMode="auto">
          <a:xfrm>
            <a:off x="2847391" y="4229647"/>
            <a:ext cx="1503377" cy="814769"/>
          </a:xfrm>
          <a:prstGeom prst="rect">
            <a:avLst/>
          </a:prstGeom>
          <a:solidFill>
            <a:schemeClr val="accent2">
              <a:lumMod val="60000"/>
              <a:lumOff val="4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200"/>
              </a:lnSpc>
              <a:spcBef>
                <a:spcPts val="0"/>
              </a:spcBef>
            </a:pPr>
            <a:r>
              <a:rPr lang="en-US" altLang="ja-JP" sz="900" dirty="0" smtClean="0">
                <a:solidFill>
                  <a:schemeClr val="bg1"/>
                </a:solidFill>
                <a:latin typeface="Meiryo" charset="-128"/>
                <a:ea typeface="Meiryo" charset="-128"/>
                <a:cs typeface="Meiryo" charset="-128"/>
              </a:rPr>
              <a:t>CPU</a:t>
            </a:r>
            <a:r>
              <a:rPr lang="ja-JP" altLang="en-US" sz="900" dirty="0" smtClean="0">
                <a:solidFill>
                  <a:schemeClr val="bg1"/>
                </a:solidFill>
                <a:latin typeface="Meiryo" charset="-128"/>
                <a:ea typeface="Meiryo" charset="-128"/>
                <a:cs typeface="Meiryo" charset="-128"/>
              </a:rPr>
              <a:t>（中央演算装置）</a:t>
            </a:r>
            <a:endParaRPr lang="en-US" altLang="ja-JP" sz="900" dirty="0" smtClean="0">
              <a:solidFill>
                <a:schemeClr val="bg1"/>
              </a:solidFill>
              <a:latin typeface="Meiryo" charset="-128"/>
              <a:ea typeface="Meiryo" charset="-128"/>
              <a:cs typeface="Meiryo" charset="-128"/>
            </a:endParaRPr>
          </a:p>
          <a:p>
            <a:pPr algn="ctr">
              <a:lnSpc>
                <a:spcPts val="1200"/>
              </a:lnSpc>
              <a:spcBef>
                <a:spcPts val="0"/>
              </a:spcBef>
            </a:pPr>
            <a:r>
              <a:rPr lang="en-US" altLang="ja-JP" sz="800" dirty="0" smtClean="0">
                <a:solidFill>
                  <a:schemeClr val="bg1"/>
                </a:solidFill>
                <a:latin typeface="Meiryo" charset="-128"/>
                <a:ea typeface="Meiryo" charset="-128"/>
                <a:cs typeface="Meiryo" charset="-128"/>
              </a:rPr>
              <a:t>Central Processing Unit</a:t>
            </a:r>
            <a:endParaRPr lang="ja-JP" altLang="en-US" sz="800" dirty="0">
              <a:solidFill>
                <a:schemeClr val="bg1"/>
              </a:solidFill>
              <a:latin typeface="Meiryo" charset="-128"/>
              <a:ea typeface="Meiryo" charset="-128"/>
              <a:cs typeface="Meiryo" charset="-128"/>
            </a:endParaRPr>
          </a:p>
        </p:txBody>
      </p:sp>
      <p:sp>
        <p:nvSpPr>
          <p:cNvPr id="87" name="正方形/長方形 86"/>
          <p:cNvSpPr/>
          <p:nvPr/>
        </p:nvSpPr>
        <p:spPr bwMode="auto">
          <a:xfrm>
            <a:off x="2847392" y="5096887"/>
            <a:ext cx="1503377" cy="814769"/>
          </a:xfrm>
          <a:prstGeom prst="rect">
            <a:avLst/>
          </a:prstGeom>
          <a:solidFill>
            <a:schemeClr val="accent6">
              <a:lumMod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200"/>
              </a:lnSpc>
              <a:spcBef>
                <a:spcPts val="0"/>
              </a:spcBef>
            </a:pPr>
            <a:r>
              <a:rPr lang="ja-JP" altLang="en-US" sz="1000" dirty="0">
                <a:solidFill>
                  <a:schemeClr val="bg1"/>
                </a:solidFill>
                <a:latin typeface="Meiryo" charset="-128"/>
                <a:ea typeface="Meiryo" charset="-128"/>
                <a:cs typeface="Meiryo" charset="-128"/>
              </a:rPr>
              <a:t>主記憶</a:t>
            </a:r>
            <a:r>
              <a:rPr lang="ja-JP" altLang="en-US" sz="1000" dirty="0" smtClean="0">
                <a:solidFill>
                  <a:schemeClr val="bg1"/>
                </a:solidFill>
                <a:latin typeface="Meiryo" charset="-128"/>
                <a:ea typeface="Meiryo" charset="-128"/>
                <a:cs typeface="Meiryo" charset="-128"/>
              </a:rPr>
              <a:t>装置</a:t>
            </a:r>
            <a:endParaRPr lang="en-US" altLang="ja-JP" sz="1000" dirty="0" smtClean="0">
              <a:solidFill>
                <a:schemeClr val="bg1"/>
              </a:solidFill>
              <a:latin typeface="Meiryo" charset="-128"/>
              <a:ea typeface="Meiryo" charset="-128"/>
              <a:cs typeface="Meiryo" charset="-128"/>
            </a:endParaRPr>
          </a:p>
          <a:p>
            <a:pPr algn="ctr">
              <a:lnSpc>
                <a:spcPts val="1200"/>
              </a:lnSpc>
              <a:spcBef>
                <a:spcPts val="0"/>
              </a:spcBef>
            </a:pPr>
            <a:r>
              <a:rPr lang="en-US" altLang="ja-JP" sz="1000" dirty="0" smtClean="0">
                <a:solidFill>
                  <a:schemeClr val="bg1"/>
                </a:solidFill>
                <a:latin typeface="Meiryo" charset="-128"/>
                <a:ea typeface="Meiryo" charset="-128"/>
                <a:cs typeface="Meiryo" charset="-128"/>
              </a:rPr>
              <a:t>Main Memory</a:t>
            </a:r>
            <a:endParaRPr lang="ja-JP" altLang="en-US" sz="1000" dirty="0">
              <a:solidFill>
                <a:schemeClr val="bg1"/>
              </a:solidFill>
              <a:latin typeface="Meiryo" charset="-128"/>
              <a:ea typeface="Meiryo" charset="-128"/>
              <a:cs typeface="Meiryo" charset="-128"/>
            </a:endParaRPr>
          </a:p>
        </p:txBody>
      </p:sp>
      <p:sp>
        <p:nvSpPr>
          <p:cNvPr id="88" name="正方形/長方形 87"/>
          <p:cNvSpPr/>
          <p:nvPr/>
        </p:nvSpPr>
        <p:spPr bwMode="auto">
          <a:xfrm>
            <a:off x="4417984" y="4225959"/>
            <a:ext cx="3107475" cy="818457"/>
          </a:xfrm>
          <a:prstGeom prst="rect">
            <a:avLst/>
          </a:prstGeom>
          <a:solidFill>
            <a:schemeClr val="accent2">
              <a:lumMod val="60000"/>
              <a:lumOff val="4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Meiryo" charset="-128"/>
                <a:ea typeface="Meiryo" charset="-128"/>
                <a:cs typeface="Meiryo" charset="-128"/>
              </a:rPr>
              <a:t>プログラムに組み込まれた手順に従い処理の流れやデータ処理</a:t>
            </a:r>
          </a:p>
          <a:p>
            <a:pPr algn="ctr">
              <a:spcBef>
                <a:spcPts val="0"/>
              </a:spcBef>
            </a:pPr>
            <a:r>
              <a:rPr lang="ja-JP" altLang="en-US" sz="800" dirty="0" smtClean="0">
                <a:solidFill>
                  <a:schemeClr val="bg1"/>
                </a:solidFill>
                <a:latin typeface="Meiryo" charset="-128"/>
                <a:ea typeface="Meiryo" charset="-128"/>
                <a:cs typeface="Meiryo" charset="-128"/>
              </a:rPr>
              <a:t>計算や入出力装置との書込み／読出しなどの処理を行う装置</a:t>
            </a:r>
            <a:endParaRPr lang="ja-JP" altLang="en-US" sz="800" dirty="0">
              <a:solidFill>
                <a:schemeClr val="bg1"/>
              </a:solidFill>
              <a:latin typeface="Meiryo" charset="-128"/>
              <a:ea typeface="Meiryo" charset="-128"/>
              <a:cs typeface="Meiryo" charset="-128"/>
            </a:endParaRPr>
          </a:p>
        </p:txBody>
      </p:sp>
      <p:sp>
        <p:nvSpPr>
          <p:cNvPr id="89" name="正方形/長方形 88"/>
          <p:cNvSpPr/>
          <p:nvPr/>
        </p:nvSpPr>
        <p:spPr bwMode="auto">
          <a:xfrm>
            <a:off x="4402082" y="5109390"/>
            <a:ext cx="3123377" cy="802266"/>
          </a:xfrm>
          <a:prstGeom prst="rect">
            <a:avLst/>
          </a:prstGeom>
          <a:solidFill>
            <a:schemeClr val="accent6">
              <a:lumMod val="5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Meiryo" charset="-128"/>
                <a:ea typeface="Meiryo" charset="-128"/>
                <a:cs typeface="Meiryo" charset="-128"/>
              </a:rPr>
              <a:t>データやプログラムの手順（命令）を一時的に記憶させ</a:t>
            </a:r>
          </a:p>
          <a:p>
            <a:pPr algn="ctr">
              <a:spcBef>
                <a:spcPts val="0"/>
              </a:spcBef>
            </a:pPr>
            <a:r>
              <a:rPr lang="ja-JP" altLang="en-US" sz="800" dirty="0" smtClean="0">
                <a:solidFill>
                  <a:schemeClr val="bg1"/>
                </a:solidFill>
                <a:latin typeface="Meiryo" charset="-128"/>
                <a:ea typeface="Meiryo" charset="-128"/>
                <a:cs typeface="Meiryo" charset="-128"/>
              </a:rPr>
              <a:t>ＣＰＵへの受け渡しを高速でやり取りするための装置</a:t>
            </a:r>
            <a:endParaRPr lang="ja-JP" altLang="en-US" sz="800" dirty="0">
              <a:solidFill>
                <a:schemeClr val="bg1"/>
              </a:solidFill>
              <a:latin typeface="Meiryo" charset="-128"/>
              <a:ea typeface="Meiryo" charset="-128"/>
              <a:cs typeface="Meiryo" charset="-128"/>
            </a:endParaRPr>
          </a:p>
        </p:txBody>
      </p:sp>
      <p:pic>
        <p:nvPicPr>
          <p:cNvPr id="90" name="図 89"/>
          <p:cNvPicPr>
            <a:picLocks noChangeAspect="1"/>
          </p:cNvPicPr>
          <p:nvPr/>
        </p:nvPicPr>
        <p:blipFill>
          <a:blip r:embed="rId9">
            <a:clrChange>
              <a:clrFrom>
                <a:srgbClr val="FFFFFF"/>
              </a:clrFrom>
              <a:clrTo>
                <a:srgbClr val="FFFFFF">
                  <a:alpha val="0"/>
                </a:srgbClr>
              </a:clrTo>
            </a:clrChange>
          </a:blip>
          <a:stretch>
            <a:fillRect/>
          </a:stretch>
        </p:blipFill>
        <p:spPr>
          <a:xfrm>
            <a:off x="874227" y="5333699"/>
            <a:ext cx="701439" cy="701439"/>
          </a:xfrm>
          <a:prstGeom prst="rect">
            <a:avLst/>
          </a:prstGeom>
        </p:spPr>
      </p:pic>
      <p:sp>
        <p:nvSpPr>
          <p:cNvPr id="57" name="正方形/長方形 56"/>
          <p:cNvSpPr/>
          <p:nvPr/>
        </p:nvSpPr>
        <p:spPr bwMode="auto">
          <a:xfrm>
            <a:off x="3154016" y="2775306"/>
            <a:ext cx="1199937" cy="533880"/>
          </a:xfrm>
          <a:prstGeom prst="rect">
            <a:avLst/>
          </a:prstGeom>
          <a:solidFill>
            <a:schemeClr val="accent3">
              <a:lumMod val="75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800" dirty="0" smtClean="0">
                <a:solidFill>
                  <a:schemeClr val="bg1"/>
                </a:solidFill>
                <a:latin typeface="Meiryo" charset="-128"/>
                <a:ea typeface="Meiryo" charset="-128"/>
                <a:cs typeface="Meiryo" charset="-128"/>
              </a:rPr>
              <a:t>オペレーティング</a:t>
            </a:r>
            <a:endParaRPr lang="en-US" altLang="ja-JP" sz="800" dirty="0" smtClean="0">
              <a:solidFill>
                <a:schemeClr val="bg1"/>
              </a:solidFill>
              <a:latin typeface="Meiryo" charset="-128"/>
              <a:ea typeface="Meiryo" charset="-128"/>
              <a:cs typeface="Meiryo" charset="-128"/>
            </a:endParaRPr>
          </a:p>
          <a:p>
            <a:pPr algn="ctr">
              <a:lnSpc>
                <a:spcPts val="1400"/>
              </a:lnSpc>
              <a:spcBef>
                <a:spcPts val="0"/>
              </a:spcBef>
            </a:pPr>
            <a:r>
              <a:rPr lang="ja-JP" altLang="en-US" sz="800" dirty="0" smtClean="0">
                <a:solidFill>
                  <a:schemeClr val="bg1"/>
                </a:solidFill>
                <a:latin typeface="Meiryo" charset="-128"/>
                <a:ea typeface="Meiryo" charset="-128"/>
                <a:cs typeface="Meiryo" charset="-128"/>
              </a:rPr>
              <a:t>システム</a:t>
            </a:r>
          </a:p>
          <a:p>
            <a:pPr algn="ctr">
              <a:lnSpc>
                <a:spcPts val="1400"/>
              </a:lnSpc>
              <a:spcBef>
                <a:spcPts val="0"/>
              </a:spcBef>
            </a:pPr>
            <a:r>
              <a:rPr lang="ja-JP" altLang="en-US" sz="600" dirty="0" smtClean="0">
                <a:solidFill>
                  <a:schemeClr val="bg1"/>
                </a:solidFill>
                <a:latin typeface="Meiryo" charset="-128"/>
                <a:ea typeface="Meiryo" charset="-128"/>
                <a:cs typeface="Meiryo" charset="-128"/>
              </a:rPr>
              <a:t>（基本ソフトウェア／ＯＳ）</a:t>
            </a:r>
            <a:endParaRPr lang="ja-JP" altLang="en-US" sz="600" dirty="0">
              <a:solidFill>
                <a:schemeClr val="bg1"/>
              </a:solidFill>
              <a:latin typeface="Meiryo" charset="-128"/>
              <a:ea typeface="Meiryo" charset="-128"/>
              <a:cs typeface="Meiryo" charset="-128"/>
            </a:endParaRPr>
          </a:p>
        </p:txBody>
      </p:sp>
      <p:sp>
        <p:nvSpPr>
          <p:cNvPr id="78" name="正方形/長方形 77"/>
          <p:cNvSpPr/>
          <p:nvPr/>
        </p:nvSpPr>
        <p:spPr bwMode="auto">
          <a:xfrm>
            <a:off x="4421852" y="2775307"/>
            <a:ext cx="3069088" cy="540572"/>
          </a:xfrm>
          <a:prstGeom prst="rect">
            <a:avLst/>
          </a:prstGeom>
          <a:solidFill>
            <a:schemeClr val="accent3">
              <a:lumMod val="75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Meiryo" charset="-128"/>
                <a:ea typeface="Meiryo" charset="-128"/>
                <a:cs typeface="Meiryo" charset="-128"/>
              </a:rPr>
              <a:t>ハードウェアとソフトウェアのやり取りを仲介し、</a:t>
            </a:r>
          </a:p>
          <a:p>
            <a:pPr algn="ctr">
              <a:spcBef>
                <a:spcPts val="0"/>
              </a:spcBef>
            </a:pPr>
            <a:r>
              <a:rPr lang="ja-JP" altLang="en-US" sz="800" dirty="0">
                <a:solidFill>
                  <a:schemeClr val="bg1"/>
                </a:solidFill>
                <a:latin typeface="Meiryo" charset="-128"/>
                <a:ea typeface="Meiryo" charset="-128"/>
                <a:cs typeface="Meiryo" charset="-128"/>
              </a:rPr>
              <a:t>無駄なく</a:t>
            </a:r>
            <a:r>
              <a:rPr lang="ja-JP" altLang="en-US" sz="800" dirty="0" smtClean="0">
                <a:solidFill>
                  <a:schemeClr val="bg1"/>
                </a:solidFill>
                <a:latin typeface="Meiryo" charset="-128"/>
                <a:ea typeface="Meiryo" charset="-128"/>
                <a:cs typeface="Meiryo" charset="-128"/>
              </a:rPr>
              <a:t>、効率よく、安全・確実に</a:t>
            </a:r>
          </a:p>
          <a:p>
            <a:pPr algn="ctr">
              <a:spcBef>
                <a:spcPts val="0"/>
              </a:spcBef>
            </a:pPr>
            <a:r>
              <a:rPr lang="ja-JP" altLang="en-US" sz="800" dirty="0" smtClean="0">
                <a:solidFill>
                  <a:schemeClr val="bg1"/>
                </a:solidFill>
                <a:latin typeface="Meiryo" charset="-128"/>
                <a:ea typeface="Meiryo" charset="-128"/>
                <a:cs typeface="Meiryo" charset="-128"/>
              </a:rPr>
              <a:t>システム全体の動きを制御・管理するソフトウェア</a:t>
            </a:r>
            <a:endParaRPr lang="ja-JP" altLang="en-US" sz="800" dirty="0">
              <a:solidFill>
                <a:schemeClr val="bg1"/>
              </a:solidFill>
              <a:latin typeface="Meiryo" charset="-128"/>
              <a:ea typeface="Meiryo" charset="-128"/>
              <a:cs typeface="Meiryo" charset="-128"/>
            </a:endParaRPr>
          </a:p>
        </p:txBody>
      </p:sp>
      <p:sp>
        <p:nvSpPr>
          <p:cNvPr id="30" name="テキスト ボックス 29"/>
          <p:cNvSpPr txBox="1"/>
          <p:nvPr/>
        </p:nvSpPr>
        <p:spPr>
          <a:xfrm>
            <a:off x="2871916" y="2265990"/>
            <a:ext cx="323165" cy="1015663"/>
          </a:xfrm>
          <a:prstGeom prst="rect">
            <a:avLst/>
          </a:prstGeom>
          <a:noFill/>
        </p:spPr>
        <p:txBody>
          <a:bodyPr vert="eaVert" wrap="none" rtlCol="0">
            <a:spAutoFit/>
          </a:bodyPr>
          <a:lstStyle/>
          <a:p>
            <a:pPr algn="ctr"/>
            <a:r>
              <a:rPr kumimoji="1" lang="ja-JP" altLang="en-US" sz="900" b="1" smtClean="0">
                <a:solidFill>
                  <a:schemeClr val="bg1"/>
                </a:solidFill>
                <a:latin typeface="Meiryo" charset="-128"/>
                <a:ea typeface="Meiryo" charset="-128"/>
                <a:cs typeface="Meiryo" charset="-128"/>
              </a:rPr>
              <a:t>プラットフォーム</a:t>
            </a:r>
            <a:endParaRPr kumimoji="1" lang="ja-JP" altLang="en-US" sz="900" b="1"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0662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dirty="0" smtClean="0">
                <a:ea typeface="ＭＳ Ｐゴシック" pitchFamily="50" charset="-128"/>
              </a:rPr>
              <a:t>ハードウェアとソフトウェア</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AutoShape 8" descr="data:image/jpg;base64,/9j/4AAQSkZJRgABAQAAAQABAAD/2wCEAAkGBhQSEBQUExQVFBUWFxgVGBcYFxcXGBgYFBcWFxUVGhcYHCYeFxojGRYXHy8gIycpLCwsFx4xNTAqNSYrLCoBCQoKDgwOGg8PGiokHyUpKSwsLCwsLCwpKSwpLCwpLCwsKSwsKSwsLCwsLCwpKiksLCkpKSwsLCwsLCwsLCwpLP/AABEIALMBGgMBIgACEQEDEQH/xAAcAAABBQEBAQAAAAAAAAAAAAAFAAECBAYDBwj/xABDEAACAQIEAwUEBgkDAwUBAAABAhEAAwQSITEFQVEGImFxgRMykaEHI0JSscEUM2JykqLR4fBTgrIVQ2MkNHPC8Rb/xAAaAQACAwEBAAAAAAAAAAAAAAAAAwECBAUG/8QAMREAAgIBBAECAwYGAwAAAAAAAAECEQMEEiExQSJhMlFxBROBkaHwFCMzwdHhFTSx/9oADAMBAAIRAxEAPwD0KlSmlWOh1j0qYGnmpJHpUgKRqKAVPTU4NACpqVPQAqVMKegB5pRTRSmgB6VNSJigCVKguL7X4a3eFoszORPcR3AHiUUxVix2jwz6C9bnoWCt/C0Gp2sjcglT1AOCJBkdacVFEkqYmlNKgBzTiozSmgCVIVEGnoAempppTQA80qalFADzSpU1ACp6alQAjSmkKWagDjSqK3QdiD5EH8KkTV6KiFOBUZqVQA80jSpTUFh6VNNKoAelTUpoAelTTULuIVYzMFkwJIEn1oA6TTCkG5jUdeVNNXUGyrmkSmueItB1KsJB3Hz5eVdBbNBuMYXGu2WzctWLf38puXfGAwyL/NTFBIW5NhOzhlQQqhR4ACgPHOL3Mxt2sC+II0LXMtu16FgS3oI8a5WuG8Qte7i1vc4vWlPoDbKkD412HGcan6zCW7njauwf4bi/nTCtgRMYi63uG37Lc2wzBh5j2bo3yrva7SYYGBj8RYP3cQhj43rZ/wCVFf8A+xtj9dh8TaPjZLj42y1F7dm3dQNkMMJh0Kn1RgCPUUEAbA8VvsspicFfE8mK+XeViAfDLV//AKpiF9/Ck+Nq6j/J8hqVvsjhBcFz9Gs5xqGNtSQeo038aLaDxqu1FrYIHaS2PfS9b/fs3I/iQMvzqxh+PYe4YS9aJ6Z1n+EmauxVDH4AXDDpbZI1JVWbx98Qo8dfSq/doncwgDSmsm/EMLhiTYtjORBCki2PMA5WPkPWgPAu1l27fxDXMV7NB7QWwLaMMytop0JKgbCR51RwospnpdImvNMN2wxm7XLZP3fZrlHgNm+dErPb+6Pfs228VZk+RDfjVdrLbkbmaVZax9INk+/bup5BXH8rT8qIYbtfhH2voD0ebZ/nAqtE2GaVc7V9XEqwYdVII+IqdBI9KmpUAPNKaanoA87RnUyFuKR+yaKp2rYRmTz0IJ8elaYLUstdCTjLtGVWugNZ7U2CwBJQmD3hpr4iYozbuhhKkEHYgyPiK8z7W4C82OuNbcBe6CrciFE/GunCLmItONQBInK2hHOVNZHXgcrPSSaQNU8HjhcEjTzq0DSxhKakKjTqCdgT5UU2FjxVDjnG7eEstevFgilQSBmPeIA08zV3NWX+k6zm4TifBUb+G4hoS55IbLPD+3eDvx7PE2pPJmyN5Q8fKi6sGE6MD6qfXnXysRVrA8XvWTNq7ct/uOy/ga0KKXQptn1DbwWG39kVaIzIzJ8kK/nS/Q/uX3Hg2Vx/Oob+evA+H/SvxC1vdF0dLiK38whvnWk4f9OR09thgeptuR/K4P41NMD1v2F4f6bjqM6H5B1+dRu3bsaIynqFW8I56W3zesVjOHfS7gLkZnuWT+2h/wCSZq1HD+1Fm9+qxFq74B0Y/wAJ1+VRyBdHEkmCyg9G7h+DQa7iDrGldTxRiIdVYdCPy2+VVjhMKxn2RtnrbJT/AIEVNkUdVRfL0qRIG2tUcXgso+pxF6eQcJcX1zKGPxrlbuYgbi1c/jtH/wC4osKLt/FBYBOp2UAlj5KNTTi4DsZjpQniWPsWicwlzqyqT3jyzwYI/e+FZji3aZ3ETkT7i8x4nc/IUEWajifaW1akA526KdB5tt6CayHF+0z3NGbT7i6D16+tBMRjCdtB4f1qozdKsijdlTtLjGNowYnkNNADpRThfZPEYnDYb2N3VZVyQyLbXQgZo+sI2hZ8xQriOHBZM/uiGI3LCZgDoY3OnntRzCfSLirYAi2yjQArEAbDux+VKnz0XjHjkPWfo2e3ly4tmjcPbEHrBBJFUeIdk8cjE20tXU00Dwx6nv5QD4a13w30rD/u2Y8VY/hB/GjeC+kPCPEsyH9pZ+aE0v1IZUTOXeD3e4txLqgA6m2CFgliAwOsiTqd9OdDLnDLikiMwG5Bkc9Ty+y/ojHYSfUcJxezc/V3UbyYT8N6G9peM4ewv1qJccjRCFJPiSR3R41VssoowFvD5AGIFs8j7h3jlBGpAorh+K4hAMt+54SwuCOvfDaUAwXa67dx5tNlFtgTlXTJlQmAToNCwnlnJGsVpTgRMqchkE9wFDqSSbfdQnViI1/VqDvQ7Rb0e5bsdub1rW8hvj/xqqsOpOsN8qI4f6ScI2jm5aP7dth81zUBwuFDkhgUadQGDAe9BzRBQ5W1P+ncOvdmtxHCqhABzSJggadJgkc9uUGoTTCUXE32E7S4a4VFu/bcsQoAYFiTyy7/AConWE4HgbAxVg2QZKZnJA0YBjl2EaqfDatzFDIRzpzULl0KpYmAAST4Deh2H47af7RU+lbUIM1xUzfun9s/IxXO2a3FqwI7uQg66QJn8a4vwy1Mm2oPlA/oaS8bGKVArgU6wDHXlWlw+AdthA6nQf3rnYuFDKx8Af8A8ohb40ftLPiP71KgiHKydrhIHvGT02H96upbgQAAOgEfhXK1xO2eceelWBB2IPlTKKkHQHcA+etU8Twe1cUhlBBEFdwR0KmQR6VcvX1Ud4geHP4VQv8AFuSiPE7/AArn6r7Q0+m/qS5+XbGwxSn0ZHjP0TcOuGDaW2xE9zNb9e73PitYriX0F2yT+j4ll/ZuKHH8S5T/AC16rcvEnUz560lwhYAwAOZIifhv5VwP+ez5su3T47X5v9OjT/DRivUzwjiH0M4y3aLKbd1g0ZELZiv3gXAHp+NZDH8DxGH0vWblqfvIQD6kRX1lbwsCTt1eAP4efrTthFZYygjmx7ojy2PqBXp9PPLOF5YqL+V2ZJJJ+lnx/lpBfOvpTtD2M4a4JuWbXiwHsz6MmUsfSvLu0HYFXuovDbd25JIfOwKINIOYgZR+8deVPKWZDA9qcXYj2WIuqByzsR/C0j5VvOx/bfi2JYLbtW8Qo0Z3T2ar53FIE+EE+FduFfR1YsXkt4tw11hmUMHFgwJIXL3r7AawSg/erZY3tHasLas23t2h7gZgtpZjkqCFmDoKCGww+KFu2pxDKH5qhaJ6CYJHnFU2xN/Ej6kezt/fOk+R3PppUsF2fs3Fzs4vyZzBpTyhTB9TRoWBCjksZQO6BGwgHUDpt4UEADhvZTun9IKsx5LmGXXSHnX4Cq+M+j+2dbdx1P7QDj46Gi3EO1WEsXVtXb6JcYgBJJMtsDAOWfGKLGgmjyPifZfFqzIlvNBgFSCW03VZzEenWq2Ex/6I0X8NnMCRdW4keIOmp9a23aq7irV4Ph2yqUGaHCmQSNiO8II0nltXXAdq7q2yt8pfaYy5NIjqNDz1y0tzo149NvpwTMFf4bwzEsXP6Xh3bUsri8vnDjN/NXBuw4InD8Ssv+zeV7R36w6+s1qOOcawbnKuFt27gPfYNkI8Aq5Z8SRFUsN2dS7bzIWtgyQG1mI1EiY21mNajcXjp3PhVfy/fBmLvZDiCajDriFHOw6XvkjE/FaEYnEm22W9auWm6OpU/BgDWoukWbhQXAzDeJDKfHxoxd41dexka4zroMrHOuhkGGnw5bijcInDa6M9wfhyqFuvMEBlTvLI3BbmB+PzqVyzcuhcoLOUQkf7F0FGrHCWuo7Tr7o5lnfuoJPVmEnpJohhcJbsK924SEUQhA1aO6oC9WgQPGqSurBHnHC7vs8Y11g3dJVo3U6A7kagAkCdwpr0PhXEVvJnSQPEZdQs6HvEqNdZ2tk7sKGcVwX6Hwe4rmL+JZmKE6hmIJ/htgT0JiodneLKbKIpAyKqwSdCAusNCnUDrOToNYk/JCXIevYgqba/eYghlmYQgAjvGZIWORkcjVTi9yX1JMKN5O8mQTqZmSdNS1PdxBNy0oLQQzFQRlgLHeiAoIeJkmWY7tVXiDfWt006dBrC6Cd45THKl4u2MyqooPdkuHsmLfMIIQHed1SNvB62tZbsdiGvPeuuAC0DTbQlRE+CCtRNWZRGc7a4/wBnhSBu7BfQSx/4x6159dxvcTNt7T2jeK4a210r5Fsg9K1P0mXiEsL1Ln4BP6msNfur7PKwbW3d1B1Gd7NsiDpz3rQ5ci0vSFeE8Zv28g9qd7KNOv2GxGLc+SsqCtBwr6SLoCi5bksLOinXPiXb2VuDz9mMxM1j78H2mV1k/pMA9wy7W7J1OkAAiZ5iljWZHZyCoS5eugkbizZW3YPoTp5GrKQUepYDtxhLwEsFkOZ93u22yM/7ubSedHLZRvduDyNeE2bayLZ92cNhz/8AHaX9Ivj1eCaIcC4lcF60Q5AZbuJuAEwz33K21joqAEetW3fMij2hrDDl6gzXPD4gbowPLunn0kViuK9pglkLcuhFbU5jGbmF6nSCfMdKFcF4olzO1t9C5giROiz0O4NZ5zjK41wXUWuT09rk+fxqAP8Am5rI4fjV1ftZh0YT896JWe0ojvof9pn8YriS+xNHOW7le19/nbHrPkSDYbp/erVvirjmCPECs9geN+0Y5gLY5AsNfXr4fjV+/wAQtW1zO6gDxkzAMADWYI+NdnBgxYI7cSSRmnKT5kFV4gNyuZupMgekVUu4l7oMkqddCBp4wCR41hO0X0kpblLRAblsX+GyeutYLhQxV58uGFwtuchIidyzz82NaSlnsmI4JZnPeZn/AH2geQVYqqvGJb2GFtiRroAABzboPMyaB9juz+KKj9KTKgZiVuM2diSJMCdPM61tsPgVtiLYCDmABrQRQFHZFXuLdvuz3VmIJULmEE9SY5n4VYtdk7IaTLCIg7md5cawRpCwOs0WCKgYwFHvM22sasx8huelYftL9Kdu0wtYRP0i6xgNqLQP727nXlp41DoslfRr7t2xhbWvs7NtdAAFRQTsABuT0GprzftT9Kdx3axhFNoSUN91luhyLsvmTPgDUbPA7uL+uxjl3+zmOW3bLe6AAQBrEREn729FeHYMW09neK3XgyiKGyhiIa5J03B3B6A71Tc7NcdNxyzK8H4cS1shpyZS5g5WgjO2YCS567jqdK9sNYHiWDNqyyjKFiFIiTEQO8QWGhmBMjnNbvDvKKeqg/EA0RuymeG1IE9ocMD7NyCcpIgT9rLBjnBHzNA3wiMGYym8HfUGZAGkVqeL4Br1vIjMjEiGXQjkfkTWdW7aws27bHE3lnNcYgWrUmYJURMzoJYmarKPJq0uojCFSLFngFjKtzEk5QQVD+853ACHb8fKhHbPjVy5ZuJbiwiA5AoHtJAgFn+xryHe15U1/EMzG47ywB+sbuhRrIQbWxA3948yNqzHGu0KtZa3YUOrb3SN/BPCZ1Pp1qm7xETkzSyO+jMcO4dcUk6NPQz5761qOy+GZ2YEEQBuPE1l8PjmQwRrNHOz3G1Nwo1wWgwAliQPeGhPIak+lMaMxumuhYQAQqs2m5diLY05kK1z4zyroxRIxGIygWxKqSIQ/e8Xj4UOu9p7K2ibTqxQBCzKe7qYG/fEzAG/lWa4vjBiFh3LWhlfvAZ2uDN0OVUAIhQPOltlkd+03EUuXM7FWLBgc+i27MNOW3mXMwHe3JLCBM6Q4bwhUWMpRpjKWIhojKfaBftDMxzEAXUFAcQma/avDMFQd0HLmuOpOiqQREkSSI89qLWuJm3bVAj+1YN9WoJKhJ0IQyVMKTIJ7qk9KGpLoHKL4J3MOxvoyMVQPkFwhlEkB9SswdBpJMg9KMWHC3Ue8BdXcgGZAka+M6670P4Ziku5QBmZQAQ+XMzuxc81bM13OGPJXEUUfDBMxHebUjQ90EaaNrm5QdvPakXu7LTVMPdnc/6NeewozEnIrbbZgp16NQ1uLYgmT+nKeaiySFPMAgQQNq0nZS1GFT1+Xd/+tGMtYXlcZOjZHGpRRgvpNTu2D43B8Qh/KsPcw5ZQRHuMIkTpesNoK9G+kHC5sIG/03U+jAofmRXnN9M1vxi8v8dnMv8ANZrpTdSMUOYkL1nvMDzz/D9NT+tRfEumeGI0vt1EnEoskHQ6TVjEYg98zI+uYA6/6F9fkxqOPVD7UEFY/SBI7whbtq4TB1Jgg79aFImjpfx2r5kBAOKMqcrAKFt+RYzEnwqxwyyhvsFLTFq2wIjKFQaAjQ89oqpjMIT7TKQf/dCAdSSyNEbn08KJcCQ/pN2dhcYjr7gNDlwQo8miu2lJDMiPEwHUMBm0Jg6baV5rxDi1yyAiNlVLl1IAEHIwy7joa9NuDSvLe1KAXbw+7fzel1FP5Gk4JNumMyquS/w7t+6wHE+WnyMj8KNXu2we0fZQLpIADA66iQANCY8a8/UHmNNd/DaKfBXMt1D0dGHowrTtXYjk9cF+4bNtigzMveSSCHK6RHQzoastaYhAVVgRD+GmpHhP5VbFoMBB2IJ9BqPhU1X8/HnWTdzaHONKmZjF9g8MbiuM6ayQpkNGsd7VfMGt5wridm0gtpaFtRsEiPMgwSfHU0CuYlScsie9Go3T3hHKgOE7Wqf1iFepGo038RTY5ZIo4I9RwuNVzoy+WoPwYA0kx0kjKw8crR0jUDXwrE4TiaPORwYMEbwehB0ona4m4ETI6HUfwtI+EUxZUyuyjr2j7H2se0tiL6aZSiv9Xp/4yNDME1Qb6O1tgeyW0xVgR7QMZA+wSCNJ1k5qM4PjyqIKKP3Rl38NQfiKKWOJ222aPPT57fOmJplo5JQ4MfjcBejLP6MGebmVcweAqqVuEK06cwfOhWM4lh0c4V7buLbEkEMJI1zzoz7yWnrpFejHFHcp3YJJJWAB1MkGd/xiqwwuHdjCgMNyuhGbXdeoqKNK1EX2q/X9DOYtXWItr7saMCqqBlAUKBlEDl4VqeA3y+FssdzbQnzyifnQrifZVmDG1cBaO6LkhQfEqJ+VXuy3Dr1jC27V91e4uaSk5YLEqokA6AxRFNF9ZmxZMcVDv8f7lnjWHL4a8gJBa24BG4JU5SPGYryrDcbS1aV7xgDS3bUQW0ScqjcnvHMee5r2KvDuE9lzfxLgZrhzMAxMwisQuuwAEVGVWcmeXZxV30c72JvYxvrAUt8rQG8bM5jeu7dmmS3Fq8QQZyFQw9CIMb1sL/Y18KoabbA6ATJkjoQCSPI1UtWCs5pmZkH5x/m9J+HhGOWTMpXZhMb2axe4tq4I3RpPX3TBoHetvbPfVlI5EEfjXrGKxKopZmAA1JOgAO0kaydIA1J0ArL9q715MM13JaS3dJXI0C+wBZDedeQDiAokzqTV4yb7NOLLNv1GWxGLAQEn3vx7p/AmreGvqtnPcBadVSTLSYnTULOnjy6ijZw8KntVlo+rtwTJIGUuPGNF584G9225tvmYhr76ciLWUfDOI6QNhrszaOlOujtdxJtEtcAN6R7NYEWlnSV2DaCF+yD1on2P7TDBscQ51a+FJjMYNu9JGs7suuu9ZfGXIMnmqjz0B/Otb2U7LFMt6+PrdCiH/tcw7D/U6D7O51gCXVchFeQxgOGFXe7cOa9dY3DIIyF+80gn35OnQb67FLNidTOUaabsfug/ieXnFKzZnUyFG55k75R1J/ufE1wzh2c5mEINABtH3R+ZrNkmscbZohBzkEODAiyC2kk6cgNAAOg0rscX4Vw4hxEIuwyjl1PTyrLNxq6SdRXn82ouVo60IKKpms4hghes3LR+2pXyJ2PoYPpXktubZcGQUIYj/wCFpdf4PaCvYM1YTthgwmLR1GtwZmHIsDE+o3/vXpM8eNxx8L5oza2gSEYdLZYab+0wjGNog2Ty94VBsP7Re6QSwOh0M38MVjXQn2tk6A1av4cAlWldCAw6EBQ0eCpafzsPUXtmSywSCXC8wVue3VYP/kXE2/UUhSHUU71kktIIL+085xGEVgP4rZHpRfs85a68kkZbbCeQewD+INVVf2XOVtxAOvds3Q0gHacNfBkfdq7wAhb4UiDka0YJyzh7hWADP2HUzOxqk5cMmK5DzjSvP+McKF3iT2yYz21ceagLr8DXoTjSsdxk+zx63YJjDudOZRiY+BquB+r8CcvRnMb2Uvr7ilwOQM6eW9Bb1t1Y51ykDaIOhnat3w/tlbnvjLNH0vYfECDkfwIBP9q1Kcl2hFJhLCXPdhhLKIGWSRALazsBVxTqOuvrB/rXK3fCqpIBIMDl10E6bTU7LBlVlMjfX+tZscav3dj5S3JeyGuYVc+eBm1E+e9YLCJ+sEAyGETE9RPKt+lyWYR7pA+Kg/nWFtWz7S4PFx+NNxq2Jnwi7wDDOqE2shkz7O73ttiLluCu/Q1b/Snte+l61+0B7e3/ABJ31HmtBeHOywenyrRYXjB5n40mfD5QyLsbB8Ya4wChLiliM6usACIJEyOem+lWW41aR8rXFRvExuSBB/2mqmNu4Z2HtFXOdmAIYf7lgiqmP7KrfXuXs2hAzw+h1K5hDRtoZ1AO9EG75fBMkq6NVhuIuuqt8DVsdpbgZVKqQ0yZgwBygbzG9Ym3wx7SW1yXLYtzraIcNz1AhhrMypGvrQzC9r79o/WotyNJ1Rh+XyrTic53tE5Nsez1uxx62T3synx1Hy/pVbifa+3abTVFINxyDlC/aygCWMennWG4Zx84i5lAZAXmCAfcXVQw3Hn1Fa/E3pxItNbUoxADEQfdBMNz1nSp+9a4D7tAXiPa0Yxxa9sMNh23eSbjjoQohQfE+fQm/wDqGGwiC3hsrneVYNP7TuOfgNemWg3FuzmHDkBAoEbd3cfCuQ4fA7seH+CoeSzE8eVNvgs4nGNc79w5j/mgA2HgPXrVDG45baFnJgAkKN2IGoA/wCfiJ472kt4RTmh7p2tg/NiPcXw3PhvWes8QvYhla6NGJWF7rmASqKraAAiOQ73WhJ1bK48LbuQu0nEf0gZW0RWD76KYIyj7zGdzr0gaUb7X8QQ28Gy2zme0qhDqUyuzERtoWn4dKo8G4Nme3nVlliUTIdW30BPfI30G4EmNKj2i4Ziv+oD2ti6FBd0hS31RBjVeejSDrr5VVNzkq6X7/samlXC/0V+D8GuOtxl1e0Ga5dOqW1yliib52bUE769DJzrPGpPMnXx/KtNj+1otYQYezpnQi4eXeZiyid99W6bdaudlOypUrfxA+s0KWz9jmHYfe2hTtudYA1N0uSqj4H7LdlcpF++JuaG2jD9XoIdh9/mF+zudYA1lmzmnWFGrNvvyHVj0577VK1ZzSJgDVmOsDr4k9OZongMAbrAAZUX89yerH/NBSJ5FFbpD4QvhEuG8P9oQSMqLsOnrzY8z/ai2LvqiwO6oHwrq0IuUaAVlOMcSztlX3Qfif6VwNVqHJnVw41BFPjHFM0sxhFBgf5zNZduNXJ0AA5f5NFu1lj2eHtg+877dAoJj51xwvB81tDlfVQfdPMCtmk0cVDdkVtmXPne6onpLXAKF8Qwdu46u65sogA6jeZjmaNvZBGo1ofjMCYOUz4VbPqck1xwi2LBGHuzE8ZwrtcLQI8ACIG22o9KFNhz4g6ajvQdDm6iCqHnqviZ2lyyQdQRXC7glbca9RoawwzZIDpY0zIrdIGoDKOW+hDDJO4JRrlvXl7PxieHvqrq+YjIwcncEBBbuHr3rZtXNfut0NG8RwTmsH5H0NC7/AA0qdR03EHSeexnMw1B0Y9a0x1cXxLgS8TXRpLjTr11/r/njWT7TW/8A1GHnZhdT+JRFEMDxL2ahLmaBs0THQEjfSBPhQTH4G/cu+0uXUa3bJa2qactDMbx41pwuO67F5LrowtuC5zsVAB1AkyBosTzOldVxBBfIzQslW2aAYUmNjtWrxvYIOSbVwAn7L6egYb/Cs9j+zN+xq9tgNe8BK7feGnxiukpxZkpo9cw8PYQ8jkP8RH9algeI2zlRJAKgrppB1AnrBB9ap8Cuk4G2Tvktn4BT+VTOFT2iJbZVAadGGaEYyoU8gVIkcgd4msbStjJOdLb7BT2cMSJBJWekL4eI50DPZoi61wNnliwG2WfkTqda0YpslQptF3BMztzAz7ya/A/Ea0n4I6iVM+B73zGvyNG8bfFtGdpKqJMCTEgbetVLOOs3GypcAf7sw3T3Trypm9S7F7GujNdoYAtraRgxEPCkgaDUkTOs6/hQTjAvGHsu3cIYZSQYhV0HMhpJG8NPIx6DewTanR+U/aHlWd4nxC1nCKskmCZjwgEd4+M0Y4KCVc/UJN+QhwzjLGyjXe62UFhGs+XjvHjUMUSbim+hCuJCsqkkARKkHMmsVU4RiGtOHyI+6sGOYqY0IjoYqdiwxve0ui6wH2/eUk6kBVkqB4j4VmfDbQ/tBXhWACMAvdWcwGbMCSCv2gGBg9SK2qk59jE78tFGvxmsvw51ZgVIOo2P+RWnUfW69Wj4IKtCTkrZElRn+0nDHuvmUGFOvdLA90aef9aqcPDZSGnfn89efn1oxxi/iUGaxOX2kHKguR72ZmWCzD3Pd6GYmRRt4trqrcdQrMASAI18uWlO8Cdi3bjzbjXBziMfeVVnvDM2wQZQJJ66aLvUeI4a1bdrV8MwAVlyALsD476mB4Vr72Nt2mVNmuFmAA3O7Mx8ep/KsK+Hu4u415gIkCN4HIAc9qd4opGNNhLs/i3TEWW75zyigMHfL3jzmNV5gbGthwntfeVcVdNwhLDMhBJGoUEd3VSZMVisZw4v3bDj2lsrDKxAAUEEKASQdZ9a0HZLg96xbue3cObrC6EKzDaEXXLgNnJAIU7RJ5Cq7FVlr8A7sn2UKlcRiBNw95LZHuTqHZfvc1XlueQrY2bRYwPNmOwHMk/4STFSs2Sxgb6kknYc2J6dT+dX8Lg85CJ7szJ0zEfaboByHLzqZSVbpBGNukNgsGbhCoIUa68+rt49By261ooFtQq/3J61O3YWykD1PU0D4vxLLIB7x+QrjarUM6WHEkivxnik9xT+8fyobw62M+u+4n8flQ/G4rKNNTv6TrVH2rDrofSD/cfBatoNG8n83J+H+RWq1G17I/iN9IOLi7h020Zt+ugn4VaXjyoAok5e78NKFYwjF45Q4MezQc91Mt8z86KX8HaztLqDJkdNdq7kcb2o57mtzPTTbrld0q2ar37c1w5cI6yKzhSNqqnhinUafMVdGHqa2BypSt9luARe4YeWX41z/wCkEjXL+P5UbdKg0CoeNEpmWxnAANhHlqP60Gu8CE6rI8JH4Vvok1xvYBG3GvUUv7prmLoGkYr9BYe7PkwJ+e9dLVxl0ZWXxALL6iNPlWjfhjgmIjlXHUGCIpkM+TH2/wAxcsMWZnh+BuC/dIfNbuAwq6w2kQJ0Ag6DrT38K2aFBDFiVPJA7FjI37rFiDzBHukSdDcwaFgYhvvLofiN/WuV7C3B926OQaFPxAg/AV0MWsi36uDK8EofDyhNeKsJ2YgLtzmRA10iZ1EHlGvW3enoNSIkHURIMbGCDB61VOXNGZrJJ2f3fKTofia6XrTghmTMADquog6Ekc9NJPKq4pKV075DJaa4o5cWi5hroDLBRu9MgQJklZ2jlXmPFez2IW7cvoJ7zNmtkHKTMiR+cHwrftZIt3wHzhrbAA+9MMRy1gGBv8hWLfF2ReZvrrDZ/wBYjGGJ6j3oMHQaVsXok1HlfQSnuVvg9LtE+zUjU5VPyE1h+1dnLxBMuzgE9JMqT6xW1wpzWU72aUXvDTNKjX139aB9oOz5vYhbhGZAoUqDrIZjMcxqKXjqy0+jPcZcrbuFSQwA1B1nu9KEcJ+kHEWu60XFH3hr/EINb23wy0yFbonlBHLx5g0Dx30cW2Be02XwnOPxkfGtEYRS9SEub8BHsf2rtYm+FhhcjN3srQBGaHADR5zXpCQWkbd7UbaldfPTrXj/AGI7M3cPjczQy5HAZTI5eteh2L5lspgqY38AeXnScijF8DYNvss3L7LcbKSNTsarYi6WJYmSdzTs0mTvXO6dDVSQA+BBZrrbhMqDYLoc7HqYMDpJrF4rG3ltZLUZGMFl0In7A6A9dJ2rV8U4qmW9bDAMlpmfRpUFO60gRuR46iq3ZbgDIq3b+twgFEIHcEaO3V+YHLQnWANFVyKs59luy3sst26v1m6IQO50dhtm2heW51gVqrVoscq6kzqfmSeQ5k0rVokhVBLH/CZPxJqyqf8Abt6zAZh9s/dH7A+e5ok+N0uiUrdIlatZot29QdzsXI5+CjkPU61o8LZ9ksRJ5n8h4VxwOBFpeRbmfyH+a02MxgVSTXI1Gp3cnRw4dqOXFeJZVk78hWYJLt1Y6+J8B1PhXW/da488yYAohYwYVYO++Yb+PmPCsWnwvUz3S+FF82VY40uwUcIyHMq+3Q6m2/cvKDvkbTONdjtV7h+Gw+IH1WpHdZDoy+DKRIP9K5XbLIQYlN5X3ieUNqR0A9J5Axhezq3gLjl0vCcl63IuoBtnEAMPD/8Aa9RjbXCOPJJ8lq92SsKiq65juTEMD94EfDxmgt7sW5ZoxTKJOmRdNdvSip4zdwzBceua2YVcXaEod8vtE+wfL50at8SskAjEYcggR3025btWyk0r5EVJPgSmaZlroxphXmGdw5LbqRFTiosKKoLOTrXI2qslabLVWiyZXFmmNurWWolamgspkUxsg761aNqoFKrtLWUjwwfZMVVu4dl5fmKMqKRNVeNBYCa0CNYM8jVd+Ghf1bNb8B7uv7JkfCKPXcIrcvhVK9gGGoM/jVNkoO0Q0pdgZbJH6y2Lg07yd1gB4E/gaA9or+HR1UhmDkySCMgDKEzNCnUmYjTLOta1gRuCK4YnDq4hgCPESK0x1k0/XyI/h41UeCnaQ2VVGUqFAUHcQNBqNKHNgcTcuXXw91VCle5cDMrBh70j9WNI9CedHUsunuOY+6/eHxnMPjXFyoMsj2m+/aJI+A1HqvrWiGeEvb6i5Y5IB3ONXEH/AKrDMF/1bf1tvzzL3lrvhLlm8M1m6D4TMeY94etG7aMQHU270kiUPsrsgTBK91jH3vhWd7QYOycjpZYX/aSWyraYIFMyyQG1jWJ1NaFJroS4p9hXBWWUwQI6iP8APlV23YklhEgajmdojrQE8QZcLbdd8gLFgxjKoBB1kEt1psB2hdwCFW4OYVh7RfNDrt0o5m7oKUUGMKGgl9yTA00E6DTwqWJ90+RrhheLW7hgEhvusIPz39KZ8WGEad4NGoPu6GY215VWibBJ4Ram8SoY3cpcHWRbAyiOmkxRDBWTlRVEsQBA6wP88Ke0mZsoGY6gRuZ+z5/hV1VFsezTUkZXYa6f6aHp1POtHi5dC65pCywPZpqTo7j7X7C/sz8T4Uf4bw4Wlk+9+HhUeFcMFsBm97kOn96sXr1cvUajd9DdhxURxF2ASToKynEMf7RvAbD86scY4pn7q+6Pmf6VX4dYE5jHgPzrmxhLU5NkTTOaxxtnTBJr3WhwdVYaEdJ3B8RV/fQjXmD+Pj51za2syQNOYojgsGXYAa+fKvRY8KxxUInJnNydsscH4bmaT7o68/Cjf/SEJJ2UiCo0EdJ6Dpy5RtXbD2QihV/w9anevhFzNryA5knZR4k1qhGhTZS41jrWHw7tcC+zynMGEgjmMv2idBHMkV41e4zZLErYsBSSVDXHkAnQH6zeKL9u+1P6TcFpDKKdxqHYbkfsLqB1knmIzNvg9sgHIuw5D+lTl1cdI9tW337e31+YY8Dz83S/9PcRvUjTA0xauF0dUUVEilUpoAgwpKKkBT0UA1MKlNMRQwRBhUclTjWlVSxziosldqfLQBXCRSDV2IqDJUXRJzZA24FUn4YCe7p+FXhbpewqj57RKBl7AtHI+VD2YgkVp1tVyvcPRjJE1EoX0RZl3tqTMZW+8CVPxGtRYPEd24vRwJ+IEfEUdv8ABlPukj5iqF/hjrt/alqWTH0DjGXYJexaO4ayT11X+Lb5istxzs9luBg4DPLCNjESRA7u/wA63T4Vhyobi+CK32YOuo8d/CuhpvtGWOVy/T/ZlzaRTXBmuH4W4WDXXzZEZQS0t3jIg+UCSZ1oulllw6zpdcqsjUw1wDeInKdfGrtnC5Lao1sOiAKp2cAac9/Qiulu4ikKGIB5NoQeg01Hqac9RDLJtPyLWOUEk0d4FoFE98iHYbKOdtT+Lc6McI4SFAdhryHTxPjXPg3CgAHYeQ/M/wBKI3b1I1Go3ceB+HDXI927yrPcX4luin94/lXfi3Esgyg94/IdazpBMwCeZgE+umtcmcpZJKEezZxBWy1gsLnMn3R8z0oi2H2g6DYULs9oEtiHQoFGuoPONmytPoavYfjNlwCHAB2zSs+WYCa9DpdMsEK8+Tk5srySvwd7GCJIHppOszy2G9bThuC9muu/P+lD+BYAR7Q/7f60dUaVujGuRDIM4ALMQqgSSTAAG5J5CK857V9rRdFwLc9motkrO+Uwp05O4b/bbB5sa7/SB2nLM2GtEZUUvdPI5RmynwEAxzMDlXkHH8cxhJlnMt1AOy/ma2NLBBSfxPpfJfP/AAZ4/wA6e1fCu/f2CeFvFnzCR3dOWhEfMH51oBaFA+F2u8fAqvw1/Ba0HsTXltS90uTu4UkuD1dqiaalUMCY2qI3pUqAJTT0qVWAjUjtSpUARpjSpVUlCUU9KlQSQNMaelVWBCpinpVUsSFQY09KrlfJzJpjSpVQsiti7IiY61ww+HU7j8aVKkSSssXFwyge6Kc2FO6qfMClSq9EM75RVDF7GlSqcpMezF3nJYkmSaJcMUezB6kz6GKVKj7MX85/QTq/gLToCIIBHQ6j51zThFqJyRrHdLKNTropApUq9Ccvwa/s7YVMMgUQNf8Ak39KtcWulbLlTBCuR5qjEfMClSrRDtC5dM8Lwtwsl5iSSSgJO5lrjH4m2p9Kwlpy2IUsZlh/ypUqbrv+xP8Afgpo/wCjE2vBR/zP/E0ailSry+f4ju4uj//Z"/>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3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0662" y="1046668"/>
            <a:ext cx="2545981" cy="287238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 name="Picture 6" descr="http://www.cisco.com/japanese/warp/public/3/jp/images/service/manual_j/sec/acs/acscg1/chapter01/14390_02_1-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196" y="990600"/>
            <a:ext cx="2968625" cy="287853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12" name="角丸四角形 11"/>
          <p:cNvSpPr/>
          <p:nvPr/>
        </p:nvSpPr>
        <p:spPr bwMode="auto">
          <a:xfrm>
            <a:off x="6553200" y="1046668"/>
            <a:ext cx="2209800" cy="175427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1" i="0" u="none" strike="noStrike" cap="none" normalizeH="0" baseline="0" dirty="0" smtClean="0">
                <a:ln>
                  <a:noFill/>
                </a:ln>
                <a:solidFill>
                  <a:schemeClr val="bg1"/>
                </a:solidFill>
                <a:effectLst/>
                <a:latin typeface="Meiryo" charset="-128"/>
                <a:ea typeface="Meiryo" charset="-128"/>
                <a:cs typeface="Meiryo" charset="-128"/>
              </a:rPr>
              <a:t>コンパイラー</a:t>
            </a:r>
            <a:endParaRPr kumimoji="0" lang="en-US" altLang="ja-JP" sz="2000" b="1" i="0" u="none" strike="noStrike" cap="none" normalizeH="0" baseline="0" dirty="0" smtClean="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800" b="0" i="0" u="none" strike="noStrike" cap="none" normalizeH="0" baseline="0" dirty="0" smtClean="0">
              <a:ln>
                <a:noFill/>
              </a:ln>
              <a:solidFill>
                <a:schemeClr val="bg1"/>
              </a:solidFill>
              <a:effectLst/>
              <a:latin typeface="Meiryo" charset="-128"/>
              <a:ea typeface="Meiryo" charset="-128"/>
              <a:cs typeface="Meiryo" charset="-128"/>
            </a:endParaRPr>
          </a:p>
          <a:p>
            <a:pPr marL="0" marR="0" indent="0" defTabSz="914400" rtl="0" eaLnBrk="1" fontAlgn="base" latinLnBrk="0" hangingPunct="1">
              <a:lnSpc>
                <a:spcPct val="100000"/>
              </a:lnSpc>
              <a:spcBef>
                <a:spcPts val="0"/>
              </a:spcBef>
              <a:spcAft>
                <a:spcPct val="0"/>
              </a:spcAft>
              <a:buClrTx/>
              <a:buSzTx/>
              <a:buFontTx/>
              <a:buNone/>
              <a:tabLst/>
            </a:pPr>
            <a:r>
              <a:rPr kumimoji="0" lang="ja-JP" altLang="en-US" sz="1100" dirty="0">
                <a:solidFill>
                  <a:schemeClr val="bg1"/>
                </a:solidFill>
                <a:latin typeface="Meiryo" charset="-128"/>
                <a:ea typeface="Meiryo" charset="-128"/>
                <a:cs typeface="Meiryo" charset="-128"/>
              </a:rPr>
              <a:t>人間</a:t>
            </a:r>
            <a:r>
              <a:rPr kumimoji="0" lang="ja-JP" altLang="en-US" sz="1100" dirty="0" smtClean="0">
                <a:solidFill>
                  <a:schemeClr val="bg1"/>
                </a:solidFill>
                <a:latin typeface="Meiryo" charset="-128"/>
                <a:ea typeface="Meiryo" charset="-128"/>
                <a:cs typeface="Meiryo" charset="-128"/>
              </a:rPr>
              <a:t>が読める記述を機械が読める記述に翻訳する</a:t>
            </a:r>
            <a:r>
              <a:rPr kumimoji="0" lang="ja-JP" altLang="en-US" sz="1100" b="0" i="0" u="none" strike="noStrike" cap="none" normalizeH="0" baseline="0" dirty="0" smtClean="0">
                <a:ln>
                  <a:noFill/>
                </a:ln>
                <a:solidFill>
                  <a:schemeClr val="bg1"/>
                </a:solidFill>
                <a:effectLst/>
                <a:latin typeface="Meiryo" charset="-128"/>
                <a:ea typeface="Meiryo" charset="-128"/>
                <a:cs typeface="Meiryo" charset="-128"/>
              </a:rPr>
              <a:t>プログラム</a:t>
            </a:r>
          </a:p>
        </p:txBody>
      </p:sp>
      <p:sp>
        <p:nvSpPr>
          <p:cNvPr id="13" name="右矢印 12"/>
          <p:cNvSpPr/>
          <p:nvPr/>
        </p:nvSpPr>
        <p:spPr bwMode="auto">
          <a:xfrm>
            <a:off x="6080087" y="1608406"/>
            <a:ext cx="505832" cy="528295"/>
          </a:xfrm>
          <a:prstGeom prst="right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 name="四角形吹き出し 14"/>
          <p:cNvSpPr/>
          <p:nvPr/>
        </p:nvSpPr>
        <p:spPr bwMode="auto">
          <a:xfrm>
            <a:off x="2755773" y="1457529"/>
            <a:ext cx="1660616" cy="450838"/>
          </a:xfrm>
          <a:prstGeom prst="wedgeRectCallout">
            <a:avLst>
              <a:gd name="adj1" fmla="val -4788"/>
              <a:gd name="adj2" fmla="val 110855"/>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Meiryo" charset="-128"/>
                <a:ea typeface="Meiryo" charset="-128"/>
                <a:cs typeface="Meiryo" charset="-128"/>
              </a:rPr>
              <a:t>人間が読める記述</a:t>
            </a:r>
          </a:p>
        </p:txBody>
      </p:sp>
      <p:sp>
        <p:nvSpPr>
          <p:cNvPr id="11" name="テキスト ボックス 10"/>
          <p:cNvSpPr txBox="1"/>
          <p:nvPr/>
        </p:nvSpPr>
        <p:spPr>
          <a:xfrm>
            <a:off x="1089449" y="2282807"/>
            <a:ext cx="1980029" cy="400110"/>
          </a:xfrm>
          <a:prstGeom prst="rect">
            <a:avLst/>
          </a:prstGeom>
          <a:noFill/>
        </p:spPr>
        <p:txBody>
          <a:bodyPr wrap="none" rtlCol="0">
            <a:spAutoFit/>
          </a:bodyPr>
          <a:lstStyle/>
          <a:p>
            <a:r>
              <a:rPr kumimoji="1" lang="ja-JP" altLang="en-US" sz="2000" dirty="0" smtClean="0">
                <a:solidFill>
                  <a:srgbClr val="002060"/>
                </a:solidFill>
                <a:effectLst/>
                <a:latin typeface="Meiryo" charset="-128"/>
                <a:ea typeface="Meiryo" charset="-128"/>
                <a:cs typeface="Meiryo" charset="-128"/>
              </a:rPr>
              <a:t>フローチャート</a:t>
            </a:r>
            <a:endParaRPr kumimoji="1" lang="ja-JP" altLang="en-US" sz="2000" dirty="0">
              <a:solidFill>
                <a:srgbClr val="002060"/>
              </a:solidFill>
              <a:effectLst/>
              <a:latin typeface="Meiryo" charset="-128"/>
              <a:ea typeface="Meiryo" charset="-128"/>
              <a:cs typeface="Meiryo" charset="-128"/>
            </a:endParaRPr>
          </a:p>
        </p:txBody>
      </p:sp>
      <p:sp>
        <p:nvSpPr>
          <p:cNvPr id="44" name="テキスト ボックス 43"/>
          <p:cNvSpPr txBox="1"/>
          <p:nvPr/>
        </p:nvSpPr>
        <p:spPr>
          <a:xfrm>
            <a:off x="4099016" y="2282807"/>
            <a:ext cx="1980029" cy="400110"/>
          </a:xfrm>
          <a:prstGeom prst="rect">
            <a:avLst/>
          </a:prstGeom>
          <a:noFill/>
        </p:spPr>
        <p:txBody>
          <a:bodyPr wrap="none" rtlCol="0">
            <a:spAutoFit/>
          </a:bodyPr>
          <a:lstStyle/>
          <a:p>
            <a:r>
              <a:rPr lang="ja-JP" altLang="en-US" sz="2000" dirty="0" smtClean="0">
                <a:solidFill>
                  <a:srgbClr val="002060"/>
                </a:solidFill>
                <a:effectLst/>
                <a:latin typeface="Meiryo" charset="-128"/>
                <a:ea typeface="Meiryo" charset="-128"/>
                <a:cs typeface="Meiryo" charset="-128"/>
              </a:rPr>
              <a:t>プログラム言語</a:t>
            </a:r>
            <a:endParaRPr kumimoji="1" lang="ja-JP" altLang="en-US" sz="2000" dirty="0">
              <a:solidFill>
                <a:srgbClr val="002060"/>
              </a:solidFill>
              <a:effectLst/>
              <a:latin typeface="Meiryo" charset="-128"/>
              <a:ea typeface="Meiryo" charset="-128"/>
              <a:cs typeface="Meiryo" charset="-128"/>
            </a:endParaRPr>
          </a:p>
        </p:txBody>
      </p:sp>
      <p:sp>
        <p:nvSpPr>
          <p:cNvPr id="9" name="正方形/長方形 8"/>
          <p:cNvSpPr/>
          <p:nvPr/>
        </p:nvSpPr>
        <p:spPr bwMode="auto">
          <a:xfrm>
            <a:off x="6553200" y="3501008"/>
            <a:ext cx="2209800" cy="2613588"/>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en-US" altLang="ja-JP" sz="1050" dirty="0" smtClean="0">
              <a:solidFill>
                <a:srgbClr val="484848"/>
              </a:solidFill>
              <a:latin typeface="Meiryo" charset="-128"/>
              <a:ea typeface="Meiryo" charset="-128"/>
              <a:cs typeface="Meiryo" charset="-128"/>
            </a:endParaRPr>
          </a:p>
          <a:p>
            <a:pPr>
              <a:spcBef>
                <a:spcPct val="20000"/>
              </a:spcBef>
            </a:pPr>
            <a:endParaRPr kumimoji="0" lang="en-US" altLang="ja-JP" sz="1050" dirty="0">
              <a:solidFill>
                <a:srgbClr val="484848"/>
              </a:solidFill>
              <a:latin typeface="Meiryo" charset="-128"/>
              <a:ea typeface="Meiryo" charset="-128"/>
              <a:cs typeface="Meiryo" charset="-128"/>
            </a:endParaRPr>
          </a:p>
          <a:p>
            <a:pPr>
              <a:spcBef>
                <a:spcPct val="20000"/>
              </a:spcBef>
            </a:pPr>
            <a:r>
              <a:rPr kumimoji="0" lang="en-US" altLang="ja-JP" sz="1050" dirty="0" smtClean="0">
                <a:solidFill>
                  <a:srgbClr val="484848"/>
                </a:solidFill>
                <a:latin typeface="Meiryo" charset="-128"/>
                <a:ea typeface="Meiryo" charset="-128"/>
                <a:cs typeface="Meiryo" charset="-128"/>
              </a:rPr>
              <a:t>010010100010101110101010010101111010000011110101010000010101000010000011111111000101010001010010101011010001011110101010100101000101011101010101010101110001010010101010101011110100000101111010111000101010101001010100101000001010100001000001111111100010101000101001010101101000101111010101</a:t>
            </a:r>
            <a:endParaRPr kumimoji="0" lang="ja-JP" altLang="en-US" sz="1050" b="0" i="0" u="none" strike="noStrike" cap="none" normalizeH="0" baseline="0" dirty="0" smtClean="0">
              <a:ln>
                <a:noFill/>
              </a:ln>
              <a:solidFill>
                <a:srgbClr val="484848"/>
              </a:solidFill>
              <a:effectLst/>
              <a:latin typeface="Meiryo" charset="-128"/>
              <a:ea typeface="Meiryo" charset="-128"/>
              <a:cs typeface="Meiryo" charset="-128"/>
            </a:endParaRPr>
          </a:p>
        </p:txBody>
      </p:sp>
      <p:sp>
        <p:nvSpPr>
          <p:cNvPr id="45" name="テキスト ボックス 44"/>
          <p:cNvSpPr txBox="1"/>
          <p:nvPr/>
        </p:nvSpPr>
        <p:spPr>
          <a:xfrm>
            <a:off x="6540919" y="3657889"/>
            <a:ext cx="2236510" cy="338554"/>
          </a:xfrm>
          <a:prstGeom prst="rect">
            <a:avLst/>
          </a:prstGeom>
          <a:noFill/>
        </p:spPr>
        <p:txBody>
          <a:bodyPr wrap="none" rtlCol="0">
            <a:spAutoFit/>
          </a:bodyPr>
          <a:lstStyle>
            <a:defPPr>
              <a:defRPr lang="en-US"/>
            </a:defPPr>
            <a:lvl1pPr>
              <a:defRPr sz="2000">
                <a:solidFill>
                  <a:srgbClr val="0070C0"/>
                </a:solidFill>
                <a:effectLst>
                  <a:glow rad="228600">
                    <a:schemeClr val="accent5">
                      <a:satMod val="175000"/>
                      <a:alpha val="40000"/>
                    </a:schemeClr>
                  </a:glow>
                </a:effectLst>
                <a:latin typeface="HGP創英角ｺﾞｼｯｸUB" pitchFamily="50" charset="-128"/>
                <a:ea typeface="HGP創英角ｺﾞｼｯｸUB" pitchFamily="50" charset="-128"/>
              </a:defRPr>
            </a:lvl1pPr>
          </a:lstStyle>
          <a:p>
            <a:pPr algn="ctr"/>
            <a:r>
              <a:rPr lang="ja-JP" altLang="en-US" sz="1600" b="1" dirty="0">
                <a:solidFill>
                  <a:srgbClr val="002060"/>
                </a:solidFill>
                <a:effectLst/>
                <a:latin typeface="Meiryo" charset="-128"/>
                <a:ea typeface="Meiryo" charset="-128"/>
                <a:cs typeface="Meiryo" charset="-128"/>
              </a:rPr>
              <a:t>オブジェクト・コード</a:t>
            </a:r>
          </a:p>
        </p:txBody>
      </p:sp>
      <p:sp>
        <p:nvSpPr>
          <p:cNvPr id="48" name="右矢印 47"/>
          <p:cNvSpPr/>
          <p:nvPr/>
        </p:nvSpPr>
        <p:spPr bwMode="auto">
          <a:xfrm rot="5400000">
            <a:off x="7220044" y="2870815"/>
            <a:ext cx="876110" cy="528295"/>
          </a:xfrm>
          <a:prstGeom prst="right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51" name="四角形吹き出し 50"/>
          <p:cNvSpPr/>
          <p:nvPr/>
        </p:nvSpPr>
        <p:spPr bwMode="auto">
          <a:xfrm>
            <a:off x="4993652" y="4060933"/>
            <a:ext cx="1660616" cy="450838"/>
          </a:xfrm>
          <a:prstGeom prst="wedgeRectCallout">
            <a:avLst>
              <a:gd name="adj1" fmla="val 65956"/>
              <a:gd name="adj2" fmla="val -3018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Meiryo" charset="-128"/>
                <a:ea typeface="Meiryo" charset="-128"/>
                <a:cs typeface="Meiryo" charset="-128"/>
              </a:rPr>
              <a:t>機械が読める記述</a:t>
            </a:r>
          </a:p>
        </p:txBody>
      </p:sp>
      <p:pic>
        <p:nvPicPr>
          <p:cNvPr id="52" name="Picture 11" descr="http://pc.watch.impress.co.jp/docs/2005/1117/asus_2.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13610" y="4886281"/>
            <a:ext cx="1868326" cy="1135008"/>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53" name="Picture 3" descr="C:\Users\Masanori Saito\Desktop\5061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1020" y="4339022"/>
            <a:ext cx="1417222" cy="131707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54" name="Picture 4" descr="C:\Users\Masanori Saito\Desktop\Excel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5414" y="4486413"/>
            <a:ext cx="1465299" cy="107654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026" name="Picture 2" descr="http://t3.gstatic.com/images?q=tbn:ANd9GcQrTo9JsH-lrcFSlmTByeKholNTXCJ35zIBfIsynABPJgPCkcb65Q&amp;t=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5383" y="4999357"/>
            <a:ext cx="993405" cy="1115238"/>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左矢印 16"/>
          <p:cNvSpPr/>
          <p:nvPr/>
        </p:nvSpPr>
        <p:spPr bwMode="auto">
          <a:xfrm>
            <a:off x="4861034" y="5121465"/>
            <a:ext cx="762000" cy="780821"/>
          </a:xfrm>
          <a:prstGeom prst="left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63" name="四角形吹き出し 62"/>
          <p:cNvSpPr/>
          <p:nvPr/>
        </p:nvSpPr>
        <p:spPr bwMode="auto">
          <a:xfrm>
            <a:off x="405196" y="4329033"/>
            <a:ext cx="1112459" cy="1785562"/>
          </a:xfrm>
          <a:prstGeom prst="wedgeRectCallout">
            <a:avLst>
              <a:gd name="adj1" fmla="val 116887"/>
              <a:gd name="adj2" fmla="val 12307"/>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Meiryo" charset="-128"/>
                <a:ea typeface="Meiryo" charset="-128"/>
                <a:cs typeface="Meiryo" charset="-128"/>
              </a:rPr>
              <a:t>ワープロ</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chemeClr val="bg1"/>
                </a:solidFill>
                <a:latin typeface="Meiryo" charset="-128"/>
                <a:ea typeface="Meiryo" charset="-128"/>
                <a:cs typeface="Meiryo" charset="-128"/>
              </a:rPr>
              <a:t>表</a:t>
            </a:r>
            <a:r>
              <a:rPr kumimoji="0" lang="ja-JP" altLang="en-US" sz="1400" dirty="0" smtClean="0">
                <a:solidFill>
                  <a:schemeClr val="bg1"/>
                </a:solidFill>
                <a:latin typeface="Meiryo" charset="-128"/>
                <a:ea typeface="Meiryo" charset="-128"/>
                <a:cs typeface="Meiryo" charset="-128"/>
              </a:rPr>
              <a:t>計算</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latin typeface="Meiryo" charset="-128"/>
                <a:ea typeface="Meiryo" charset="-128"/>
                <a:cs typeface="Meiryo" charset="-128"/>
              </a:rPr>
              <a:t>ゲーム</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Meiryo" charset="-128"/>
                <a:ea typeface="Meiryo" charset="-128"/>
                <a:cs typeface="Meiryo" charset="-128"/>
              </a:rPr>
              <a:t>会計</a:t>
            </a:r>
            <a:r>
              <a:rPr kumimoji="0" lang="ja-JP" altLang="en-US" sz="1400" b="0" i="0" u="none" strike="noStrike" cap="none" normalizeH="0" baseline="0" dirty="0" smtClean="0">
                <a:ln>
                  <a:noFill/>
                </a:ln>
                <a:solidFill>
                  <a:schemeClr val="bg1"/>
                </a:solidFill>
                <a:effectLst/>
                <a:latin typeface="Meiryo" charset="-128"/>
                <a:ea typeface="Meiryo" charset="-128"/>
                <a:cs typeface="Meiryo" charset="-128"/>
              </a:rPr>
              <a:t>処理</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Meiryo" charset="-128"/>
                <a:ea typeface="Meiryo" charset="-128"/>
                <a:cs typeface="Meiryo" charset="-128"/>
              </a:rPr>
              <a:t>音楽再生</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chemeClr val="bg1"/>
                </a:solidFill>
                <a:latin typeface="Meiryo" charset="-128"/>
                <a:ea typeface="Meiryo" charset="-128"/>
                <a:cs typeface="Meiryo" charset="-128"/>
              </a:rPr>
              <a:t>画像</a:t>
            </a:r>
            <a:r>
              <a:rPr kumimoji="0" lang="ja-JP" altLang="en-US" sz="1400" dirty="0" smtClean="0">
                <a:solidFill>
                  <a:schemeClr val="bg1"/>
                </a:solidFill>
                <a:latin typeface="Meiryo" charset="-128"/>
                <a:ea typeface="Meiryo" charset="-128"/>
                <a:cs typeface="Meiryo" charset="-128"/>
              </a:rPr>
              <a:t>処理</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Meiryo" charset="-128"/>
                <a:ea typeface="Meiryo" charset="-128"/>
                <a:cs typeface="Meiryo" charset="-128"/>
              </a:rPr>
              <a:t>・・・</a:t>
            </a:r>
            <a:endParaRPr kumimoji="0" lang="ja-JP" altLang="en-US" sz="1400" b="0" i="0" u="none" strike="noStrike" cap="none" normalizeH="0" baseline="0" dirty="0" smtClean="0">
              <a:ln>
                <a:noFill/>
              </a:ln>
              <a:solidFill>
                <a:schemeClr val="bg1"/>
              </a:solidFill>
              <a:effectLst/>
              <a:latin typeface="Meiryo" charset="-128"/>
              <a:ea typeface="Meiryo" charset="-128"/>
              <a:cs typeface="Meiryo" charset="-128"/>
            </a:endParaRPr>
          </a:p>
        </p:txBody>
      </p:sp>
    </p:spTree>
    <p:extLst>
      <p:ext uri="{BB962C8B-B14F-4D97-AF65-F5344CB8AC3E}">
        <p14:creationId xmlns:p14="http://schemas.microsoft.com/office/powerpoint/2010/main" val="137867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bwMode="auto">
          <a:xfrm>
            <a:off x="719572" y="1196752"/>
            <a:ext cx="7704856" cy="5100590"/>
          </a:xfrm>
          <a:prstGeom prst="roundRect">
            <a:avLst>
              <a:gd name="adj" fmla="val 0"/>
            </a:avLst>
          </a:prstGeom>
          <a:solidFill>
            <a:srgbClr val="FFFBD2"/>
          </a:solidFill>
          <a:ln>
            <a:noFill/>
            <a:headEnd type="none" w="med" len="med"/>
            <a:tailEnd type="none" w="med" len="me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Meiryo" charset="-128"/>
              <a:ea typeface="Meiryo" charset="-128"/>
              <a:cs typeface="Meiryo" charset="-128"/>
            </a:endParaRPr>
          </a:p>
        </p:txBody>
      </p:sp>
      <p:sp>
        <p:nvSpPr>
          <p:cNvPr id="73" name="正方形/長方形 72"/>
          <p:cNvSpPr/>
          <p:nvPr/>
        </p:nvSpPr>
        <p:spPr bwMode="auto">
          <a:xfrm>
            <a:off x="960505" y="1741582"/>
            <a:ext cx="7211895" cy="1963282"/>
          </a:xfrm>
          <a:prstGeom prst="rect">
            <a:avLst/>
          </a:prstGeom>
          <a:solidFill>
            <a:schemeClr val="accent1">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endParaRPr lang="ja-JP" altLang="en-US" dirty="0" smtClean="0">
              <a:solidFill>
                <a:schemeClr val="bg1"/>
              </a:solidFill>
              <a:latin typeface="Meiryo" charset="-128"/>
              <a:ea typeface="Meiryo" charset="-128"/>
              <a:cs typeface="Meiryo" charset="-128"/>
            </a:endParaRPr>
          </a:p>
        </p:txBody>
      </p:sp>
      <p:sp>
        <p:nvSpPr>
          <p:cNvPr id="59" name="正方形/長方形 58"/>
          <p:cNvSpPr/>
          <p:nvPr/>
        </p:nvSpPr>
        <p:spPr bwMode="auto">
          <a:xfrm>
            <a:off x="966053" y="3867736"/>
            <a:ext cx="7211894" cy="1969110"/>
          </a:xfrm>
          <a:prstGeom prst="rect">
            <a:avLst/>
          </a:prstGeom>
          <a:solidFill>
            <a:schemeClr val="accent4">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endParaRPr lang="ja-JP" altLang="en-US" sz="2000" dirty="0">
              <a:solidFill>
                <a:schemeClr val="bg1"/>
              </a:solidFill>
              <a:latin typeface="Meiryo" charset="-128"/>
              <a:ea typeface="Meiryo" charset="-128"/>
              <a:cs typeface="Meiryo" charset="-128"/>
            </a:endParaRPr>
          </a:p>
          <a:p>
            <a:pPr>
              <a:spcBef>
                <a:spcPts val="0"/>
              </a:spcBef>
            </a:pPr>
            <a:endParaRPr lang="ja-JP" altLang="en-US" sz="2000" dirty="0" smtClean="0">
              <a:solidFill>
                <a:schemeClr val="bg1"/>
              </a:solidFill>
              <a:latin typeface="Meiryo" charset="-128"/>
              <a:ea typeface="Meiryo" charset="-128"/>
              <a:cs typeface="Meiryo" charset="-128"/>
            </a:endParaRPr>
          </a:p>
          <a:p>
            <a:pPr>
              <a:spcBef>
                <a:spcPts val="0"/>
              </a:spcBef>
            </a:pPr>
            <a:endParaRPr lang="ja-JP" altLang="en-US" sz="2000" dirty="0" smtClean="0">
              <a:solidFill>
                <a:schemeClr val="bg1"/>
              </a:solidFill>
              <a:latin typeface="Meiryo" charset="-128"/>
              <a:ea typeface="Meiryo" charset="-128"/>
              <a:cs typeface="Meiryo" charset="-128"/>
            </a:endParaRPr>
          </a:p>
          <a:p>
            <a:pPr marL="742950" lvl="1" indent="-285750">
              <a:spcBef>
                <a:spcPts val="0"/>
              </a:spcBef>
              <a:buFont typeface="Wingdings" pitchFamily="2" charset="2"/>
              <a:buChar char="l"/>
            </a:pPr>
            <a:endParaRPr lang="ja-JP" altLang="en-US" dirty="0" smtClean="0">
              <a:solidFill>
                <a:schemeClr val="bg1"/>
              </a:solidFill>
              <a:latin typeface="Meiryo" charset="-128"/>
              <a:ea typeface="Meiryo" charset="-128"/>
              <a:cs typeface="Meiryo" charset="-128"/>
            </a:endParaRPr>
          </a:p>
          <a:p>
            <a:pPr>
              <a:spcBef>
                <a:spcPts val="0"/>
              </a:spcBef>
            </a:pPr>
            <a:endParaRPr lang="ja-JP" altLang="en-US" sz="1400" dirty="0">
              <a:solidFill>
                <a:schemeClr val="bg1"/>
              </a:solidFill>
              <a:latin typeface="Meiryo" charset="-128"/>
              <a:ea typeface="Meiryo" charset="-128"/>
              <a:cs typeface="Meiryo" charset="-128"/>
            </a:endParaRPr>
          </a:p>
        </p:txBody>
      </p:sp>
      <p:sp>
        <p:nvSpPr>
          <p:cNvPr id="760834" name="Rectangle 2"/>
          <p:cNvSpPr>
            <a:spLocks noGrp="1" noChangeArrowheads="1"/>
          </p:cNvSpPr>
          <p:nvPr>
            <p:ph type="title"/>
          </p:nvPr>
        </p:nvSpPr>
        <p:spPr/>
        <p:txBody>
          <a:bodyPr/>
          <a:lstStyle/>
          <a:p>
            <a:r>
              <a:rPr lang="ja-JP" altLang="en-US" sz="2800" dirty="0" smtClean="0">
                <a:ea typeface="ＭＳ Ｐゴシック" pitchFamily="50" charset="-128"/>
              </a:rPr>
              <a:t>ハードウェアとソフトウェア</a:t>
            </a:r>
            <a:endParaRPr lang="ja-JP" altLang="en-US" sz="2800" dirty="0">
              <a:ea typeface="ＭＳ Ｐゴシック" pitchFamily="50" charset="-128"/>
            </a:endParaRPr>
          </a:p>
        </p:txBody>
      </p:sp>
      <p:pic>
        <p:nvPicPr>
          <p:cNvPr id="805918" name="Picture 30" descr="http://t2.gstatic.com/images?q=tbn:ANd9GcQHyRcgmMjvwN4f1pk9BnOYv7-HveCneQ1IJc6CGP7ojLosC9E&amp;t=1&amp;usg=__9_LW8ZCuSHKlch04l5-Qqo6q7T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7832" y="4133161"/>
            <a:ext cx="780142" cy="519200"/>
          </a:xfrm>
          <a:prstGeom prst="rect">
            <a:avLst/>
          </a:prstGeom>
          <a:noFill/>
          <a:ln>
            <a:noFill/>
          </a:ln>
          <a:effectLst/>
          <a:extLst>
            <a:ext uri="{909E8E84-426E-40dd-AFC4-6F175D3DCCD1}">
              <a14:hiddenFill xmlns=""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pic>
      <p:sp>
        <p:nvSpPr>
          <p:cNvPr id="21" name="テキスト ボックス 20"/>
          <p:cNvSpPr txBox="1"/>
          <p:nvPr/>
        </p:nvSpPr>
        <p:spPr>
          <a:xfrm>
            <a:off x="840349" y="1284733"/>
            <a:ext cx="1620957" cy="338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kumimoji="1" lang="ja-JP" altLang="en-US" sz="1600" b="1" dirty="0" smtClean="0">
                <a:solidFill>
                  <a:srgbClr val="3366FF"/>
                </a:solidFill>
                <a:latin typeface="Meiryo" charset="-128"/>
                <a:ea typeface="Meiryo" charset="-128"/>
                <a:cs typeface="Meiryo" charset="-128"/>
              </a:rPr>
              <a:t>コンピューター</a:t>
            </a:r>
            <a:endParaRPr kumimoji="1" lang="ja-JP" altLang="en-US" sz="1600" b="1" dirty="0">
              <a:solidFill>
                <a:srgbClr val="3366FF"/>
              </a:solidFill>
              <a:latin typeface="Meiryo" charset="-128"/>
              <a:ea typeface="Meiryo" charset="-128"/>
              <a:cs typeface="Meiryo"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28"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2405" y="1922293"/>
            <a:ext cx="930113" cy="16018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pic>
      <p:pic>
        <p:nvPicPr>
          <p:cNvPr id="805916" name="Picture 28" descr="http://t0.gstatic.com/images?q=tbn:ANd9GcQLxdQWn1K3NNsgbNnYnven8WwTIZAKj3PUvc0za7ItbGXNACw&amp;t=1&amp;usg=__3wufWuRUgxRwk2G_awMy1BgOvaY="/>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31502" y="4632548"/>
            <a:ext cx="689577" cy="516518"/>
          </a:xfrm>
          <a:prstGeom prst="rect">
            <a:avLst/>
          </a:prstGeom>
          <a:noFill/>
          <a:ln>
            <a:noFill/>
          </a:ln>
          <a:effectLst/>
          <a:extLst>
            <a:ext uri="{909E8E84-426E-40dd-AFC4-6F175D3DCCD1}">
              <a14:hiddenFill xmlns=""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pic>
      <p:pic>
        <p:nvPicPr>
          <p:cNvPr id="62" name="Picture 6" descr="http://netvolante.jp/download/tools/icons/jpeg/pos_register.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0827" y="5225607"/>
            <a:ext cx="399692" cy="532922"/>
          </a:xfrm>
          <a:prstGeom prst="rect">
            <a:avLst/>
          </a:prstGeom>
          <a:noFill/>
          <a:ln>
            <a:noFill/>
          </a:ln>
          <a:effectLst/>
          <a:extLst>
            <a:ext uri="{909E8E84-426E-40dd-AFC4-6F175D3DCCD1}">
              <a14:hiddenFill xmlns=""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pic>
      <p:sp>
        <p:nvSpPr>
          <p:cNvPr id="5" name="AutoShape 8" descr="data:image/jpg;base64,/9j/4AAQSkZJRgABAQAAAQABAAD/2wCEAAkGBhQSEBQUExQVFBUWFxgVGBcYFxcXGBgYFBcWFxUVGhcYHCYeFxojGRYXHy8gIycpLCwsFx4xNTAqNSYrLCoBCQoKDgwOGg8PGiokHyUpKSwsLCwsLCwpKSwpLCwpLCwsKSwsKSwsLCwsLCwpKiksLCkpKSwsLCwsLCwsLCwpLP/AABEIALMBGgMBIgACEQEDEQH/xAAcAAABBQEBAQAAAAAAAAAAAAAFAAECBAYDBwj/xABDEAACAQIEAwUEBgkDAwUBAAABAhEAAwQSITEFQVEGImFxgRMykaEHI0JSscEUM2JykqLR4fBTgrIVQ2MkNHPC8Rb/xAAaAQACAwEBAAAAAAAAAAAAAAAAAwECBAUG/8QAMREAAgIBBAECAwYGAwAAAAAAAAECEQMEEiExQSJhMlFxBROBkaHwFCMzwdHhFTSx/9oADAMBAAIRAxEAPwD0KlSmlWOh1j0qYGnmpJHpUgKRqKAVPTU4NACpqVPQAqVMKegB5pRTRSmgB6VNSJigCVKguL7X4a3eFoszORPcR3AHiUUxVix2jwz6C9bnoWCt/C0Gp2sjcglT1AOCJBkdacVFEkqYmlNKgBzTiozSmgCVIVEGnoAempppTQA80qalFADzSpU1ACp6alQAjSmkKWagDjSqK3QdiD5EH8KkTV6KiFOBUZqVQA80jSpTUFh6VNNKoAelTUpoAelTTULuIVYzMFkwJIEn1oA6TTCkG5jUdeVNNXUGyrmkSmueItB1KsJB3Hz5eVdBbNBuMYXGu2WzctWLf38puXfGAwyL/NTFBIW5NhOzhlQQqhR4ACgPHOL3Mxt2sC+II0LXMtu16FgS3oI8a5WuG8Qte7i1vc4vWlPoDbKkD412HGcan6zCW7njauwf4bi/nTCtgRMYi63uG37Lc2wzBh5j2bo3yrva7SYYGBj8RYP3cQhj43rZ/wCVFf8A+xtj9dh8TaPjZLj42y1F7dm3dQNkMMJh0Kn1RgCPUUEAbA8VvsspicFfE8mK+XeViAfDLV//AKpiF9/Ck+Nq6j/J8hqVvsjhBcFz9Gs5xqGNtSQeo038aLaDxqu1FrYIHaS2PfS9b/fs3I/iQMvzqxh+PYe4YS9aJ6Z1n+EmauxVDH4AXDDpbZI1JVWbx98Qo8dfSq/doncwgDSmsm/EMLhiTYtjORBCki2PMA5WPkPWgPAu1l27fxDXMV7NB7QWwLaMMytop0JKgbCR51RwospnpdImvNMN2wxm7XLZP3fZrlHgNm+dErPb+6Pfs228VZk+RDfjVdrLbkbmaVZax9INk+/bup5BXH8rT8qIYbtfhH2voD0ebZ/nAqtE2GaVc7V9XEqwYdVII+IqdBI9KmpUAPNKaanoA87RnUyFuKR+yaKp2rYRmTz0IJ8elaYLUstdCTjLtGVWugNZ7U2CwBJQmD3hpr4iYozbuhhKkEHYgyPiK8z7W4C82OuNbcBe6CrciFE/GunCLmItONQBInK2hHOVNZHXgcrPSSaQNU8HjhcEjTzq0DSxhKakKjTqCdgT5UU2FjxVDjnG7eEstevFgilQSBmPeIA08zV3NWX+k6zm4TifBUb+G4hoS55IbLPD+3eDvx7PE2pPJmyN5Q8fKi6sGE6MD6qfXnXysRVrA8XvWTNq7ct/uOy/ga0KKXQptn1DbwWG39kVaIzIzJ8kK/nS/Q/uX3Hg2Vx/Oob+evA+H/SvxC1vdF0dLiK38whvnWk4f9OR09thgeptuR/K4P41NMD1v2F4f6bjqM6H5B1+dRu3bsaIynqFW8I56W3zesVjOHfS7gLkZnuWT+2h/wCSZq1HD+1Fm9+qxFq74B0Y/wAJ1+VRyBdHEkmCyg9G7h+DQa7iDrGldTxRiIdVYdCPy2+VVjhMKxn2RtnrbJT/AIEVNkUdVRfL0qRIG2tUcXgso+pxF6eQcJcX1zKGPxrlbuYgbi1c/jtH/wC4osKLt/FBYBOp2UAlj5KNTTi4DsZjpQniWPsWicwlzqyqT3jyzwYI/e+FZji3aZ3ETkT7i8x4nc/IUEWajifaW1akA526KdB5tt6CayHF+0z3NGbT7i6D16+tBMRjCdtB4f1qozdKsijdlTtLjGNowYnkNNADpRThfZPEYnDYb2N3VZVyQyLbXQgZo+sI2hZ8xQriOHBZM/uiGI3LCZgDoY3OnntRzCfSLirYAi2yjQArEAbDux+VKnz0XjHjkPWfo2e3ly4tmjcPbEHrBBJFUeIdk8cjE20tXU00Dwx6nv5QD4a13w30rD/u2Y8VY/hB/GjeC+kPCPEsyH9pZ+aE0v1IZUTOXeD3e4txLqgA6m2CFgliAwOsiTqd9OdDLnDLikiMwG5Bkc9Ty+y/ojHYSfUcJxezc/V3UbyYT8N6G9peM4ewv1qJccjRCFJPiSR3R41VssoowFvD5AGIFs8j7h3jlBGpAorh+K4hAMt+54SwuCOvfDaUAwXa67dx5tNlFtgTlXTJlQmAToNCwnlnJGsVpTgRMqchkE9wFDqSSbfdQnViI1/VqDvQ7Rb0e5bsdub1rW8hvj/xqqsOpOsN8qI4f6ScI2jm5aP7dth81zUBwuFDkhgUadQGDAe9BzRBQ5W1P+ncOvdmtxHCqhABzSJggadJgkc9uUGoTTCUXE32E7S4a4VFu/bcsQoAYFiTyy7/AConWE4HgbAxVg2QZKZnJA0YBjl2EaqfDatzFDIRzpzULl0KpYmAAST4Deh2H47af7RU+lbUIM1xUzfun9s/IxXO2a3FqwI7uQg66QJn8a4vwy1Mm2oPlA/oaS8bGKVArgU6wDHXlWlw+AdthA6nQf3rnYuFDKx8Af8A8ohb40ftLPiP71KgiHKydrhIHvGT02H96upbgQAAOgEfhXK1xO2eceelWBB2IPlTKKkHQHcA+etU8Twe1cUhlBBEFdwR0KmQR6VcvX1Ud4geHP4VQv8AFuSiPE7/AArn6r7Q0+m/qS5+XbGwxSn0ZHjP0TcOuGDaW2xE9zNb9e73PitYriX0F2yT+j4ll/ZuKHH8S5T/AC16rcvEnUz560lwhYAwAOZIifhv5VwP+ez5su3T47X5v9OjT/DRivUzwjiH0M4y3aLKbd1g0ZELZiv3gXAHp+NZDH8DxGH0vWblqfvIQD6kRX1lbwsCTt1eAP4efrTthFZYygjmx7ojy2PqBXp9PPLOF5YqL+V2ZJJJ+lnx/lpBfOvpTtD2M4a4JuWbXiwHsz6MmUsfSvLu0HYFXuovDbd25JIfOwKINIOYgZR+8deVPKWZDA9qcXYj2WIuqByzsR/C0j5VvOx/bfi2JYLbtW8Qo0Z3T2ar53FIE+EE+FduFfR1YsXkt4tw11hmUMHFgwJIXL3r7AawSg/erZY3tHasLas23t2h7gZgtpZjkqCFmDoKCGww+KFu2pxDKH5qhaJ6CYJHnFU2xN/Ej6kezt/fOk+R3PppUsF2fs3Fzs4vyZzBpTyhTB9TRoWBCjksZQO6BGwgHUDpt4UEADhvZTun9IKsx5LmGXXSHnX4Cq+M+j+2dbdx1P7QDj46Gi3EO1WEsXVtXb6JcYgBJJMtsDAOWfGKLGgmjyPifZfFqzIlvNBgFSCW03VZzEenWq2Ex/6I0X8NnMCRdW4keIOmp9a23aq7irV4Ph2yqUGaHCmQSNiO8II0nltXXAdq7q2yt8pfaYy5NIjqNDz1y0tzo149NvpwTMFf4bwzEsXP6Xh3bUsri8vnDjN/NXBuw4InD8Ssv+zeV7R36w6+s1qOOcawbnKuFt27gPfYNkI8Aq5Z8SRFUsN2dS7bzIWtgyQG1mI1EiY21mNajcXjp3PhVfy/fBmLvZDiCajDriFHOw6XvkjE/FaEYnEm22W9auWm6OpU/BgDWoukWbhQXAzDeJDKfHxoxd41dexka4zroMrHOuhkGGnw5bijcInDa6M9wfhyqFuvMEBlTvLI3BbmB+PzqVyzcuhcoLOUQkf7F0FGrHCWuo7Tr7o5lnfuoJPVmEnpJohhcJbsK924SEUQhA1aO6oC9WgQPGqSurBHnHC7vs8Y11g3dJVo3U6A7kagAkCdwpr0PhXEVvJnSQPEZdQs6HvEqNdZ2tk7sKGcVwX6Hwe4rmL+JZmKE6hmIJ/htgT0JiodneLKbKIpAyKqwSdCAusNCnUDrOToNYk/JCXIevYgqba/eYghlmYQgAjvGZIWORkcjVTi9yX1JMKN5O8mQTqZmSdNS1PdxBNy0oLQQzFQRlgLHeiAoIeJkmWY7tVXiDfWt006dBrC6Cd45THKl4u2MyqooPdkuHsmLfMIIQHed1SNvB62tZbsdiGvPeuuAC0DTbQlRE+CCtRNWZRGc7a4/wBnhSBu7BfQSx/4x6159dxvcTNt7T2jeK4a210r5Fsg9K1P0mXiEsL1Ln4BP6msNfur7PKwbW3d1B1Gd7NsiDpz3rQ5ci0vSFeE8Zv28g9qd7KNOv2GxGLc+SsqCtBwr6SLoCi5bksLOinXPiXb2VuDz9mMxM1j78H2mV1k/pMA9wy7W7J1OkAAiZ5iljWZHZyCoS5eugkbizZW3YPoTp5GrKQUepYDtxhLwEsFkOZ93u22yM/7ubSedHLZRvduDyNeE2bayLZ92cNhz/8AHaX9Ivj1eCaIcC4lcF60Q5AZbuJuAEwz33K21joqAEetW3fMij2hrDDl6gzXPD4gbowPLunn0kViuK9pglkLcuhFbU5jGbmF6nSCfMdKFcF4olzO1t9C5giROiz0O4NZ5zjK41wXUWuT09rk+fxqAP8Am5rI4fjV1ftZh0YT896JWe0ojvof9pn8YriS+xNHOW7le19/nbHrPkSDYbp/erVvirjmCPECs9geN+0Y5gLY5AsNfXr4fjV+/wAQtW1zO6gDxkzAMADWYI+NdnBgxYI7cSSRmnKT5kFV4gNyuZupMgekVUu4l7oMkqddCBp4wCR41hO0X0kpblLRAblsX+GyeutYLhQxV58uGFwtuchIidyzz82NaSlnsmI4JZnPeZn/AH2geQVYqqvGJb2GFtiRroAABzboPMyaB9juz+KKj9KTKgZiVuM2diSJMCdPM61tsPgVtiLYCDmABrQRQFHZFXuLdvuz3VmIJULmEE9SY5n4VYtdk7IaTLCIg7md5cawRpCwOs0WCKgYwFHvM22sasx8huelYftL9Kdu0wtYRP0i6xgNqLQP727nXlp41DoslfRr7t2xhbWvs7NtdAAFRQTsABuT0GprzftT9Kdx3axhFNoSUN91luhyLsvmTPgDUbPA7uL+uxjl3+zmOW3bLe6AAQBrEREn729FeHYMW09neK3XgyiKGyhiIa5J03B3B6A71Tc7NcdNxyzK8H4cS1shpyZS5g5WgjO2YCS567jqdK9sNYHiWDNqyyjKFiFIiTEQO8QWGhmBMjnNbvDvKKeqg/EA0RuymeG1IE9ocMD7NyCcpIgT9rLBjnBHzNA3wiMGYym8HfUGZAGkVqeL4Br1vIjMjEiGXQjkfkTWdW7aws27bHE3lnNcYgWrUmYJURMzoJYmarKPJq0uojCFSLFngFjKtzEk5QQVD+853ACHb8fKhHbPjVy5ZuJbiwiA5AoHtJAgFn+xryHe15U1/EMzG47ywB+sbuhRrIQbWxA3948yNqzHGu0KtZa3YUOrb3SN/BPCZ1Pp1qm7xETkzSyO+jMcO4dcUk6NPQz5761qOy+GZ2YEEQBuPE1l8PjmQwRrNHOz3G1Nwo1wWgwAliQPeGhPIak+lMaMxumuhYQAQqs2m5diLY05kK1z4zyroxRIxGIygWxKqSIQ/e8Xj4UOu9p7K2ibTqxQBCzKe7qYG/fEzAG/lWa4vjBiFh3LWhlfvAZ2uDN0OVUAIhQPOltlkd+03EUuXM7FWLBgc+i27MNOW3mXMwHe3JLCBM6Q4bwhUWMpRpjKWIhojKfaBftDMxzEAXUFAcQma/avDMFQd0HLmuOpOiqQREkSSI89qLWuJm3bVAj+1YN9WoJKhJ0IQyVMKTIJ7qk9KGpLoHKL4J3MOxvoyMVQPkFwhlEkB9SswdBpJMg9KMWHC3Ue8BdXcgGZAka+M6670P4Ziku5QBmZQAQ+XMzuxc81bM13OGPJXEUUfDBMxHebUjQ90EaaNrm5QdvPakXu7LTVMPdnc/6NeewozEnIrbbZgp16NQ1uLYgmT+nKeaiySFPMAgQQNq0nZS1GFT1+Xd/+tGMtYXlcZOjZHGpRRgvpNTu2D43B8Qh/KsPcw5ZQRHuMIkTpesNoK9G+kHC5sIG/03U+jAofmRXnN9M1vxi8v8dnMv8ANZrpTdSMUOYkL1nvMDzz/D9NT+tRfEumeGI0vt1EnEoskHQ6TVjEYg98zI+uYA6/6F9fkxqOPVD7UEFY/SBI7whbtq4TB1Jgg79aFImjpfx2r5kBAOKMqcrAKFt+RYzEnwqxwyyhvsFLTFq2wIjKFQaAjQ89oqpjMIT7TKQf/dCAdSSyNEbn08KJcCQ/pN2dhcYjr7gNDlwQo8miu2lJDMiPEwHUMBm0Jg6baV5rxDi1yyAiNlVLl1IAEHIwy7joa9NuDSvLe1KAXbw+7fzel1FP5Gk4JNumMyquS/w7t+6wHE+WnyMj8KNXu2we0fZQLpIADA66iQANCY8a8/UHmNNd/DaKfBXMt1D0dGHowrTtXYjk9cF+4bNtigzMveSSCHK6RHQzoastaYhAVVgRD+GmpHhP5VbFoMBB2IJ9BqPhU1X8/HnWTdzaHONKmZjF9g8MbiuM6ayQpkNGsd7VfMGt5wridm0gtpaFtRsEiPMgwSfHU0CuYlScsie9Go3T3hHKgOE7Wqf1iFepGo038RTY5ZIo4I9RwuNVzoy+WoPwYA0kx0kjKw8crR0jUDXwrE4TiaPORwYMEbwehB0ona4m4ETI6HUfwtI+EUxZUyuyjr2j7H2se0tiL6aZSiv9Xp/4yNDME1Qb6O1tgeyW0xVgR7QMZA+wSCNJ1k5qM4PjyqIKKP3Rl38NQfiKKWOJ222aPPT57fOmJplo5JQ4MfjcBejLP6MGebmVcweAqqVuEK06cwfOhWM4lh0c4V7buLbEkEMJI1zzoz7yWnrpFejHFHcp3YJJJWAB1MkGd/xiqwwuHdjCgMNyuhGbXdeoqKNK1EX2q/X9DOYtXWItr7saMCqqBlAUKBlEDl4VqeA3y+FssdzbQnzyifnQrifZVmDG1cBaO6LkhQfEqJ+VXuy3Dr1jC27V91e4uaSk5YLEqokA6AxRFNF9ZmxZMcVDv8f7lnjWHL4a8gJBa24BG4JU5SPGYryrDcbS1aV7xgDS3bUQW0ScqjcnvHMee5r2KvDuE9lzfxLgZrhzMAxMwisQuuwAEVGVWcmeXZxV30c72JvYxvrAUt8rQG8bM5jeu7dmmS3Fq8QQZyFQw9CIMb1sL/Y18KoabbA6ATJkjoQCSPI1UtWCs5pmZkH5x/m9J+HhGOWTMpXZhMb2axe4tq4I3RpPX3TBoHetvbPfVlI5EEfjXrGKxKopZmAA1JOgAO0kaydIA1J0ArL9q715MM13JaS3dJXI0C+wBZDedeQDiAokzqTV4yb7NOLLNv1GWxGLAQEn3vx7p/AmreGvqtnPcBadVSTLSYnTULOnjy6ijZw8KntVlo+rtwTJIGUuPGNF584G9225tvmYhr76ciLWUfDOI6QNhrszaOlOujtdxJtEtcAN6R7NYEWlnSV2DaCF+yD1on2P7TDBscQ51a+FJjMYNu9JGs7suuu9ZfGXIMnmqjz0B/Otb2U7LFMt6+PrdCiH/tcw7D/U6D7O51gCXVchFeQxgOGFXe7cOa9dY3DIIyF+80gn35OnQb67FLNidTOUaabsfug/ieXnFKzZnUyFG55k75R1J/ufE1wzh2c5mEINABtH3R+ZrNkmscbZohBzkEODAiyC2kk6cgNAAOg0rscX4Vw4hxEIuwyjl1PTyrLNxq6SdRXn82ouVo60IKKpms4hghes3LR+2pXyJ2PoYPpXktubZcGQUIYj/wCFpdf4PaCvYM1YTthgwmLR1GtwZmHIsDE+o3/vXpM8eNxx8L5oza2gSEYdLZYab+0wjGNog2Ty94VBsP7Re6QSwOh0M38MVjXQn2tk6A1av4cAlWldCAw6EBQ0eCpafzsPUXtmSywSCXC8wVue3VYP/kXE2/UUhSHUU71kktIIL+085xGEVgP4rZHpRfs85a68kkZbbCeQewD+INVVf2XOVtxAOvds3Q0gHacNfBkfdq7wAhb4UiDka0YJyzh7hWADP2HUzOxqk5cMmK5DzjSvP+McKF3iT2yYz21ceagLr8DXoTjSsdxk+zx63YJjDudOZRiY+BquB+r8CcvRnMb2Uvr7ilwOQM6eW9Bb1t1Y51ykDaIOhnat3w/tlbnvjLNH0vYfECDkfwIBP9q1Kcl2hFJhLCXPdhhLKIGWSRALazsBVxTqOuvrB/rXK3fCqpIBIMDl10E6bTU7LBlVlMjfX+tZscav3dj5S3JeyGuYVc+eBm1E+e9YLCJ+sEAyGETE9RPKt+lyWYR7pA+Kg/nWFtWz7S4PFx+NNxq2Jnwi7wDDOqE2shkz7O73ttiLluCu/Q1b/Snte+l61+0B7e3/ABJ31HmtBeHOywenyrRYXjB5n40mfD5QyLsbB8Ya4wChLiliM6usACIJEyOem+lWW41aR8rXFRvExuSBB/2mqmNu4Z2HtFXOdmAIYf7lgiqmP7KrfXuXs2hAzw+h1K5hDRtoZ1AO9EG75fBMkq6NVhuIuuqt8DVsdpbgZVKqQ0yZgwBygbzG9Ym3wx7SW1yXLYtzraIcNz1AhhrMypGvrQzC9r79o/WotyNJ1Rh+XyrTic53tE5Nsez1uxx62T3synx1Hy/pVbifa+3abTVFINxyDlC/aygCWMennWG4Zx84i5lAZAXmCAfcXVQw3Hn1Fa/E3pxItNbUoxADEQfdBMNz1nSp+9a4D7tAXiPa0Yxxa9sMNh23eSbjjoQohQfE+fQm/wDqGGwiC3hsrneVYNP7TuOfgNemWg3FuzmHDkBAoEbd3cfCuQ4fA7seH+CoeSzE8eVNvgs4nGNc79w5j/mgA2HgPXrVDG45baFnJgAkKN2IGoA/wCfiJ472kt4RTmh7p2tg/NiPcXw3PhvWes8QvYhla6NGJWF7rmASqKraAAiOQ73WhJ1bK48LbuQu0nEf0gZW0RWD76KYIyj7zGdzr0gaUb7X8QQ28Gy2zme0qhDqUyuzERtoWn4dKo8G4Nme3nVlliUTIdW30BPfI30G4EmNKj2i4Ziv+oD2ti6FBd0hS31RBjVeejSDrr5VVNzkq6X7/samlXC/0V+D8GuOtxl1e0Ga5dOqW1yliib52bUE769DJzrPGpPMnXx/KtNj+1otYQYezpnQi4eXeZiyid99W6bdaudlOypUrfxA+s0KWz9jmHYfe2hTtudYA1N0uSqj4H7LdlcpF++JuaG2jD9XoIdh9/mF+zudYA1lmzmnWFGrNvvyHVj0577VK1ZzSJgDVmOsDr4k9OZongMAbrAAZUX89yerH/NBSJ5FFbpD4QvhEuG8P9oQSMqLsOnrzY8z/ai2LvqiwO6oHwrq0IuUaAVlOMcSztlX3Qfif6VwNVqHJnVw41BFPjHFM0sxhFBgf5zNZduNXJ0AA5f5NFu1lj2eHtg+877dAoJj51xwvB81tDlfVQfdPMCtmk0cVDdkVtmXPne6onpLXAKF8Qwdu46u65sogA6jeZjmaNvZBGo1ofjMCYOUz4VbPqck1xwi2LBGHuzE8ZwrtcLQI8ACIG22o9KFNhz4g6ajvQdDm6iCqHnqviZ2lyyQdQRXC7glbca9RoawwzZIDpY0zIrdIGoDKOW+hDDJO4JRrlvXl7PxieHvqrq+YjIwcncEBBbuHr3rZtXNfut0NG8RwTmsH5H0NC7/AA0qdR03EHSeexnMw1B0Y9a0x1cXxLgS8TXRpLjTr11/r/njWT7TW/8A1GHnZhdT+JRFEMDxL2ahLmaBs0THQEjfSBPhQTH4G/cu+0uXUa3bJa2qactDMbx41pwuO67F5LrowtuC5zsVAB1AkyBosTzOldVxBBfIzQslW2aAYUmNjtWrxvYIOSbVwAn7L6egYb/Cs9j+zN+xq9tgNe8BK7feGnxiukpxZkpo9cw8PYQ8jkP8RH9algeI2zlRJAKgrppB1AnrBB9ap8Cuk4G2Tvktn4BT+VTOFT2iJbZVAadGGaEYyoU8gVIkcgd4msbStjJOdLb7BT2cMSJBJWekL4eI50DPZoi61wNnliwG2WfkTqda0YpslQptF3BMztzAz7ya/A/Ea0n4I6iVM+B73zGvyNG8bfFtGdpKqJMCTEgbetVLOOs3GypcAf7sw3T3Trypm9S7F7GujNdoYAtraRgxEPCkgaDUkTOs6/hQTjAvGHsu3cIYZSQYhV0HMhpJG8NPIx6DewTanR+U/aHlWd4nxC1nCKskmCZjwgEd4+M0Y4KCVc/UJN+QhwzjLGyjXe62UFhGs+XjvHjUMUSbim+hCuJCsqkkARKkHMmsVU4RiGtOHyI+6sGOYqY0IjoYqdiwxve0ui6wH2/eUk6kBVkqB4j4VmfDbQ/tBXhWACMAvdWcwGbMCSCv2gGBg9SK2qk59jE78tFGvxmsvw51ZgVIOo2P+RWnUfW69Wj4IKtCTkrZElRn+0nDHuvmUGFOvdLA90aef9aqcPDZSGnfn89efn1oxxi/iUGaxOX2kHKguR72ZmWCzD3Pd6GYmRRt4trqrcdQrMASAI18uWlO8Cdi3bjzbjXBziMfeVVnvDM2wQZQJJ66aLvUeI4a1bdrV8MwAVlyALsD476mB4Vr72Nt2mVNmuFmAA3O7Mx8ep/KsK+Hu4u415gIkCN4HIAc9qd4opGNNhLs/i3TEWW75zyigMHfL3jzmNV5gbGthwntfeVcVdNwhLDMhBJGoUEd3VSZMVisZw4v3bDj2lsrDKxAAUEEKASQdZ9a0HZLg96xbue3cObrC6EKzDaEXXLgNnJAIU7RJ5Cq7FVlr8A7sn2UKlcRiBNw95LZHuTqHZfvc1XlueQrY2bRYwPNmOwHMk/4STFSs2Sxgb6kknYc2J6dT+dX8Lg85CJ7szJ0zEfaboByHLzqZSVbpBGNukNgsGbhCoIUa68+rt49By261ooFtQq/3J61O3YWykD1PU0D4vxLLIB7x+QrjarUM6WHEkivxnik9xT+8fyobw62M+u+4n8flQ/G4rKNNTv6TrVH2rDrofSD/cfBatoNG8n83J+H+RWq1G17I/iN9IOLi7h020Zt+ugn4VaXjyoAok5e78NKFYwjF45Q4MezQc91Mt8z86KX8HaztLqDJkdNdq7kcb2o57mtzPTTbrld0q2ar37c1w5cI6yKzhSNqqnhinUafMVdGHqa2BypSt9luARe4YeWX41z/wCkEjXL+P5UbdKg0CoeNEpmWxnAANhHlqP60Gu8CE6rI8JH4Vvok1xvYBG3GvUUv7prmLoGkYr9BYe7PkwJ+e9dLVxl0ZWXxALL6iNPlWjfhjgmIjlXHUGCIpkM+TH2/wAxcsMWZnh+BuC/dIfNbuAwq6w2kQJ0Ag6DrT38K2aFBDFiVPJA7FjI37rFiDzBHukSdDcwaFgYhvvLofiN/WuV7C3B926OQaFPxAg/AV0MWsi36uDK8EofDyhNeKsJ2YgLtzmRA10iZ1EHlGvW3enoNSIkHURIMbGCDB61VOXNGZrJJ2f3fKTofia6XrTghmTMADquog6Ekc9NJPKq4pKV075DJaa4o5cWi5hroDLBRu9MgQJklZ2jlXmPFez2IW7cvoJ7zNmtkHKTMiR+cHwrftZIt3wHzhrbAA+9MMRy1gGBv8hWLfF2ReZvrrDZ/wBYjGGJ6j3oMHQaVsXok1HlfQSnuVvg9LtE+zUjU5VPyE1h+1dnLxBMuzgE9JMqT6xW1wpzWU72aUXvDTNKjX139aB9oOz5vYhbhGZAoUqDrIZjMcxqKXjqy0+jPcZcrbuFSQwA1B1nu9KEcJ+kHEWu60XFH3hr/EINb23wy0yFbonlBHLx5g0Dx30cW2Be02XwnOPxkfGtEYRS9SEub8BHsf2rtYm+FhhcjN3srQBGaHADR5zXpCQWkbd7UbaldfPTrXj/AGI7M3cPjczQy5HAZTI5eteh2L5lspgqY38AeXnScijF8DYNvss3L7LcbKSNTsarYi6WJYmSdzTs0mTvXO6dDVSQA+BBZrrbhMqDYLoc7HqYMDpJrF4rG3ltZLUZGMFl0In7A6A9dJ2rV8U4qmW9bDAMlpmfRpUFO60gRuR46iq3ZbgDIq3b+twgFEIHcEaO3V+YHLQnWANFVyKs59luy3sst26v1m6IQO50dhtm2heW51gVqrVoscq6kzqfmSeQ5k0rVokhVBLH/CZPxJqyqf8Abt6zAZh9s/dH7A+e5ok+N0uiUrdIlatZot29QdzsXI5+CjkPU61o8LZ9ksRJ5n8h4VxwOBFpeRbmfyH+a02MxgVSTXI1Gp3cnRw4dqOXFeJZVk78hWYJLt1Y6+J8B1PhXW/da488yYAohYwYVYO++Yb+PmPCsWnwvUz3S+FF82VY40uwUcIyHMq+3Q6m2/cvKDvkbTONdjtV7h+Gw+IH1WpHdZDoy+DKRIP9K5XbLIQYlN5X3ieUNqR0A9J5Axhezq3gLjl0vCcl63IuoBtnEAMPD/8Aa9RjbXCOPJJ8lq92SsKiq65juTEMD94EfDxmgt7sW5ZoxTKJOmRdNdvSip4zdwzBceua2YVcXaEod8vtE+wfL50at8SskAjEYcggR3025btWyk0r5EVJPgSmaZlroxphXmGdw5LbqRFTiosKKoLOTrXI2qslabLVWiyZXFmmNurWWolamgspkUxsg761aNqoFKrtLWUjwwfZMVVu4dl5fmKMqKRNVeNBYCa0CNYM8jVd+Ghf1bNb8B7uv7JkfCKPXcIrcvhVK9gGGoM/jVNkoO0Q0pdgZbJH6y2Lg07yd1gB4E/gaA9or+HR1UhmDkySCMgDKEzNCnUmYjTLOta1gRuCK4YnDq4hgCPESK0x1k0/XyI/h41UeCnaQ2VVGUqFAUHcQNBqNKHNgcTcuXXw91VCle5cDMrBh70j9WNI9CedHUsunuOY+6/eHxnMPjXFyoMsj2m+/aJI+A1HqvrWiGeEvb6i5Y5IB3ONXEH/AKrDMF/1bf1tvzzL3lrvhLlm8M1m6D4TMeY94etG7aMQHU270kiUPsrsgTBK91jH3vhWd7QYOycjpZYX/aSWyraYIFMyyQG1jWJ1NaFJroS4p9hXBWWUwQI6iP8APlV23YklhEgajmdojrQE8QZcLbdd8gLFgxjKoBB1kEt1psB2hdwCFW4OYVh7RfNDrt0o5m7oKUUGMKGgl9yTA00E6DTwqWJ90+RrhheLW7hgEhvusIPz39KZ8WGEad4NGoPu6GY215VWibBJ4Ram8SoY3cpcHWRbAyiOmkxRDBWTlRVEsQBA6wP88Ke0mZsoGY6gRuZ+z5/hV1VFsezTUkZXYa6f6aHp1POtHi5dC65pCywPZpqTo7j7X7C/sz8T4Uf4bw4Wlk+9+HhUeFcMFsBm97kOn96sXr1cvUajd9DdhxURxF2ASToKynEMf7RvAbD86scY4pn7q+6Pmf6VX4dYE5jHgPzrmxhLU5NkTTOaxxtnTBJr3WhwdVYaEdJ3B8RV/fQjXmD+Pj51za2syQNOYojgsGXYAa+fKvRY8KxxUInJnNydsscH4bmaT7o68/Cjf/SEJJ2UiCo0EdJ6Dpy5RtXbD2QihV/w9anevhFzNryA5knZR4k1qhGhTZS41jrWHw7tcC+zynMGEgjmMv2idBHMkV41e4zZLErYsBSSVDXHkAnQH6zeKL9u+1P6TcFpDKKdxqHYbkfsLqB1knmIzNvg9sgHIuw5D+lTl1cdI9tW337e31+YY8Dz83S/9PcRvUjTA0xauF0dUUVEilUpoAgwpKKkBT0UA1MKlNMRQwRBhUclTjWlVSxziosldqfLQBXCRSDV2IqDJUXRJzZA24FUn4YCe7p+FXhbpewqj57RKBl7AtHI+VD2YgkVp1tVyvcPRjJE1EoX0RZl3tqTMZW+8CVPxGtRYPEd24vRwJ+IEfEUdv8ABlPukj5iqF/hjrt/alqWTH0DjGXYJexaO4ayT11X+Lb5istxzs9luBg4DPLCNjESRA7u/wA63T4Vhyobi+CK32YOuo8d/CuhpvtGWOVy/T/ZlzaRTXBmuH4W4WDXXzZEZQS0t3jIg+UCSZ1oulllw6zpdcqsjUw1wDeInKdfGrtnC5Lao1sOiAKp2cAac9/Qiulu4ikKGIB5NoQeg01Hqac9RDLJtPyLWOUEk0d4FoFE98iHYbKOdtT+Lc6McI4SFAdhryHTxPjXPg3CgAHYeQ/M/wBKI3b1I1Go3ceB+HDXI927yrPcX4luin94/lXfi3Esgyg94/IdazpBMwCeZgE+umtcmcpZJKEezZxBWy1gsLnMn3R8z0oi2H2g6DYULs9oEtiHQoFGuoPONmytPoavYfjNlwCHAB2zSs+WYCa9DpdMsEK8+Tk5srySvwd7GCJIHppOszy2G9bThuC9muu/P+lD+BYAR7Q/7f60dUaVujGuRDIM4ALMQqgSSTAAG5J5CK857V9rRdFwLc9motkrO+Uwp05O4b/bbB5sa7/SB2nLM2GtEZUUvdPI5RmynwEAxzMDlXkHH8cxhJlnMt1AOy/ma2NLBBSfxPpfJfP/AAZ4/wA6e1fCu/f2CeFvFnzCR3dOWhEfMH51oBaFA+F2u8fAqvw1/Ba0HsTXltS90uTu4UkuD1dqiaalUMCY2qI3pUqAJTT0qVWAjUjtSpUARpjSpVUlCUU9KlQSQNMaelVWBCpinpVUsSFQY09KrlfJzJpjSpVQsiti7IiY61ww+HU7j8aVKkSSssXFwyge6Kc2FO6qfMClSq9EM75RVDF7GlSqcpMezF3nJYkmSaJcMUezB6kz6GKVKj7MX85/QTq/gLToCIIBHQ6j51zThFqJyRrHdLKNTropApUq9Ccvwa/s7YVMMgUQNf8Ak39KtcWulbLlTBCuR5qjEfMClSrRDtC5dM8Lwtwsl5iSSSgJO5lrjH4m2p9Kwlpy2IUsZlh/ypUqbrv+xP8Afgpo/wCjE2vBR/zP/E0ailSry+f4ju4uj//Z"/>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9" name="図 28"/>
          <p:cNvPicPr>
            <a:picLocks noChangeAspect="1"/>
          </p:cNvPicPr>
          <p:nvPr/>
        </p:nvPicPr>
        <p:blipFill>
          <a:blip r:embed="rId7">
            <a:clrChange>
              <a:clrFrom>
                <a:srgbClr val="FFFFFF"/>
              </a:clrFrom>
              <a:clrTo>
                <a:srgbClr val="FFFFFF">
                  <a:alpha val="0"/>
                </a:srgbClr>
              </a:clrTo>
            </a:clrChange>
          </a:blip>
          <a:stretch>
            <a:fillRect/>
          </a:stretch>
        </p:blipFill>
        <p:spPr>
          <a:xfrm>
            <a:off x="1802988" y="4156311"/>
            <a:ext cx="289972" cy="289972"/>
          </a:xfrm>
          <a:prstGeom prst="rect">
            <a:avLst/>
          </a:prstGeom>
        </p:spPr>
      </p:pic>
      <p:pic>
        <p:nvPicPr>
          <p:cNvPr id="4" name="図 3"/>
          <p:cNvPicPr>
            <a:picLocks noChangeAspect="1"/>
          </p:cNvPicPr>
          <p:nvPr/>
        </p:nvPicPr>
        <p:blipFill>
          <a:blip r:embed="rId8">
            <a:clrChange>
              <a:clrFrom>
                <a:srgbClr val="FFFFFF"/>
              </a:clrFrom>
              <a:clrTo>
                <a:srgbClr val="FFFFFF">
                  <a:alpha val="0"/>
                </a:srgbClr>
              </a:clrTo>
            </a:clrChange>
          </a:blip>
          <a:stretch>
            <a:fillRect/>
          </a:stretch>
        </p:blipFill>
        <p:spPr>
          <a:xfrm>
            <a:off x="1019222" y="5028595"/>
            <a:ext cx="701439" cy="701439"/>
          </a:xfrm>
          <a:prstGeom prst="rect">
            <a:avLst/>
          </a:prstGeom>
        </p:spPr>
      </p:pic>
      <p:sp>
        <p:nvSpPr>
          <p:cNvPr id="34" name="テキスト ボックス 33"/>
          <p:cNvSpPr txBox="1"/>
          <p:nvPr/>
        </p:nvSpPr>
        <p:spPr>
          <a:xfrm>
            <a:off x="2267744" y="1921133"/>
            <a:ext cx="3262432" cy="400110"/>
          </a:xfrm>
          <a:prstGeom prst="rect">
            <a:avLst/>
          </a:prstGeom>
          <a:noFill/>
        </p:spPr>
        <p:txBody>
          <a:bodyPr wrap="none" rtlCol="0">
            <a:spAutoFit/>
          </a:bodyPr>
          <a:lstStyle/>
          <a:p>
            <a:r>
              <a:rPr kumimoji="1" lang="ja-JP" altLang="en-US" sz="2000" b="1" dirty="0" smtClean="0">
                <a:solidFill>
                  <a:srgbClr val="3366FF"/>
                </a:solidFill>
                <a:latin typeface="Meiryo" charset="-128"/>
                <a:ea typeface="Meiryo" charset="-128"/>
                <a:cs typeface="Meiryo" charset="-128"/>
              </a:rPr>
              <a:t>サーバー</a:t>
            </a:r>
            <a:r>
              <a:rPr lang="ja-JP" altLang="en-US" sz="2000" b="1" dirty="0" smtClean="0">
                <a:solidFill>
                  <a:srgbClr val="3366FF"/>
                </a:solidFill>
                <a:latin typeface="Meiryo" charset="-128"/>
                <a:ea typeface="Meiryo" charset="-128"/>
                <a:cs typeface="Meiryo" charset="-128"/>
              </a:rPr>
              <a:t>・コンピューター</a:t>
            </a:r>
            <a:endParaRPr kumimoji="1" lang="ja-JP" altLang="en-US" sz="2000" b="1" dirty="0">
              <a:solidFill>
                <a:srgbClr val="3366FF"/>
              </a:solidFill>
              <a:latin typeface="Meiryo" charset="-128"/>
              <a:ea typeface="Meiryo" charset="-128"/>
              <a:cs typeface="Meiryo" charset="-128"/>
            </a:endParaRPr>
          </a:p>
        </p:txBody>
      </p:sp>
      <p:sp>
        <p:nvSpPr>
          <p:cNvPr id="35" name="テキスト ボックス 34"/>
          <p:cNvSpPr txBox="1"/>
          <p:nvPr/>
        </p:nvSpPr>
        <p:spPr>
          <a:xfrm>
            <a:off x="2267744" y="4169746"/>
            <a:ext cx="3775393" cy="400110"/>
          </a:xfrm>
          <a:prstGeom prst="rect">
            <a:avLst/>
          </a:prstGeom>
          <a:noFill/>
        </p:spPr>
        <p:txBody>
          <a:bodyPr wrap="none" rtlCol="0">
            <a:spAutoFit/>
          </a:bodyPr>
          <a:lstStyle/>
          <a:p>
            <a:r>
              <a:rPr kumimoji="1" lang="ja-JP" altLang="en-US" sz="2000" b="1" dirty="0" smtClean="0">
                <a:solidFill>
                  <a:srgbClr val="3366FF"/>
                </a:solidFill>
                <a:latin typeface="Meiryo" charset="-128"/>
                <a:ea typeface="Meiryo" charset="-128"/>
                <a:cs typeface="Meiryo" charset="-128"/>
              </a:rPr>
              <a:t>クライアント・コンピューター</a:t>
            </a:r>
            <a:endParaRPr kumimoji="1" lang="ja-JP" altLang="en-US" sz="2000" b="1" dirty="0">
              <a:solidFill>
                <a:srgbClr val="3366FF"/>
              </a:solidFill>
              <a:latin typeface="Meiryo" charset="-128"/>
              <a:ea typeface="Meiryo" charset="-128"/>
              <a:cs typeface="Meiryo" charset="-128"/>
            </a:endParaRPr>
          </a:p>
        </p:txBody>
      </p:sp>
      <p:sp>
        <p:nvSpPr>
          <p:cNvPr id="36" name="テキスト ボックス 35"/>
          <p:cNvSpPr txBox="1"/>
          <p:nvPr/>
        </p:nvSpPr>
        <p:spPr>
          <a:xfrm>
            <a:off x="2512564" y="2460628"/>
            <a:ext cx="5162041" cy="769441"/>
          </a:xfrm>
          <a:prstGeom prst="rect">
            <a:avLst/>
          </a:prstGeom>
          <a:noFill/>
        </p:spPr>
        <p:txBody>
          <a:bodyPr wrap="square" rtlCol="0">
            <a:spAutoFit/>
          </a:bodyPr>
          <a:lstStyle/>
          <a:p>
            <a:r>
              <a:rPr kumimoji="1" lang="ja-JP" altLang="en-US" sz="1400" dirty="0" smtClean="0">
                <a:solidFill>
                  <a:srgbClr val="3366FF"/>
                </a:solidFill>
                <a:latin typeface="Meiryo" charset="-128"/>
                <a:ea typeface="Meiryo" charset="-128"/>
                <a:cs typeface="Meiryo" charset="-128"/>
              </a:rPr>
              <a:t>複数のユーザーで共用</a:t>
            </a:r>
          </a:p>
          <a:p>
            <a:pPr marL="171450" indent="-171450">
              <a:buFont typeface="Wingdings" pitchFamily="2" charset="2"/>
              <a:buChar char="l"/>
            </a:pPr>
            <a:r>
              <a:rPr kumimoji="1" lang="ja-JP" altLang="en-US" sz="1000" dirty="0" smtClean="0">
                <a:solidFill>
                  <a:srgbClr val="3366FF"/>
                </a:solidFill>
                <a:latin typeface="Meiryo" charset="-128"/>
                <a:ea typeface="Meiryo" charset="-128"/>
                <a:cs typeface="Meiryo" charset="-128"/>
              </a:rPr>
              <a:t>組織全体で共用するアプリケーション利用</a:t>
            </a:r>
          </a:p>
          <a:p>
            <a:pPr marL="171450" indent="-171450">
              <a:buFont typeface="Wingdings" pitchFamily="2" charset="2"/>
              <a:buChar char="l"/>
            </a:pPr>
            <a:r>
              <a:rPr kumimoji="1" lang="ja-JP" altLang="en-US" sz="1000" dirty="0" smtClean="0">
                <a:solidFill>
                  <a:srgbClr val="3366FF"/>
                </a:solidFill>
                <a:latin typeface="Meiryo" charset="-128"/>
                <a:ea typeface="Meiryo" charset="-128"/>
                <a:cs typeface="Meiryo" charset="-128"/>
              </a:rPr>
              <a:t>組織全体で利用するデータ管理</a:t>
            </a:r>
          </a:p>
          <a:p>
            <a:pPr marL="171450" indent="-171450">
              <a:buFont typeface="Wingdings" pitchFamily="2" charset="2"/>
              <a:buChar char="l"/>
            </a:pPr>
            <a:r>
              <a:rPr kumimoji="1" lang="ja-JP" altLang="en-US" sz="1000" dirty="0" smtClean="0">
                <a:solidFill>
                  <a:srgbClr val="3366FF"/>
                </a:solidFill>
                <a:latin typeface="Meiryo" charset="-128"/>
                <a:ea typeface="Meiryo" charset="-128"/>
                <a:cs typeface="Meiryo" charset="-128"/>
              </a:rPr>
              <a:t>組織内で共有したいデータの保管</a:t>
            </a:r>
            <a:endParaRPr kumimoji="1" lang="ja-JP" altLang="en-US" sz="1000" dirty="0">
              <a:solidFill>
                <a:srgbClr val="3366FF"/>
              </a:solidFill>
              <a:latin typeface="Meiryo" charset="-128"/>
              <a:ea typeface="Meiryo" charset="-128"/>
              <a:cs typeface="Meiryo" charset="-128"/>
            </a:endParaRPr>
          </a:p>
        </p:txBody>
      </p:sp>
      <p:sp>
        <p:nvSpPr>
          <p:cNvPr id="37" name="テキスト ボックス 36"/>
          <p:cNvSpPr txBox="1"/>
          <p:nvPr/>
        </p:nvSpPr>
        <p:spPr>
          <a:xfrm>
            <a:off x="2507048" y="4711967"/>
            <a:ext cx="4723776" cy="769441"/>
          </a:xfrm>
          <a:prstGeom prst="rect">
            <a:avLst/>
          </a:prstGeom>
          <a:noFill/>
        </p:spPr>
        <p:txBody>
          <a:bodyPr wrap="square" rtlCol="0">
            <a:spAutoFit/>
          </a:bodyPr>
          <a:lstStyle/>
          <a:p>
            <a:r>
              <a:rPr kumimoji="1" lang="ja-JP" altLang="en-US" sz="1400" dirty="0" smtClean="0">
                <a:solidFill>
                  <a:srgbClr val="3366FF"/>
                </a:solidFill>
                <a:latin typeface="Meiryo" charset="-128"/>
                <a:ea typeface="Meiryo" charset="-128"/>
                <a:cs typeface="Meiryo" charset="-128"/>
              </a:rPr>
              <a:t>単独のユーザーで利用</a:t>
            </a:r>
          </a:p>
          <a:p>
            <a:pPr marL="171450" indent="-171450">
              <a:buFont typeface="Wingdings" pitchFamily="2" charset="2"/>
              <a:buChar char="l"/>
            </a:pPr>
            <a:r>
              <a:rPr kumimoji="1" lang="ja-JP" altLang="en-US" sz="1000" dirty="0" smtClean="0">
                <a:solidFill>
                  <a:srgbClr val="3366FF"/>
                </a:solidFill>
                <a:latin typeface="Meiryo" charset="-128"/>
                <a:ea typeface="Meiryo" charset="-128"/>
                <a:cs typeface="Meiryo" charset="-128"/>
              </a:rPr>
              <a:t>個人や個々の業務の担当者が、個別あるいは専用で使用</a:t>
            </a:r>
          </a:p>
          <a:p>
            <a:pPr marL="171450" indent="-171450">
              <a:buFont typeface="Wingdings" pitchFamily="2" charset="2"/>
              <a:buChar char="l"/>
            </a:pPr>
            <a:r>
              <a:rPr kumimoji="1" lang="ja-JP" altLang="en-US" sz="1000" dirty="0" smtClean="0">
                <a:solidFill>
                  <a:srgbClr val="3366FF"/>
                </a:solidFill>
                <a:latin typeface="Meiryo" charset="-128"/>
                <a:ea typeface="Meiryo" charset="-128"/>
                <a:cs typeface="Meiryo" charset="-128"/>
              </a:rPr>
              <a:t>クライアントに搭載されたソフトウェアのみを単独で使用</a:t>
            </a:r>
          </a:p>
          <a:p>
            <a:pPr marL="171450" indent="-171450">
              <a:buFont typeface="Wingdings" pitchFamily="2" charset="2"/>
              <a:buChar char="l"/>
            </a:pPr>
            <a:r>
              <a:rPr kumimoji="1" lang="ja-JP" altLang="en-US" sz="1000" dirty="0" smtClean="0">
                <a:solidFill>
                  <a:srgbClr val="3366FF"/>
                </a:solidFill>
                <a:latin typeface="Meiryo" charset="-128"/>
                <a:ea typeface="Meiryo" charset="-128"/>
                <a:cs typeface="Meiryo" charset="-128"/>
              </a:rPr>
              <a:t>ネットワークを介してサーバーに接続し、サーバーのソフトウェアを使用</a:t>
            </a:r>
          </a:p>
        </p:txBody>
      </p:sp>
      <p:grpSp>
        <p:nvGrpSpPr>
          <p:cNvPr id="39" name="グループ化 18"/>
          <p:cNvGrpSpPr/>
          <p:nvPr/>
        </p:nvGrpSpPr>
        <p:grpSpPr>
          <a:xfrm>
            <a:off x="6047494" y="2100890"/>
            <a:ext cx="1890105" cy="1137198"/>
            <a:chOff x="914400" y="2126750"/>
            <a:chExt cx="1818525" cy="986320"/>
          </a:xfrm>
        </p:grpSpPr>
        <p:sp>
          <p:nvSpPr>
            <p:cNvPr id="48" name="正方形/長方形 47"/>
            <p:cNvSpPr/>
            <p:nvPr/>
          </p:nvSpPr>
          <p:spPr>
            <a:xfrm>
              <a:off x="914400" y="2126751"/>
              <a:ext cx="606175" cy="986319"/>
            </a:xfrm>
            <a:prstGeom prst="rect">
              <a:avLst/>
            </a:prstGeom>
            <a:solidFill>
              <a:srgbClr val="0432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 name="直線コネクタ 48"/>
            <p:cNvCxnSpPr/>
            <p:nvPr/>
          </p:nvCxnSpPr>
          <p:spPr>
            <a:xfrm>
              <a:off x="1027416" y="2298920"/>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直線コネクタ 49"/>
            <p:cNvCxnSpPr/>
            <p:nvPr/>
          </p:nvCxnSpPr>
          <p:spPr>
            <a:xfrm>
              <a:off x="1027416" y="2447117"/>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直線コネクタ 50"/>
            <p:cNvCxnSpPr/>
            <p:nvPr/>
          </p:nvCxnSpPr>
          <p:spPr>
            <a:xfrm>
              <a:off x="1027416" y="2574610"/>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2" name="正方形/長方形 51"/>
            <p:cNvSpPr/>
            <p:nvPr/>
          </p:nvSpPr>
          <p:spPr>
            <a:xfrm>
              <a:off x="1520575" y="2126751"/>
              <a:ext cx="606175" cy="986319"/>
            </a:xfrm>
            <a:prstGeom prst="rect">
              <a:avLst/>
            </a:prstGeom>
            <a:solidFill>
              <a:srgbClr val="0432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3" name="直線コネクタ 52"/>
            <p:cNvCxnSpPr/>
            <p:nvPr/>
          </p:nvCxnSpPr>
          <p:spPr>
            <a:xfrm>
              <a:off x="1633591" y="2298920"/>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直線コネクタ 53"/>
            <p:cNvCxnSpPr/>
            <p:nvPr/>
          </p:nvCxnSpPr>
          <p:spPr>
            <a:xfrm>
              <a:off x="1633591" y="2447117"/>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直線コネクタ 54"/>
            <p:cNvCxnSpPr/>
            <p:nvPr/>
          </p:nvCxnSpPr>
          <p:spPr>
            <a:xfrm>
              <a:off x="1633591" y="2574610"/>
              <a:ext cx="39041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正方形/長方形 55"/>
            <p:cNvSpPr/>
            <p:nvPr/>
          </p:nvSpPr>
          <p:spPr>
            <a:xfrm>
              <a:off x="2126750" y="2126750"/>
              <a:ext cx="606175" cy="986319"/>
            </a:xfrm>
            <a:prstGeom prst="rect">
              <a:avLst/>
            </a:prstGeom>
            <a:solidFill>
              <a:srgbClr val="0432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楕円 16"/>
            <p:cNvSpPr/>
            <p:nvPr/>
          </p:nvSpPr>
          <p:spPr>
            <a:xfrm>
              <a:off x="2229491" y="2340949"/>
              <a:ext cx="188360" cy="188360"/>
            </a:xfrm>
            <a:prstGeom prst="ellipse">
              <a:avLst/>
            </a:prstGeom>
            <a:noFill/>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楕円 17"/>
            <p:cNvSpPr/>
            <p:nvPr/>
          </p:nvSpPr>
          <p:spPr>
            <a:xfrm>
              <a:off x="2482920" y="2341884"/>
              <a:ext cx="188360" cy="188360"/>
            </a:xfrm>
            <a:prstGeom prst="ellipse">
              <a:avLst/>
            </a:prstGeom>
            <a:noFill/>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44" name="グラフィックス 48"/>
          <p:cNvPicPr>
            <a:picLocks noChangeAspect="1"/>
          </p:cNvPicPr>
          <p:nvPr/>
        </p:nvPicPr>
        <p:blipFill>
          <a:blip r:embed="rId9">
            <a:duotone>
              <a:prstClr val="black"/>
              <a:schemeClr val="accent1">
                <a:tint val="45000"/>
                <a:satMod val="400000"/>
              </a:schemeClr>
            </a:duotone>
            <a:extLst>
              <a:ext uri="{96DAC541-7B7A-43D3-8B79-37D633B846F1}">
                <asvg:svgBlip xmlns="" xmlns:asvg="http://schemas.microsoft.com/office/drawing/2016/SVG/main" r:embed="rId10"/>
              </a:ext>
            </a:extLst>
          </a:blip>
          <a:stretch>
            <a:fillRect/>
          </a:stretch>
        </p:blipFill>
        <p:spPr>
          <a:xfrm>
            <a:off x="6051721" y="4340867"/>
            <a:ext cx="376347" cy="417484"/>
          </a:xfrm>
          <a:prstGeom prst="rect">
            <a:avLst/>
          </a:prstGeom>
          <a:effectLst>
            <a:outerShdw blurRad="50800" dist="38100" dir="2700000" algn="tl" rotWithShape="0">
              <a:prstClr val="black">
                <a:alpha val="40000"/>
              </a:prstClr>
            </a:outerShdw>
          </a:effectLst>
        </p:spPr>
      </p:pic>
      <p:pic>
        <p:nvPicPr>
          <p:cNvPr id="45" name="グラフィックス 257"/>
          <p:cNvPicPr>
            <a:picLocks noChangeAspect="1"/>
          </p:cNvPicPr>
          <p:nvPr/>
        </p:nvPicPr>
        <p:blipFill>
          <a:blip r:embed="rId9">
            <a:duotone>
              <a:prstClr val="black"/>
              <a:schemeClr val="accent1">
                <a:tint val="45000"/>
                <a:satMod val="400000"/>
              </a:schemeClr>
            </a:duotone>
            <a:extLst>
              <a:ext uri="{96DAC541-7B7A-43D3-8B79-37D633B846F1}">
                <asvg:svgBlip xmlns="" xmlns:asvg="http://schemas.microsoft.com/office/drawing/2016/SVG/main" r:embed="rId10"/>
              </a:ext>
            </a:extLst>
          </a:blip>
          <a:stretch>
            <a:fillRect/>
          </a:stretch>
        </p:blipFill>
        <p:spPr>
          <a:xfrm>
            <a:off x="6564276" y="4337873"/>
            <a:ext cx="376347" cy="417484"/>
          </a:xfrm>
          <a:prstGeom prst="rect">
            <a:avLst/>
          </a:prstGeom>
          <a:effectLst>
            <a:outerShdw blurRad="50800" dist="38100" dir="2700000" algn="tl" rotWithShape="0">
              <a:prstClr val="black">
                <a:alpha val="40000"/>
              </a:prstClr>
            </a:outerShdw>
          </a:effectLst>
        </p:spPr>
      </p:pic>
      <p:pic>
        <p:nvPicPr>
          <p:cNvPr id="46" name="グラフィックス 258"/>
          <p:cNvPicPr>
            <a:picLocks noChangeAspect="1"/>
          </p:cNvPicPr>
          <p:nvPr/>
        </p:nvPicPr>
        <p:blipFill>
          <a:blip r:embed="rId9">
            <a:duotone>
              <a:prstClr val="black"/>
              <a:schemeClr val="accent1">
                <a:tint val="45000"/>
                <a:satMod val="400000"/>
              </a:schemeClr>
            </a:duotone>
            <a:extLst>
              <a:ext uri="{96DAC541-7B7A-43D3-8B79-37D633B846F1}">
                <asvg:svgBlip xmlns="" xmlns:asvg="http://schemas.microsoft.com/office/drawing/2016/SVG/main" r:embed="rId10"/>
              </a:ext>
            </a:extLst>
          </a:blip>
          <a:stretch>
            <a:fillRect/>
          </a:stretch>
        </p:blipFill>
        <p:spPr>
          <a:xfrm>
            <a:off x="7067662" y="4337873"/>
            <a:ext cx="376347" cy="417484"/>
          </a:xfrm>
          <a:prstGeom prst="rect">
            <a:avLst/>
          </a:prstGeom>
          <a:effectLst>
            <a:outerShdw blurRad="50800" dist="38100" dir="2700000" algn="tl" rotWithShape="0">
              <a:prstClr val="black">
                <a:alpha val="40000"/>
              </a:prstClr>
            </a:outerShdw>
          </a:effectLst>
        </p:spPr>
      </p:pic>
      <p:pic>
        <p:nvPicPr>
          <p:cNvPr id="47" name="グラフィックス 259"/>
          <p:cNvPicPr>
            <a:picLocks noChangeAspect="1"/>
          </p:cNvPicPr>
          <p:nvPr/>
        </p:nvPicPr>
        <p:blipFill>
          <a:blip r:embed="rId9">
            <a:duotone>
              <a:prstClr val="black"/>
              <a:schemeClr val="accent1">
                <a:tint val="45000"/>
                <a:satMod val="400000"/>
              </a:schemeClr>
            </a:duotone>
            <a:extLst>
              <a:ext uri="{96DAC541-7B7A-43D3-8B79-37D633B846F1}">
                <asvg:svgBlip xmlns="" xmlns:asvg="http://schemas.microsoft.com/office/drawing/2016/SVG/main" r:embed="rId10"/>
              </a:ext>
            </a:extLst>
          </a:blip>
          <a:stretch>
            <a:fillRect/>
          </a:stretch>
        </p:blipFill>
        <p:spPr>
          <a:xfrm>
            <a:off x="7571048" y="4329127"/>
            <a:ext cx="376347" cy="417484"/>
          </a:xfrm>
          <a:prstGeom prst="rect">
            <a:avLst/>
          </a:prstGeom>
          <a:effectLst>
            <a:outerShdw blurRad="50800" dist="38100" dir="2700000" algn="tl" rotWithShape="0">
              <a:prstClr val="black">
                <a:alpha val="40000"/>
              </a:prstClr>
            </a:outerShdw>
          </a:effectLst>
        </p:spPr>
      </p:pic>
      <p:sp>
        <p:nvSpPr>
          <p:cNvPr id="8" name="角丸四角形 7"/>
          <p:cNvSpPr/>
          <p:nvPr/>
        </p:nvSpPr>
        <p:spPr>
          <a:xfrm>
            <a:off x="6043137" y="3531943"/>
            <a:ext cx="1898820" cy="504056"/>
          </a:xfrm>
          <a:prstGeom prst="roundRect">
            <a:avLst>
              <a:gd name="adj" fmla="val 50000"/>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smtClean="0">
                <a:solidFill>
                  <a:schemeClr val="bg1"/>
                </a:solidFill>
                <a:latin typeface="Meiryo" charset="-128"/>
                <a:ea typeface="Meiryo" charset="-128"/>
                <a:cs typeface="Meiryo" charset="-128"/>
              </a:rPr>
              <a:t>ネットワーク</a:t>
            </a:r>
            <a:endParaRPr kumimoji="1" lang="ja-JP" altLang="en-US" sz="1400" dirty="0">
              <a:solidFill>
                <a:schemeClr val="bg1"/>
              </a:solidFill>
              <a:latin typeface="Meiryo" charset="-128"/>
              <a:ea typeface="Meiryo" charset="-128"/>
              <a:cs typeface="Meiryo" charset="-128"/>
            </a:endParaRPr>
          </a:p>
        </p:txBody>
      </p:sp>
      <p:cxnSp>
        <p:nvCxnSpPr>
          <p:cNvPr id="10" name="直線コネクタ 9"/>
          <p:cNvCxnSpPr>
            <a:stCxn id="52" idx="2"/>
            <a:endCxn id="8" idx="0"/>
          </p:cNvCxnSpPr>
          <p:nvPr/>
        </p:nvCxnSpPr>
        <p:spPr>
          <a:xfrm>
            <a:off x="6992547" y="3238088"/>
            <a:ext cx="0" cy="293855"/>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64" name="直線コネクタ 63"/>
          <p:cNvCxnSpPr>
            <a:stCxn id="8" idx="2"/>
            <a:endCxn id="44" idx="0"/>
          </p:cNvCxnSpPr>
          <p:nvPr/>
        </p:nvCxnSpPr>
        <p:spPr>
          <a:xfrm flipH="1">
            <a:off x="6239895" y="4035999"/>
            <a:ext cx="752652" cy="304868"/>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65" name="直線コネクタ 64"/>
          <p:cNvCxnSpPr>
            <a:stCxn id="8" idx="2"/>
            <a:endCxn id="45" idx="0"/>
          </p:cNvCxnSpPr>
          <p:nvPr/>
        </p:nvCxnSpPr>
        <p:spPr>
          <a:xfrm flipH="1">
            <a:off x="6752450" y="4035999"/>
            <a:ext cx="240097" cy="30187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70" name="直線コネクタ 69"/>
          <p:cNvCxnSpPr>
            <a:stCxn id="8" idx="2"/>
            <a:endCxn id="46" idx="0"/>
          </p:cNvCxnSpPr>
          <p:nvPr/>
        </p:nvCxnSpPr>
        <p:spPr>
          <a:xfrm>
            <a:off x="6992547" y="4035999"/>
            <a:ext cx="263289" cy="30187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71" name="直線コネクタ 70"/>
          <p:cNvCxnSpPr>
            <a:stCxn id="8" idx="2"/>
            <a:endCxn id="47" idx="0"/>
          </p:cNvCxnSpPr>
          <p:nvPr/>
        </p:nvCxnSpPr>
        <p:spPr>
          <a:xfrm>
            <a:off x="6992547" y="4035999"/>
            <a:ext cx="766675" cy="293128"/>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955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29424</TotalTime>
  <Words>1982</Words>
  <Application>Microsoft Macintosh PowerPoint</Application>
  <PresentationFormat>画面に合わせる (4:3)</PresentationFormat>
  <Paragraphs>564</Paragraphs>
  <Slides>30</Slides>
  <Notes>20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30</vt:i4>
      </vt:variant>
    </vt:vector>
  </HeadingPairs>
  <TitlesOfParts>
    <vt:vector size="44" baseType="lpstr">
      <vt:lpstr>American Typewriter</vt:lpstr>
      <vt:lpstr>Arial Black</vt:lpstr>
      <vt:lpstr>Calibri</vt:lpstr>
      <vt:lpstr>Century</vt:lpstr>
      <vt:lpstr>HGP創英角ｺﾞｼｯｸUB</vt:lpstr>
      <vt:lpstr>HG丸ｺﾞｼｯｸM-PRO</vt:lpstr>
      <vt:lpstr>Meiryo</vt:lpstr>
      <vt:lpstr>ＭＳ Ｐゴシック</vt:lpstr>
      <vt:lpstr>ＭＳ 明朝</vt:lpstr>
      <vt:lpstr>Times New Roman</vt:lpstr>
      <vt:lpstr>Wingdings</vt:lpstr>
      <vt:lpstr>メイリオ</vt:lpstr>
      <vt:lpstr>Arial</vt:lpstr>
      <vt:lpstr>NC標準テンプレート</vt:lpstr>
      <vt:lpstr>最新のITトレンドを理解するために 知っておくべき基礎知識</vt:lpstr>
      <vt:lpstr>PowerPoint プレゼンテーション</vt:lpstr>
      <vt:lpstr>コンピューター　5大機能</vt:lpstr>
      <vt:lpstr>コンピューター　5大機能</vt:lpstr>
      <vt:lpstr>ハードウェアとソフトウェア</vt:lpstr>
      <vt:lpstr>ハードウェアとソフトウェア</vt:lpstr>
      <vt:lpstr>ハードウェアとソフトウェア</vt:lpstr>
      <vt:lpstr>ハードウェアとソフトウェア</vt:lpstr>
      <vt:lpstr>ハードウェアとソフトウェア</vt:lpstr>
      <vt:lpstr>コンピューターの形態と構成</vt:lpstr>
      <vt:lpstr>コンピューターの機能と動作</vt:lpstr>
      <vt:lpstr>処理形態／データの受け渡し方法による分類</vt:lpstr>
      <vt:lpstr>処理形態／処理のタイミングによる分類</vt:lpstr>
      <vt:lpstr>PowerPoint プレゼンテーション</vt:lpstr>
      <vt:lpstr>ネットワークとは／通信とネットワーク</vt:lpstr>
      <vt:lpstr>ネットワークとは／データ通信と通信ネットワーク</vt:lpstr>
      <vt:lpstr>ネットワークの仕組／機器とプロセス</vt:lpstr>
      <vt:lpstr>ネットワークの仕組／ネットワークの構成</vt:lpstr>
      <vt:lpstr>ネットワークの仕組／企業で利用されるネットワーク</vt:lpstr>
      <vt:lpstr>ネットワークの種類／LANとWAN</vt:lpstr>
      <vt:lpstr>回線交換方式とパケット交換方式</vt:lpstr>
      <vt:lpstr>回線交換方式とパケット交換方式</vt:lpstr>
      <vt:lpstr>インターネットとは</vt:lpstr>
      <vt:lpstr>インターネットとWebサイト</vt:lpstr>
      <vt:lpstr>インターネット VPN</vt:lpstr>
      <vt:lpstr>PowerPoint プレゼンテーション</vt:lpstr>
      <vt:lpstr>ITと情報システムの関係</vt:lpstr>
      <vt:lpstr>情報システムの構造</vt:lpstr>
      <vt:lpstr>プラットフォームの変遷</vt:lpstr>
      <vt:lpstr>PowerPoint プレゼンテーション</vt:lpstr>
    </vt:vector>
  </TitlesOfParts>
  <Company>NetCommerce</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Microsoft Office ユーザー</cp:lastModifiedBy>
  <cp:revision>1117</cp:revision>
  <cp:lastPrinted>2016-09-01T22:55:14Z</cp:lastPrinted>
  <dcterms:created xsi:type="dcterms:W3CDTF">2014-04-30T01:58:06Z</dcterms:created>
  <dcterms:modified xsi:type="dcterms:W3CDTF">2017-12-12T23:50:46Z</dcterms:modified>
</cp:coreProperties>
</file>