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44" r:id="rId1"/>
  </p:sldMasterIdLst>
  <p:notesMasterIdLst>
    <p:notesMasterId r:id="rId16"/>
  </p:notesMasterIdLst>
  <p:sldIdLst>
    <p:sldId id="256" r:id="rId2"/>
    <p:sldId id="298" r:id="rId3"/>
    <p:sldId id="284" r:id="rId4"/>
    <p:sldId id="266" r:id="rId5"/>
    <p:sldId id="296" r:id="rId6"/>
    <p:sldId id="293" r:id="rId7"/>
    <p:sldId id="287" r:id="rId8"/>
    <p:sldId id="267" r:id="rId9"/>
    <p:sldId id="286" r:id="rId10"/>
    <p:sldId id="285" r:id="rId11"/>
    <p:sldId id="291" r:id="rId12"/>
    <p:sldId id="292" r:id="rId13"/>
    <p:sldId id="299" r:id="rId14"/>
    <p:sldId id="281" r:id="rId15"/>
  </p:sldIdLst>
  <p:sldSz cx="9144000" cy="6858000" type="screen4x3"/>
  <p:notesSz cx="6858000" cy="9144000"/>
  <p:defaultTextStyle>
    <a:defPPr>
      <a:defRPr lang="ja-JP"/>
    </a:defPPr>
    <a:lvl1pPr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ＭＳ Ｐゴシック" pitchFamily="-109" charset="-128"/>
        <a:cs typeface="+mn-cs"/>
      </a:defRPr>
    </a:lvl1pPr>
    <a:lvl2pPr marL="4572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ＭＳ Ｐゴシック" pitchFamily="-109" charset="-128"/>
        <a:cs typeface="+mn-cs"/>
      </a:defRPr>
    </a:lvl2pPr>
    <a:lvl3pPr marL="9144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ＭＳ Ｐゴシック" pitchFamily="-109" charset="-128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ＭＳ Ｐゴシック" pitchFamily="-109" charset="-128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ＭＳ Ｐゴシック" pitchFamily="-109" charset="-128"/>
        <a:cs typeface="+mn-cs"/>
      </a:defRPr>
    </a:lvl5pPr>
    <a:lvl6pPr marL="2286000" algn="l" defTabSz="914400" rtl="0" eaLnBrk="1" latinLnBrk="0" hangingPunct="1">
      <a:defRPr kumimoji="1" kern="1200">
        <a:solidFill>
          <a:schemeClr val="tx1"/>
        </a:solidFill>
        <a:latin typeface="Arial" charset="0"/>
        <a:ea typeface="ＭＳ Ｐゴシック" pitchFamily="-109" charset="-128"/>
        <a:cs typeface="+mn-cs"/>
      </a:defRPr>
    </a:lvl6pPr>
    <a:lvl7pPr marL="2743200" algn="l" defTabSz="914400" rtl="0" eaLnBrk="1" latinLnBrk="0" hangingPunct="1">
      <a:defRPr kumimoji="1" kern="1200">
        <a:solidFill>
          <a:schemeClr val="tx1"/>
        </a:solidFill>
        <a:latin typeface="Arial" charset="0"/>
        <a:ea typeface="ＭＳ Ｐゴシック" pitchFamily="-109" charset="-128"/>
        <a:cs typeface="+mn-cs"/>
      </a:defRPr>
    </a:lvl7pPr>
    <a:lvl8pPr marL="3200400" algn="l" defTabSz="914400" rtl="0" eaLnBrk="1" latinLnBrk="0" hangingPunct="1">
      <a:defRPr kumimoji="1" kern="1200">
        <a:solidFill>
          <a:schemeClr val="tx1"/>
        </a:solidFill>
        <a:latin typeface="Arial" charset="0"/>
        <a:ea typeface="ＭＳ Ｐゴシック" pitchFamily="-109" charset="-128"/>
        <a:cs typeface="+mn-cs"/>
      </a:defRPr>
    </a:lvl8pPr>
    <a:lvl9pPr marL="3657600" algn="l" defTabSz="914400" rtl="0" eaLnBrk="1" latinLnBrk="0" hangingPunct="1">
      <a:defRPr kumimoji="1" kern="1200">
        <a:solidFill>
          <a:schemeClr val="tx1"/>
        </a:solidFill>
        <a:latin typeface="Arial" charset="0"/>
        <a:ea typeface="ＭＳ Ｐゴシック" pitchFamily="-109" charset="-128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168A7"/>
    <a:srgbClr val="FF3300"/>
    <a:srgbClr val="FF9933"/>
    <a:srgbClr val="FFA893"/>
    <a:srgbClr val="5F84C1"/>
    <a:srgbClr val="83A0CF"/>
    <a:srgbClr val="FFE389"/>
    <a:srgbClr val="C4E59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334" autoAdjust="0"/>
    <p:restoredTop sz="90200" autoAdjust="0"/>
  </p:normalViewPr>
  <p:slideViewPr>
    <p:cSldViewPr>
      <p:cViewPr>
        <p:scale>
          <a:sx n="60" d="100"/>
          <a:sy n="60" d="100"/>
        </p:scale>
        <p:origin x="-1284" y="-42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75" d="100"/>
        <a:sy n="75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ea typeface="ＭＳ Ｐゴシック" charset="-128"/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3" name="日付プレースホル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ea typeface="ＭＳ Ｐゴシック" charset="-128"/>
              </a:defRPr>
            </a:lvl1pPr>
          </a:lstStyle>
          <a:p>
            <a:pPr>
              <a:defRPr/>
            </a:pPr>
            <a:fld id="{A6AA2F50-CB91-4431-ABD2-C55522DB25F6}" type="datetimeFigureOut">
              <a:rPr lang="ja-JP" altLang="en-US"/>
              <a:pPr>
                <a:defRPr/>
              </a:pPr>
              <a:t>2013/10/2</a:t>
            </a:fld>
            <a:endParaRPr lang="ja-JP" altLang="en-US"/>
          </a:p>
        </p:txBody>
      </p:sp>
      <p:sp>
        <p:nvSpPr>
          <p:cNvPr id="4" name="スライド イメージ プレースホルダ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ja-JP" altLang="en-US" noProof="0" smtClean="0"/>
          </a:p>
        </p:txBody>
      </p:sp>
      <p:sp>
        <p:nvSpPr>
          <p:cNvPr id="5" name="ノー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 noProof="0" smtClean="0"/>
              <a:t>マスタ テキストの書式設定</a:t>
            </a:r>
          </a:p>
          <a:p>
            <a:pPr lvl="1"/>
            <a:r>
              <a:rPr lang="ja-JP" altLang="en-US" noProof="0" smtClean="0"/>
              <a:t>第 </a:t>
            </a:r>
            <a:r>
              <a:rPr lang="en-US" altLang="ja-JP" noProof="0" smtClean="0"/>
              <a:t>2 </a:t>
            </a:r>
            <a:r>
              <a:rPr lang="ja-JP" altLang="en-US" noProof="0" smtClean="0"/>
              <a:t>レベル</a:t>
            </a:r>
          </a:p>
          <a:p>
            <a:pPr lvl="2"/>
            <a:r>
              <a:rPr lang="ja-JP" altLang="en-US" noProof="0" smtClean="0"/>
              <a:t>第 </a:t>
            </a:r>
            <a:r>
              <a:rPr lang="en-US" altLang="ja-JP" noProof="0" smtClean="0"/>
              <a:t>3 </a:t>
            </a:r>
            <a:r>
              <a:rPr lang="ja-JP" altLang="en-US" noProof="0" smtClean="0"/>
              <a:t>レベル</a:t>
            </a:r>
          </a:p>
          <a:p>
            <a:pPr lvl="3"/>
            <a:r>
              <a:rPr lang="ja-JP" altLang="en-US" noProof="0" smtClean="0"/>
              <a:t>第 </a:t>
            </a:r>
            <a:r>
              <a:rPr lang="en-US" altLang="ja-JP" noProof="0" smtClean="0"/>
              <a:t>4 </a:t>
            </a:r>
            <a:r>
              <a:rPr lang="ja-JP" altLang="en-US" noProof="0" smtClean="0"/>
              <a:t>レベル</a:t>
            </a:r>
          </a:p>
          <a:p>
            <a:pPr lvl="4"/>
            <a:r>
              <a:rPr lang="ja-JP" altLang="en-US" noProof="0" smtClean="0"/>
              <a:t>第 </a:t>
            </a:r>
            <a:r>
              <a:rPr lang="en-US" altLang="ja-JP" noProof="0" smtClean="0"/>
              <a:t>5 </a:t>
            </a:r>
            <a:r>
              <a:rPr lang="ja-JP" altLang="en-US" noProof="0" smtClean="0"/>
              <a:t>レベル</a:t>
            </a:r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ea typeface="ＭＳ Ｐゴシック" charset="-128"/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ea typeface="ＭＳ Ｐゴシック" charset="-128"/>
              </a:defRPr>
            </a:lvl1pPr>
          </a:lstStyle>
          <a:p>
            <a:pPr>
              <a:defRPr/>
            </a:pPr>
            <a:fld id="{8986A19A-77ED-4209-8446-DC20928B7A42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321689224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スライド イメージ プレースホル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 lnSpcReduction="20000"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ja-JP" altLang="en-US" dirty="0"/>
          </a:p>
        </p:txBody>
      </p:sp>
      <p:sp>
        <p:nvSpPr>
          <p:cNvPr id="14340" name="スライド番号プレースホルダ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pitchFamily="-109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pitchFamily="-109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pitchFamily="-109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pitchFamily="-109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pitchFamily="-109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pitchFamily="-109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pitchFamily="-109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pitchFamily="-109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pitchFamily="-109" charset="-128"/>
              </a:defRPr>
            </a:lvl9pPr>
          </a:lstStyle>
          <a:p>
            <a:pPr eaLnBrk="1" hangingPunct="1"/>
            <a:fld id="{24C6719D-2DEE-4078-BF4A-12384C32B2DE}" type="slidenum">
              <a:rPr lang="ja-JP" altLang="en-US" smtClean="0"/>
              <a:pPr eaLnBrk="1" hangingPunct="1"/>
              <a:t>8</a:t>
            </a:fld>
            <a:endParaRPr lang="ja-JP" alt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0" y="0"/>
            <a:ext cx="1828800" cy="6858000"/>
          </a:xfrm>
          <a:prstGeom prst="rect">
            <a:avLst/>
          </a:prstGeom>
          <a:gradFill rotWithShape="1">
            <a:gsLst>
              <a:gs pos="0">
                <a:srgbClr val="0066CC"/>
              </a:gs>
              <a:gs pos="100000">
                <a:srgbClr val="7DB1E5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381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4" name="AutoShape 7" descr="netcomm_logo.png"/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5" name="Text Box 8"/>
          <p:cNvSpPr txBox="1">
            <a:spLocks noChangeArrowheads="1"/>
          </p:cNvSpPr>
          <p:nvPr/>
        </p:nvSpPr>
        <p:spPr bwMode="auto">
          <a:xfrm>
            <a:off x="152400" y="6461125"/>
            <a:ext cx="152717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342900" indent="-3429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pitchFamily="-109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pitchFamily="-109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pitchFamily="-109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pitchFamily="-109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pitchFamily="-109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pitchFamily="-109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pitchFamily="-109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pitchFamily="-109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pitchFamily="-109" charset="-128"/>
              </a:defRPr>
            </a:lvl9pPr>
          </a:lstStyle>
          <a:p>
            <a:pPr algn="ctr" eaLnBrk="1" hangingPunct="1">
              <a:defRPr/>
            </a:pPr>
            <a:r>
              <a:rPr lang="en-US" altLang="ja-JP" sz="2000" smtClean="0">
                <a:solidFill>
                  <a:schemeClr val="bg1"/>
                </a:solidFill>
                <a:latin typeface="Arial Narrow" pitchFamily="34" charset="0"/>
              </a:rPr>
              <a:t>NetCommerce</a:t>
            </a:r>
          </a:p>
        </p:txBody>
      </p:sp>
      <p:sp>
        <p:nvSpPr>
          <p:cNvPr id="6" name="Text Box 9"/>
          <p:cNvSpPr txBox="1">
            <a:spLocks noChangeArrowheads="1"/>
          </p:cNvSpPr>
          <p:nvPr/>
        </p:nvSpPr>
        <p:spPr bwMode="auto">
          <a:xfrm>
            <a:off x="1828800" y="6461125"/>
            <a:ext cx="2189163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342900" indent="-3429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pitchFamily="-109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pitchFamily="-109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pitchFamily="-109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pitchFamily="-109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pitchFamily="-109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pitchFamily="-109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pitchFamily="-109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pitchFamily="-109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pitchFamily="-109" charset="-128"/>
              </a:defRPr>
            </a:lvl9pPr>
          </a:lstStyle>
          <a:p>
            <a:pPr algn="ctr" eaLnBrk="1" hangingPunct="1">
              <a:defRPr/>
            </a:pPr>
            <a:r>
              <a:rPr lang="en-US" altLang="ja-JP" sz="2000" smtClean="0">
                <a:solidFill>
                  <a:srgbClr val="FF3300"/>
                </a:solidFill>
              </a:rPr>
              <a:t>applied marketing</a:t>
            </a:r>
          </a:p>
        </p:txBody>
      </p:sp>
      <p:sp>
        <p:nvSpPr>
          <p:cNvPr id="7" name="Text Box 10"/>
          <p:cNvSpPr txBox="1">
            <a:spLocks noChangeArrowheads="1"/>
          </p:cNvSpPr>
          <p:nvPr/>
        </p:nvSpPr>
        <p:spPr bwMode="auto">
          <a:xfrm>
            <a:off x="6012160" y="6643688"/>
            <a:ext cx="3175869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342900" indent="-3429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pitchFamily="-109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pitchFamily="-109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pitchFamily="-109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pitchFamily="-109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pitchFamily="-109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pitchFamily="-109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pitchFamily="-109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pitchFamily="-109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pitchFamily="-109" charset="-128"/>
              </a:defRPr>
            </a:lvl9pPr>
          </a:lstStyle>
          <a:p>
            <a:pPr algn="ctr" eaLnBrk="1" hangingPunct="1">
              <a:defRPr/>
            </a:pPr>
            <a:r>
              <a:rPr lang="en-US" altLang="ja-JP" sz="800" smtClean="0"/>
              <a:t>2009-13, all rights reserved by NetCommerce &amp; applied marketing</a:t>
            </a:r>
          </a:p>
        </p:txBody>
      </p:sp>
      <p:sp>
        <p:nvSpPr>
          <p:cNvPr id="8" name="Line 11"/>
          <p:cNvSpPr>
            <a:spLocks noChangeShapeType="1"/>
          </p:cNvSpPr>
          <p:nvPr/>
        </p:nvSpPr>
        <p:spPr bwMode="auto">
          <a:xfrm>
            <a:off x="4038600" y="3352800"/>
            <a:ext cx="0" cy="3505200"/>
          </a:xfrm>
          <a:prstGeom prst="line">
            <a:avLst/>
          </a:prstGeom>
          <a:noFill/>
          <a:ln w="12700">
            <a:solidFill>
              <a:srgbClr val="B2B2B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9" name="Line 12"/>
          <p:cNvSpPr>
            <a:spLocks noChangeShapeType="1"/>
          </p:cNvSpPr>
          <p:nvPr/>
        </p:nvSpPr>
        <p:spPr bwMode="auto">
          <a:xfrm>
            <a:off x="4038600" y="0"/>
            <a:ext cx="0" cy="2438400"/>
          </a:xfrm>
          <a:prstGeom prst="line">
            <a:avLst/>
          </a:prstGeom>
          <a:noFill/>
          <a:ln w="12700">
            <a:solidFill>
              <a:srgbClr val="B2B2B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10" name="Text Box 13"/>
          <p:cNvSpPr txBox="1">
            <a:spLocks noChangeArrowheads="1"/>
          </p:cNvSpPr>
          <p:nvPr/>
        </p:nvSpPr>
        <p:spPr bwMode="auto">
          <a:xfrm>
            <a:off x="6964363" y="0"/>
            <a:ext cx="2179637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342900" indent="-3429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pitchFamily="-109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pitchFamily="-109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pitchFamily="-109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pitchFamily="-109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pitchFamily="-109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pitchFamily="-109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pitchFamily="-109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pitchFamily="-109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pitchFamily="-109" charset="-128"/>
              </a:defRPr>
            </a:lvl9pPr>
          </a:lstStyle>
          <a:p>
            <a:pPr algn="ctr" eaLnBrk="1" hangingPunct="1">
              <a:defRPr/>
            </a:pPr>
            <a:r>
              <a:rPr lang="ja-JP" altLang="en-US" sz="1200" smtClean="0">
                <a:ea typeface="HGP創英角ｺﾞｼｯｸUB" pitchFamily="50" charset="-128"/>
              </a:rPr>
              <a:t>ソリューション営業塾　講義資料</a:t>
            </a:r>
          </a:p>
        </p:txBody>
      </p:sp>
      <p:sp>
        <p:nvSpPr>
          <p:cNvPr id="11" name="Text Box 15"/>
          <p:cNvSpPr txBox="1">
            <a:spLocks noChangeArrowheads="1"/>
          </p:cNvSpPr>
          <p:nvPr/>
        </p:nvSpPr>
        <p:spPr bwMode="auto">
          <a:xfrm>
            <a:off x="4495800" y="3581400"/>
            <a:ext cx="3929063" cy="1074738"/>
          </a:xfrm>
          <a:prstGeom prst="rect">
            <a:avLst/>
          </a:prstGeom>
          <a:noFill/>
          <a:ln w="38100" algn="ctr">
            <a:solidFill>
              <a:srgbClr val="B2B2B2"/>
            </a:solidFill>
            <a:prstDash val="sysDot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pitchFamily="-109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pitchFamily="-109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pitchFamily="-109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pitchFamily="-109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pitchFamily="-109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pitchFamily="-109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pitchFamily="-109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pitchFamily="-109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pitchFamily="-109" charset="-128"/>
              </a:defRPr>
            </a:lvl9pPr>
          </a:lstStyle>
          <a:p>
            <a:pPr eaLnBrk="1" hangingPunct="1">
              <a:defRPr/>
            </a:pPr>
            <a:r>
              <a:rPr lang="ja-JP" altLang="en-US" sz="1000" smtClean="0"/>
              <a:t>　本資料の著作権は、ネットコマース株式会社と株式会社アプライド・マーケティングに帰属します。但し、ソリューション営業塾参加者及び参加者が帰属する会社が、本資料をそのまま、または改変して使用することができます。</a:t>
            </a:r>
          </a:p>
          <a:p>
            <a:pPr eaLnBrk="1" hangingPunct="1">
              <a:defRPr/>
            </a:pPr>
            <a:r>
              <a:rPr lang="ja-JP" altLang="en-US" sz="1000" smtClean="0"/>
              <a:t>　なお、本資料を参加者以外の第三者に提供する場合、その内容についての責任は負いかねますので、ご了承ください。</a:t>
            </a:r>
          </a:p>
        </p:txBody>
      </p:sp>
      <p:sp>
        <p:nvSpPr>
          <p:cNvPr id="12" name="Line 16"/>
          <p:cNvSpPr>
            <a:spLocks noChangeShapeType="1"/>
          </p:cNvSpPr>
          <p:nvPr/>
        </p:nvSpPr>
        <p:spPr bwMode="auto">
          <a:xfrm>
            <a:off x="1828800" y="3352800"/>
            <a:ext cx="6629400" cy="0"/>
          </a:xfrm>
          <a:prstGeom prst="line">
            <a:avLst/>
          </a:prstGeom>
          <a:noFill/>
          <a:ln w="38100">
            <a:solidFill>
              <a:srgbClr val="4168A7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13" name="Line 17"/>
          <p:cNvSpPr>
            <a:spLocks noChangeShapeType="1"/>
          </p:cNvSpPr>
          <p:nvPr/>
        </p:nvSpPr>
        <p:spPr bwMode="auto">
          <a:xfrm>
            <a:off x="457200" y="3352800"/>
            <a:ext cx="1371600" cy="0"/>
          </a:xfrm>
          <a:prstGeom prst="line">
            <a:avLst/>
          </a:prstGeom>
          <a:noFill/>
          <a:ln w="38100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468996" name="Rectangle 4"/>
          <p:cNvSpPr>
            <a:spLocks noGrp="1" noChangeArrowheads="1"/>
          </p:cNvSpPr>
          <p:nvPr>
            <p:ph type="ctrTitle"/>
          </p:nvPr>
        </p:nvSpPr>
        <p:spPr>
          <a:xfrm>
            <a:off x="1828800" y="2438400"/>
            <a:ext cx="6629400" cy="914400"/>
          </a:xfrm>
        </p:spPr>
        <p:txBody>
          <a:bodyPr/>
          <a:lstStyle>
            <a:lvl1pPr algn="r">
              <a:defRPr>
                <a:solidFill>
                  <a:schemeClr val="bg2"/>
                </a:solidFill>
              </a:defRPr>
            </a:lvl1pPr>
          </a:lstStyle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41521001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42445452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553200" y="152400"/>
            <a:ext cx="2133600" cy="5973763"/>
          </a:xfrm>
        </p:spPr>
        <p:txBody>
          <a:bodyPr vert="eaVert"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>
          <a:xfrm>
            <a:off x="152400" y="152400"/>
            <a:ext cx="6248400" cy="59737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37910296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457200" y="1189053"/>
            <a:ext cx="8229600" cy="4525963"/>
          </a:xfrm>
          <a:prstGeom prst="rect">
            <a:avLst/>
          </a:prstGeom>
        </p:spPr>
        <p:txBody>
          <a:bodyPr/>
          <a:lstStyle>
            <a:lvl1pPr>
              <a:defRPr sz="2400" baseline="0">
                <a:ea typeface="+mn-ea"/>
              </a:defRPr>
            </a:lvl1pPr>
            <a:lvl2pPr>
              <a:defRPr sz="2000" baseline="0">
                <a:ea typeface="+mn-ea"/>
              </a:defRPr>
            </a:lvl2pPr>
            <a:lvl3pPr>
              <a:defRPr sz="2000" baseline="0">
                <a:ea typeface="+mn-ea"/>
              </a:defRPr>
            </a:lvl3pPr>
            <a:lvl4pPr>
              <a:defRPr sz="1800" baseline="0">
                <a:ea typeface="+mn-ea"/>
              </a:defRPr>
            </a:lvl4pPr>
            <a:lvl5pPr>
              <a:defRPr sz="1800" baseline="0">
                <a:ea typeface="+mn-ea"/>
              </a:defRPr>
            </a:lvl5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35385372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</p:spTree>
    <p:extLst>
      <p:ext uri="{BB962C8B-B14F-4D97-AF65-F5344CB8AC3E}">
        <p14:creationId xmlns:p14="http://schemas.microsoft.com/office/powerpoint/2010/main" val="32059172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sz="half" idx="1"/>
          </p:nvPr>
        </p:nvSpPr>
        <p:spPr>
          <a:xfrm>
            <a:off x="457200" y="128586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648200" y="128586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2171076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5" name="テキス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6" name="コンテンツ プレースホル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20128188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30352127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522894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</p:spTree>
    <p:extLst>
      <p:ext uri="{BB962C8B-B14F-4D97-AF65-F5344CB8AC3E}">
        <p14:creationId xmlns:p14="http://schemas.microsoft.com/office/powerpoint/2010/main" val="4083746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図プレースホル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ja-JP" altLang="en-US" noProof="0" smtClean="0"/>
              <a:t>アイコンをクリックして図を追加</a:t>
            </a:r>
            <a:endParaRPr lang="ja-JP" altLang="en-US" noProof="0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</p:spTree>
    <p:extLst>
      <p:ext uri="{BB962C8B-B14F-4D97-AF65-F5344CB8AC3E}">
        <p14:creationId xmlns:p14="http://schemas.microsoft.com/office/powerpoint/2010/main" val="28891996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16"/>
          <p:cNvSpPr>
            <a:spLocks noChangeArrowheads="1"/>
          </p:cNvSpPr>
          <p:nvPr/>
        </p:nvSpPr>
        <p:spPr bwMode="auto">
          <a:xfrm>
            <a:off x="0" y="0"/>
            <a:ext cx="9144000" cy="838200"/>
          </a:xfrm>
          <a:prstGeom prst="rect">
            <a:avLst/>
          </a:prstGeom>
          <a:gradFill rotWithShape="1">
            <a:gsLst>
              <a:gs pos="0">
                <a:srgbClr val="0066CC"/>
              </a:gs>
              <a:gs pos="100000">
                <a:srgbClr val="7DB1E5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381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52400" y="152400"/>
            <a:ext cx="82296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 smtClean="0"/>
              <a:t>マスタ タイトルの書式設定</a:t>
            </a:r>
            <a:endParaRPr lang="en-US" altLang="ja-JP" smtClean="0"/>
          </a:p>
        </p:txBody>
      </p:sp>
      <p:sp>
        <p:nvSpPr>
          <p:cNvPr id="1028" name="AutoShape 20" descr="netcomm_logo.png"/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1029" name="Text Box 22"/>
          <p:cNvSpPr txBox="1">
            <a:spLocks noChangeArrowheads="1"/>
          </p:cNvSpPr>
          <p:nvPr/>
        </p:nvSpPr>
        <p:spPr bwMode="auto">
          <a:xfrm>
            <a:off x="6537325" y="6583363"/>
            <a:ext cx="2630488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342900" indent="-3429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pitchFamily="-109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pitchFamily="-109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pitchFamily="-109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pitchFamily="-109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pitchFamily="-109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pitchFamily="-109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pitchFamily="-109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pitchFamily="-109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pitchFamily="-109" charset="-128"/>
              </a:defRPr>
            </a:lvl9pPr>
          </a:lstStyle>
          <a:p>
            <a:pPr eaLnBrk="1" hangingPunct="1">
              <a:defRPr/>
            </a:pPr>
            <a:r>
              <a:rPr lang="en-US" altLang="ja-JP" sz="1200" smtClean="0">
                <a:solidFill>
                  <a:srgbClr val="FF3300"/>
                </a:solidFill>
              </a:rPr>
              <a:t>Net</a:t>
            </a:r>
            <a:r>
              <a:rPr lang="en-US" altLang="ja-JP" sz="1200" smtClean="0">
                <a:solidFill>
                  <a:srgbClr val="006699"/>
                </a:solidFill>
              </a:rPr>
              <a:t>Commerce</a:t>
            </a:r>
            <a:r>
              <a:rPr lang="ja-JP" altLang="en-US" sz="1200" smtClean="0">
                <a:solidFill>
                  <a:srgbClr val="006699"/>
                </a:solidFill>
              </a:rPr>
              <a:t>　</a:t>
            </a:r>
            <a:r>
              <a:rPr lang="en-US" altLang="ja-JP" sz="1200" smtClean="0">
                <a:solidFill>
                  <a:srgbClr val="006699"/>
                </a:solidFill>
              </a:rPr>
              <a:t>&amp; </a:t>
            </a:r>
            <a:r>
              <a:rPr lang="en-US" altLang="ja-JP" sz="1200" smtClean="0">
                <a:solidFill>
                  <a:srgbClr val="FF3300"/>
                </a:solidFill>
              </a:rPr>
              <a:t>applied marketing</a:t>
            </a:r>
          </a:p>
        </p:txBody>
      </p:sp>
      <p:sp>
        <p:nvSpPr>
          <p:cNvPr id="1030" name="Text Box 24"/>
          <p:cNvSpPr txBox="1">
            <a:spLocks noChangeArrowheads="1"/>
          </p:cNvSpPr>
          <p:nvPr/>
        </p:nvSpPr>
        <p:spPr bwMode="auto">
          <a:xfrm>
            <a:off x="-44029" y="6643688"/>
            <a:ext cx="3175869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342900" indent="-3429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pitchFamily="-109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pitchFamily="-109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pitchFamily="-109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pitchFamily="-109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pitchFamily="-109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pitchFamily="-109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pitchFamily="-109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pitchFamily="-109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pitchFamily="-109" charset="-128"/>
              </a:defRPr>
            </a:lvl9pPr>
          </a:lstStyle>
          <a:p>
            <a:pPr algn="ctr" eaLnBrk="1" hangingPunct="1">
              <a:defRPr/>
            </a:pPr>
            <a:r>
              <a:rPr lang="en-US" altLang="ja-JP" sz="800" smtClean="0"/>
              <a:t>2009-13, all rights reserved by NetCommerce &amp; applied marketing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267" r:id="rId1"/>
    <p:sldLayoutId id="2147484257" r:id="rId2"/>
    <p:sldLayoutId id="2147484258" r:id="rId3"/>
    <p:sldLayoutId id="2147484259" r:id="rId4"/>
    <p:sldLayoutId id="2147484260" r:id="rId5"/>
    <p:sldLayoutId id="2147484261" r:id="rId6"/>
    <p:sldLayoutId id="2147484262" r:id="rId7"/>
    <p:sldLayoutId id="2147484263" r:id="rId8"/>
    <p:sldLayoutId id="2147484264" r:id="rId9"/>
    <p:sldLayoutId id="2147484265" r:id="rId10"/>
    <p:sldLayoutId id="2147484266" r:id="rId11"/>
  </p:sldLayoutIdLst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kumimoji="1" sz="3200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kumimoji="1" sz="3200">
          <a:solidFill>
            <a:schemeClr val="bg1"/>
          </a:solidFill>
          <a:latin typeface="Arial" charset="0"/>
          <a:ea typeface="ＭＳ Ｐゴシック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kumimoji="1" sz="3200">
          <a:solidFill>
            <a:schemeClr val="bg1"/>
          </a:solidFill>
          <a:latin typeface="Arial" charset="0"/>
          <a:ea typeface="ＭＳ Ｐゴシック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kumimoji="1" sz="3200">
          <a:solidFill>
            <a:schemeClr val="bg1"/>
          </a:solidFill>
          <a:latin typeface="Arial" charset="0"/>
          <a:ea typeface="ＭＳ Ｐゴシック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kumimoji="1" sz="3200">
          <a:solidFill>
            <a:schemeClr val="bg1"/>
          </a:solidFill>
          <a:latin typeface="Arial" charset="0"/>
          <a:ea typeface="ＭＳ Ｐゴシック" charset="-128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kumimoji="1" sz="3200">
          <a:solidFill>
            <a:schemeClr val="bg1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kumimoji="1" sz="3200">
          <a:solidFill>
            <a:schemeClr val="bg1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kumimoji="1" sz="3200">
          <a:solidFill>
            <a:schemeClr val="bg1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kumimoji="1" sz="3200">
          <a:solidFill>
            <a:schemeClr val="bg1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kumimoji="1">
          <a:solidFill>
            <a:srgbClr val="0073A3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kumimoji="1" sz="1600">
          <a:solidFill>
            <a:srgbClr val="484848"/>
          </a:solidFill>
          <a:latin typeface="+mn-lt"/>
          <a:ea typeface="HG丸ｺﾞｼｯｸM-PRO" pitchFamily="50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kumimoji="1" sz="1600">
          <a:solidFill>
            <a:srgbClr val="484848"/>
          </a:solidFill>
          <a:latin typeface="+mn-lt"/>
          <a:ea typeface="HG丸ｺﾞｼｯｸM-PRO" pitchFamily="50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kumimoji="1" sz="1400">
          <a:solidFill>
            <a:srgbClr val="484848"/>
          </a:solidFill>
          <a:latin typeface="+mn-lt"/>
          <a:ea typeface="HG丸ｺﾞｼｯｸM-PRO" pitchFamily="50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kumimoji="1" sz="1400">
          <a:solidFill>
            <a:srgbClr val="484848"/>
          </a:solidFill>
          <a:latin typeface="+mn-lt"/>
          <a:ea typeface="HG丸ｺﾞｼｯｸM-PRO" pitchFamily="50" charset="-128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kumimoji="1" sz="1400">
          <a:solidFill>
            <a:srgbClr val="484848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kumimoji="1" sz="1400">
          <a:solidFill>
            <a:srgbClr val="484848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kumimoji="1" sz="1400">
          <a:solidFill>
            <a:srgbClr val="484848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kumimoji="1" sz="1400">
          <a:solidFill>
            <a:srgbClr val="484848"/>
          </a:solidFill>
          <a:latin typeface="+mn-lt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3.jpeg"/><Relationship Id="rId5" Type="http://schemas.openxmlformats.org/officeDocument/2006/relationships/image" Target="../media/image42.png"/><Relationship Id="rId4" Type="http://schemas.openxmlformats.org/officeDocument/2006/relationships/image" Target="../media/image31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3" Type="http://schemas.openxmlformats.org/officeDocument/2006/relationships/image" Target="../media/image6.jpeg"/><Relationship Id="rId7" Type="http://schemas.openxmlformats.org/officeDocument/2006/relationships/image" Target="../media/image9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4.png"/><Relationship Id="rId9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6.png"/><Relationship Id="rId11" Type="http://schemas.openxmlformats.org/officeDocument/2006/relationships/image" Target="../media/image21.png"/><Relationship Id="rId5" Type="http://schemas.openxmlformats.org/officeDocument/2006/relationships/image" Target="../media/image15.png"/><Relationship Id="rId10" Type="http://schemas.openxmlformats.org/officeDocument/2006/relationships/image" Target="../media/image20.png"/><Relationship Id="rId4" Type="http://schemas.openxmlformats.org/officeDocument/2006/relationships/image" Target="../media/image14.png"/><Relationship Id="rId9" Type="http://schemas.openxmlformats.org/officeDocument/2006/relationships/image" Target="../media/image19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13" Type="http://schemas.openxmlformats.org/officeDocument/2006/relationships/image" Target="../media/image32.wmf"/><Relationship Id="rId3" Type="http://schemas.openxmlformats.org/officeDocument/2006/relationships/image" Target="../media/image22.jpeg"/><Relationship Id="rId7" Type="http://schemas.openxmlformats.org/officeDocument/2006/relationships/image" Target="../media/image26.png"/><Relationship Id="rId12" Type="http://schemas.openxmlformats.org/officeDocument/2006/relationships/image" Target="../media/image3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5.png"/><Relationship Id="rId11" Type="http://schemas.openxmlformats.org/officeDocument/2006/relationships/image" Target="../media/image30.wmf"/><Relationship Id="rId5" Type="http://schemas.openxmlformats.org/officeDocument/2006/relationships/image" Target="../media/image24.jpeg"/><Relationship Id="rId10" Type="http://schemas.openxmlformats.org/officeDocument/2006/relationships/image" Target="../media/image29.wmf"/><Relationship Id="rId4" Type="http://schemas.openxmlformats.org/officeDocument/2006/relationships/image" Target="../media/image23.jpeg"/><Relationship Id="rId9" Type="http://schemas.openxmlformats.org/officeDocument/2006/relationships/image" Target="../media/image28.png"/><Relationship Id="rId14" Type="http://schemas.openxmlformats.org/officeDocument/2006/relationships/image" Target="../media/image33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タイトル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en-US" altLang="ja-JP" dirty="0" smtClean="0"/>
              <a:t>ARM</a:t>
            </a:r>
            <a:endParaRPr lang="ja-JP" altLang="en-US" dirty="0" smtClean="0"/>
          </a:p>
        </p:txBody>
      </p:sp>
      <p:sp>
        <p:nvSpPr>
          <p:cNvPr id="3075" name="Text Box 7"/>
          <p:cNvSpPr txBox="1">
            <a:spLocks noChangeArrowheads="1"/>
          </p:cNvSpPr>
          <p:nvPr/>
        </p:nvSpPr>
        <p:spPr bwMode="auto">
          <a:xfrm>
            <a:off x="8035925" y="228600"/>
            <a:ext cx="1108075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pitchFamily="-109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pitchFamily="-109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pitchFamily="-109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pitchFamily="-109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pitchFamily="-109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pitchFamily="-109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pitchFamily="-109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pitchFamily="-109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pitchFamily="-109" charset="-128"/>
              </a:defRPr>
            </a:lvl9pPr>
          </a:lstStyle>
          <a:p>
            <a:pPr algn="r" eaLnBrk="1" hangingPunct="1"/>
            <a:r>
              <a:rPr lang="ja-JP" altLang="en-US" sz="1000">
                <a:latin typeface="Century Gothic" pitchFamily="34" charset="0"/>
                <a:ea typeface="HG丸ｺﾞｼｯｸM-PRO" pitchFamily="50" charset="-128"/>
              </a:rPr>
              <a:t>最新 </a:t>
            </a:r>
            <a:r>
              <a:rPr lang="en-US" altLang="ja-JP" sz="1000">
                <a:latin typeface="Century Gothic" pitchFamily="34" charset="0"/>
                <a:ea typeface="HG丸ｺﾞｼｯｸM-PRO" pitchFamily="50" charset="-128"/>
              </a:rPr>
              <a:t>IT</a:t>
            </a:r>
            <a:r>
              <a:rPr lang="ja-JP" altLang="en-US" sz="1000">
                <a:latin typeface="Century Gothic" pitchFamily="34" charset="0"/>
                <a:ea typeface="HG丸ｺﾞｼｯｸM-PRO" pitchFamily="50" charset="-128"/>
              </a:rPr>
              <a:t> トレンド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smtClean="0"/>
              <a:t>ARM</a:t>
            </a:r>
            <a:r>
              <a:rPr kumimoji="1" lang="ja-JP" altLang="en-US" smtClean="0"/>
              <a:t>ベースの省電力サーバー</a:t>
            </a:r>
            <a:endParaRPr kumimoji="1" lang="ja-JP" alt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0650" y="980728"/>
            <a:ext cx="6362700" cy="5229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正方形/長方形 2"/>
          <p:cNvSpPr/>
          <p:nvPr/>
        </p:nvSpPr>
        <p:spPr>
          <a:xfrm>
            <a:off x="3707904" y="6309320"/>
            <a:ext cx="5148064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ja-JP" sz="1200"/>
              <a:t>http://japanese.engadget.com/2011/11/02/hp-moonshot-arm-redstone/</a:t>
            </a:r>
            <a:endParaRPr lang="ja-JP" altLang="en-US" sz="1200"/>
          </a:p>
        </p:txBody>
      </p:sp>
    </p:spTree>
    <p:extLst>
      <p:ext uri="{BB962C8B-B14F-4D97-AF65-F5344CB8AC3E}">
        <p14:creationId xmlns:p14="http://schemas.microsoft.com/office/powerpoint/2010/main" val="7034149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Atom</a:t>
            </a:r>
            <a:r>
              <a:rPr kumimoji="1" lang="ja-JP" altLang="en-US" dirty="0" smtClean="0"/>
              <a:t>ベースの省電力サーバー</a:t>
            </a:r>
            <a:endParaRPr kumimoji="1" lang="ja-JP" alt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2" y="1052736"/>
            <a:ext cx="5112568" cy="54640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545584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64bit ARM</a:t>
            </a:r>
            <a:endParaRPr kumimoji="1" lang="ja-JP" alt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908720"/>
            <a:ext cx="6086475" cy="5524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正方形/長方形 2"/>
          <p:cNvSpPr/>
          <p:nvPr/>
        </p:nvSpPr>
        <p:spPr>
          <a:xfrm>
            <a:off x="1620776" y="6381328"/>
            <a:ext cx="7495728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altLang="ja-JP" sz="1100" dirty="0"/>
              <a:t>http://gigaom.com/2012/10/30/meet-arms-two-newest-cores-for-faster-phones-and-greener-servers/</a:t>
            </a:r>
            <a:endParaRPr lang="ja-JP" altLang="en-US" sz="1100" dirty="0"/>
          </a:p>
        </p:txBody>
      </p:sp>
    </p:spTree>
    <p:extLst>
      <p:ext uri="{BB962C8B-B14F-4D97-AF65-F5344CB8AC3E}">
        <p14:creationId xmlns:p14="http://schemas.microsoft.com/office/powerpoint/2010/main" val="2218265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正方形/長方形 3"/>
          <p:cNvSpPr/>
          <p:nvPr/>
        </p:nvSpPr>
        <p:spPr bwMode="auto">
          <a:xfrm>
            <a:off x="-222729" y="-243408"/>
            <a:ext cx="9612560" cy="1728192"/>
          </a:xfrm>
          <a:prstGeom prst="rect">
            <a:avLst/>
          </a:prstGeom>
          <a:solidFill>
            <a:schemeClr val="tx1"/>
          </a:soli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ja-JP" sz="60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ea typeface="HG丸ｺﾞｼｯｸM-PRO" pitchFamily="50" charset="-128"/>
              </a:rPr>
              <a:t>Apple</a:t>
            </a:r>
            <a:r>
              <a:rPr kumimoji="0" lang="ja-JP" altLang="en-US" sz="6000" dirty="0">
                <a:solidFill>
                  <a:schemeClr val="bg1"/>
                </a:solidFill>
                <a:ea typeface="HG丸ｺﾞｼｯｸM-PRO" pitchFamily="50" charset="-128"/>
              </a:rPr>
              <a:t> </a:t>
            </a:r>
            <a:r>
              <a:rPr kumimoji="0" lang="en-US" altLang="ja-JP" sz="6000" dirty="0" smtClean="0">
                <a:solidFill>
                  <a:schemeClr val="bg1"/>
                </a:solidFill>
                <a:ea typeface="HG丸ｺﾞｼｯｸM-PRO" pitchFamily="50" charset="-128"/>
              </a:rPr>
              <a:t>A7 Processor</a:t>
            </a:r>
            <a:endParaRPr kumimoji="0" lang="ja-JP" altLang="en-US" sz="60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ea typeface="HG丸ｺﾞｼｯｸM-PRO" pitchFamily="50" charset="-128"/>
            </a:endParaRPr>
          </a:p>
        </p:txBody>
      </p:sp>
      <p:pic>
        <p:nvPicPr>
          <p:cNvPr id="1026" name="Picture 2" descr="Apple A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093600"/>
            <a:ext cx="9167102" cy="576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3447350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smtClean="0"/>
              <a:t>Apple</a:t>
            </a:r>
            <a:r>
              <a:rPr lang="ja-JP" altLang="en-US" smtClean="0"/>
              <a:t>と</a:t>
            </a:r>
            <a:r>
              <a:rPr lang="en-US" altLang="ja-JP" smtClean="0"/>
              <a:t>ARM</a:t>
            </a:r>
            <a:r>
              <a:rPr lang="ja-JP" altLang="en-US" smtClean="0"/>
              <a:t>の長い関係</a:t>
            </a:r>
          </a:p>
        </p:txBody>
      </p:sp>
      <p:pic>
        <p:nvPicPr>
          <p:cNvPr id="2560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025" y="4314825"/>
            <a:ext cx="1531938" cy="935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68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7688" y="2276475"/>
            <a:ext cx="836612" cy="539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269" name="テキスト ボックス 2"/>
          <p:cNvSpPr txBox="1">
            <a:spLocks noChangeArrowheads="1"/>
          </p:cNvSpPr>
          <p:nvPr/>
        </p:nvSpPr>
        <p:spPr bwMode="auto">
          <a:xfrm>
            <a:off x="322263" y="3141663"/>
            <a:ext cx="1287462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pitchFamily="-109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pitchFamily="-109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pitchFamily="-109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pitchFamily="-109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pitchFamily="-109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pitchFamily="-109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pitchFamily="-109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pitchFamily="-109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pitchFamily="-109" charset="-128"/>
              </a:defRPr>
            </a:lvl9pPr>
          </a:lstStyle>
          <a:p>
            <a:pPr algn="ctr" eaLnBrk="1" hangingPunct="1"/>
            <a:r>
              <a:rPr lang="en-US" altLang="ja-JP" sz="900"/>
              <a:t>MOS TECHNOLOGY</a:t>
            </a:r>
          </a:p>
          <a:p>
            <a:pPr algn="ctr" eaLnBrk="1" hangingPunct="1"/>
            <a:r>
              <a:rPr lang="en-US" altLang="ja-JP" sz="900"/>
              <a:t>6502</a:t>
            </a:r>
            <a:endParaRPr lang="ja-JP" altLang="en-US" sz="900"/>
          </a:p>
        </p:txBody>
      </p:sp>
      <p:sp>
        <p:nvSpPr>
          <p:cNvPr id="11270" name="右矢印 3"/>
          <p:cNvSpPr>
            <a:spLocks noChangeArrowheads="1"/>
          </p:cNvSpPr>
          <p:nvPr/>
        </p:nvSpPr>
        <p:spPr bwMode="auto">
          <a:xfrm>
            <a:off x="1655763" y="2366963"/>
            <a:ext cx="503237" cy="358775"/>
          </a:xfrm>
          <a:prstGeom prst="rightArrow">
            <a:avLst>
              <a:gd name="adj1" fmla="val 50000"/>
              <a:gd name="adj2" fmla="val 50093"/>
            </a:avLst>
          </a:prstGeom>
          <a:solidFill>
            <a:schemeClr val="bg1"/>
          </a:solidFill>
          <a:ln w="25400" algn="ctr">
            <a:solidFill>
              <a:srgbClr val="4168A7"/>
            </a:solidFill>
            <a:prstDash val="sysDot"/>
            <a:round/>
            <a:headEnd/>
            <a:tailEnd/>
          </a:ln>
        </p:spPr>
        <p:txBody>
          <a:bodyPr anchor="ctr"/>
          <a:lstStyle/>
          <a:p>
            <a:pPr>
              <a:spcBef>
                <a:spcPct val="20000"/>
              </a:spcBef>
            </a:pPr>
            <a:endParaRPr kumimoji="0" lang="ja-JP" altLang="en-US" sz="1400">
              <a:solidFill>
                <a:srgbClr val="484848"/>
              </a:solidFill>
              <a:ea typeface="HG丸ｺﾞｼｯｸM-PRO" pitchFamily="50" charset="-128"/>
            </a:endParaRPr>
          </a:p>
        </p:txBody>
      </p:sp>
      <p:pic>
        <p:nvPicPr>
          <p:cNvPr id="11271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11575" y="2316163"/>
            <a:ext cx="933450" cy="428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72" name="テキスト ボックス 7"/>
          <p:cNvSpPr txBox="1">
            <a:spLocks noChangeArrowheads="1"/>
          </p:cNvSpPr>
          <p:nvPr/>
        </p:nvSpPr>
        <p:spPr bwMode="auto">
          <a:xfrm>
            <a:off x="2316163" y="2292350"/>
            <a:ext cx="620712" cy="50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pitchFamily="-109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pitchFamily="-109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pitchFamily="-109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pitchFamily="-109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pitchFamily="-109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pitchFamily="-109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pitchFamily="-109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pitchFamily="-109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pitchFamily="-109" charset="-128"/>
              </a:defRPr>
            </a:lvl9pPr>
          </a:lstStyle>
          <a:p>
            <a:pPr algn="ctr" eaLnBrk="1" hangingPunct="1"/>
            <a:r>
              <a:rPr lang="en-US" altLang="ja-JP" sz="900"/>
              <a:t>Acone</a:t>
            </a:r>
          </a:p>
          <a:p>
            <a:pPr algn="ctr" eaLnBrk="1" hangingPunct="1"/>
            <a:r>
              <a:rPr lang="en-US" altLang="ja-JP" sz="900"/>
              <a:t>RISC</a:t>
            </a:r>
          </a:p>
          <a:p>
            <a:pPr algn="ctr" eaLnBrk="1" hangingPunct="1"/>
            <a:r>
              <a:rPr lang="en-US" altLang="ja-JP" sz="900"/>
              <a:t>Machine</a:t>
            </a:r>
            <a:endParaRPr lang="ja-JP" altLang="en-US" sz="900"/>
          </a:p>
        </p:txBody>
      </p:sp>
      <p:pic>
        <p:nvPicPr>
          <p:cNvPr id="25604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75038" y="4305300"/>
            <a:ext cx="1428750" cy="952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右矢印 5"/>
          <p:cNvSpPr/>
          <p:nvPr/>
        </p:nvSpPr>
        <p:spPr bwMode="auto">
          <a:xfrm>
            <a:off x="468313" y="1484313"/>
            <a:ext cx="8351837" cy="504825"/>
          </a:xfrm>
          <a:prstGeom prst="rightArrow">
            <a:avLst/>
          </a:prstGeom>
          <a:gradFill>
            <a:gsLst>
              <a:gs pos="0">
                <a:schemeClr val="accent1">
                  <a:shade val="30000"/>
                  <a:satMod val="11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10800000" scaled="0"/>
          </a:gra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anchor="ctr"/>
          <a:lstStyle/>
          <a:p>
            <a:pPr>
              <a:spcBef>
                <a:spcPct val="20000"/>
              </a:spcBef>
              <a:defRPr/>
            </a:pPr>
            <a:endParaRPr kumimoji="0" lang="ja-JP" altLang="en-US" sz="1400">
              <a:solidFill>
                <a:srgbClr val="484848"/>
              </a:solidFill>
              <a:ea typeface="HG丸ｺﾞｼｯｸM-PRO" pitchFamily="50" charset="-128"/>
            </a:endParaRPr>
          </a:p>
        </p:txBody>
      </p:sp>
      <p:sp>
        <p:nvSpPr>
          <p:cNvPr id="11275" name="テキスト ボックス 13"/>
          <p:cNvSpPr txBox="1">
            <a:spLocks noChangeArrowheads="1"/>
          </p:cNvSpPr>
          <p:nvPr/>
        </p:nvSpPr>
        <p:spPr bwMode="auto">
          <a:xfrm>
            <a:off x="3830638" y="3071813"/>
            <a:ext cx="717550" cy="50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pitchFamily="-109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pitchFamily="-109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pitchFamily="-109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pitchFamily="-109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pitchFamily="-109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pitchFamily="-109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pitchFamily="-109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pitchFamily="-109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pitchFamily="-109" charset="-128"/>
              </a:defRPr>
            </a:lvl9pPr>
          </a:lstStyle>
          <a:p>
            <a:pPr algn="ctr" eaLnBrk="1" hangingPunct="1"/>
            <a:r>
              <a:rPr lang="en-US" altLang="ja-JP" sz="900"/>
              <a:t>Advanced</a:t>
            </a:r>
          </a:p>
          <a:p>
            <a:pPr algn="ctr" eaLnBrk="1" hangingPunct="1"/>
            <a:r>
              <a:rPr lang="en-US" altLang="ja-JP" sz="900"/>
              <a:t>RISC</a:t>
            </a:r>
          </a:p>
          <a:p>
            <a:pPr algn="ctr" eaLnBrk="1" hangingPunct="1"/>
            <a:r>
              <a:rPr lang="en-US" altLang="ja-JP" sz="900"/>
              <a:t>Machines</a:t>
            </a:r>
            <a:endParaRPr lang="ja-JP" altLang="en-US" sz="900"/>
          </a:p>
        </p:txBody>
      </p:sp>
      <p:sp>
        <p:nvSpPr>
          <p:cNvPr id="11276" name="右矢印 14"/>
          <p:cNvSpPr>
            <a:spLocks noChangeArrowheads="1"/>
          </p:cNvSpPr>
          <p:nvPr/>
        </p:nvSpPr>
        <p:spPr bwMode="auto">
          <a:xfrm>
            <a:off x="3059113" y="2351088"/>
            <a:ext cx="504825" cy="360362"/>
          </a:xfrm>
          <a:prstGeom prst="rightArrow">
            <a:avLst>
              <a:gd name="adj1" fmla="val 50000"/>
              <a:gd name="adj2" fmla="val 50030"/>
            </a:avLst>
          </a:prstGeom>
          <a:solidFill>
            <a:schemeClr val="bg1"/>
          </a:solidFill>
          <a:ln w="38100" algn="ctr">
            <a:solidFill>
              <a:srgbClr val="4168A7"/>
            </a:solidFill>
            <a:round/>
            <a:headEnd/>
            <a:tailEnd/>
          </a:ln>
        </p:spPr>
        <p:txBody>
          <a:bodyPr anchor="ctr"/>
          <a:lstStyle/>
          <a:p>
            <a:pPr>
              <a:spcBef>
                <a:spcPct val="20000"/>
              </a:spcBef>
            </a:pPr>
            <a:endParaRPr kumimoji="0" lang="ja-JP" altLang="en-US" sz="1400">
              <a:solidFill>
                <a:srgbClr val="484848"/>
              </a:solidFill>
              <a:ea typeface="HG丸ｺﾞｼｯｸM-PRO" pitchFamily="50" charset="-128"/>
            </a:endParaRPr>
          </a:p>
        </p:txBody>
      </p:sp>
      <p:sp>
        <p:nvSpPr>
          <p:cNvPr id="11277" name="テキスト ボックス 15"/>
          <p:cNvSpPr txBox="1">
            <a:spLocks noChangeArrowheads="1"/>
          </p:cNvSpPr>
          <p:nvPr/>
        </p:nvSpPr>
        <p:spPr bwMode="auto">
          <a:xfrm>
            <a:off x="1692275" y="1628775"/>
            <a:ext cx="441325" cy="230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pitchFamily="-109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pitchFamily="-109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pitchFamily="-109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pitchFamily="-109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pitchFamily="-109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pitchFamily="-109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pitchFamily="-109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pitchFamily="-109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pitchFamily="-109" charset="-128"/>
              </a:defRPr>
            </a:lvl9pPr>
          </a:lstStyle>
          <a:p>
            <a:pPr algn="ctr" eaLnBrk="1" hangingPunct="1"/>
            <a:r>
              <a:rPr lang="en-US" altLang="ja-JP" sz="900"/>
              <a:t>1980</a:t>
            </a:r>
            <a:endParaRPr lang="ja-JP" altLang="en-US" sz="900"/>
          </a:p>
        </p:txBody>
      </p:sp>
      <p:sp>
        <p:nvSpPr>
          <p:cNvPr id="11278" name="テキスト ボックス 16"/>
          <p:cNvSpPr txBox="1">
            <a:spLocks noChangeArrowheads="1"/>
          </p:cNvSpPr>
          <p:nvPr/>
        </p:nvSpPr>
        <p:spPr bwMode="auto">
          <a:xfrm>
            <a:off x="3908425" y="1620838"/>
            <a:ext cx="441325" cy="231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pitchFamily="-109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pitchFamily="-109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pitchFamily="-109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pitchFamily="-109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pitchFamily="-109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pitchFamily="-109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pitchFamily="-109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pitchFamily="-109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pitchFamily="-109" charset="-128"/>
              </a:defRPr>
            </a:lvl9pPr>
          </a:lstStyle>
          <a:p>
            <a:pPr algn="ctr" eaLnBrk="1" hangingPunct="1"/>
            <a:r>
              <a:rPr lang="en-US" altLang="ja-JP" sz="900"/>
              <a:t>1990</a:t>
            </a:r>
            <a:endParaRPr lang="ja-JP" altLang="en-US" sz="900"/>
          </a:p>
        </p:txBody>
      </p:sp>
      <p:sp>
        <p:nvSpPr>
          <p:cNvPr id="11279" name="テキスト ボックス 17"/>
          <p:cNvSpPr txBox="1">
            <a:spLocks noChangeArrowheads="1"/>
          </p:cNvSpPr>
          <p:nvPr/>
        </p:nvSpPr>
        <p:spPr bwMode="auto">
          <a:xfrm>
            <a:off x="6156325" y="1616075"/>
            <a:ext cx="441325" cy="230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pitchFamily="-109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pitchFamily="-109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pitchFamily="-109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pitchFamily="-109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pitchFamily="-109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pitchFamily="-109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pitchFamily="-109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pitchFamily="-109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pitchFamily="-109" charset="-128"/>
              </a:defRPr>
            </a:lvl9pPr>
          </a:lstStyle>
          <a:p>
            <a:pPr algn="ctr" eaLnBrk="1" hangingPunct="1"/>
            <a:r>
              <a:rPr lang="en-US" altLang="ja-JP" sz="900"/>
              <a:t>2000</a:t>
            </a:r>
            <a:endParaRPr lang="ja-JP" altLang="en-US" sz="900"/>
          </a:p>
        </p:txBody>
      </p:sp>
      <p:sp>
        <p:nvSpPr>
          <p:cNvPr id="11280" name="テキスト ボックス 18"/>
          <p:cNvSpPr txBox="1">
            <a:spLocks noChangeArrowheads="1"/>
          </p:cNvSpPr>
          <p:nvPr/>
        </p:nvSpPr>
        <p:spPr bwMode="auto">
          <a:xfrm>
            <a:off x="8172450" y="1612900"/>
            <a:ext cx="441325" cy="230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pitchFamily="-109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pitchFamily="-109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pitchFamily="-109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pitchFamily="-109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pitchFamily="-109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pitchFamily="-109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pitchFamily="-109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pitchFamily="-109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pitchFamily="-109" charset="-128"/>
              </a:defRPr>
            </a:lvl9pPr>
          </a:lstStyle>
          <a:p>
            <a:pPr algn="ctr" eaLnBrk="1" hangingPunct="1"/>
            <a:r>
              <a:rPr lang="en-US" altLang="ja-JP" sz="900"/>
              <a:t>2010</a:t>
            </a:r>
            <a:endParaRPr lang="ja-JP" altLang="en-US" sz="900"/>
          </a:p>
        </p:txBody>
      </p:sp>
      <p:sp>
        <p:nvSpPr>
          <p:cNvPr id="11281" name="右矢印 19"/>
          <p:cNvSpPr>
            <a:spLocks noChangeArrowheads="1"/>
          </p:cNvSpPr>
          <p:nvPr/>
        </p:nvSpPr>
        <p:spPr bwMode="auto">
          <a:xfrm>
            <a:off x="4903788" y="2351088"/>
            <a:ext cx="3709987" cy="360362"/>
          </a:xfrm>
          <a:prstGeom prst="rightArrow">
            <a:avLst>
              <a:gd name="adj1" fmla="val 50000"/>
              <a:gd name="adj2" fmla="val 49951"/>
            </a:avLst>
          </a:prstGeom>
          <a:solidFill>
            <a:schemeClr val="bg1"/>
          </a:solidFill>
          <a:ln w="38100" algn="ctr">
            <a:solidFill>
              <a:srgbClr val="4168A7"/>
            </a:solidFill>
            <a:round/>
            <a:headEnd/>
            <a:tailEnd/>
          </a:ln>
        </p:spPr>
        <p:txBody>
          <a:bodyPr anchor="ctr"/>
          <a:lstStyle/>
          <a:p>
            <a:pPr>
              <a:spcBef>
                <a:spcPct val="20000"/>
              </a:spcBef>
            </a:pPr>
            <a:endParaRPr kumimoji="0" lang="ja-JP" altLang="en-US" sz="1400">
              <a:solidFill>
                <a:srgbClr val="484848"/>
              </a:solidFill>
              <a:ea typeface="HG丸ｺﾞｼｯｸM-PRO" pitchFamily="50" charset="-128"/>
            </a:endParaRPr>
          </a:p>
        </p:txBody>
      </p:sp>
      <p:pic>
        <p:nvPicPr>
          <p:cNvPr id="25605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75500" y="4389438"/>
            <a:ext cx="1182688" cy="784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56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56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56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56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560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56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560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560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56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ja-JP" altLang="en-US"/>
          </a:p>
        </p:txBody>
      </p:sp>
      <p:pic>
        <p:nvPicPr>
          <p:cNvPr id="1026" name="Picture 2" descr="http://orwellsfuture.com/wp-content/uploads/2011/02/microprocessor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43408"/>
            <a:ext cx="9144000" cy="762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角丸四角形 2"/>
          <p:cNvSpPr/>
          <p:nvPr/>
        </p:nvSpPr>
        <p:spPr bwMode="auto">
          <a:xfrm>
            <a:off x="1835696" y="2414464"/>
            <a:ext cx="5472608" cy="2304256"/>
          </a:xfrm>
          <a:prstGeom prst="roundRect">
            <a:avLst/>
          </a:prstGeom>
          <a:solidFill>
            <a:schemeClr val="bg1"/>
          </a:soli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ja-JP" sz="6600" b="0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</a:rPr>
              <a:t>ARM Ltd.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ja-JP" altLang="en-US" sz="1400" dirty="0">
                <a:solidFill>
                  <a:srgbClr val="0070C0"/>
                </a:solidFill>
                <a:latin typeface="+mj-ea"/>
                <a:ea typeface="+mj-ea"/>
              </a:rPr>
              <a:t>組込</a:t>
            </a:r>
            <a:r>
              <a:rPr kumimoji="0" lang="ja-JP" altLang="en-US" sz="1400" dirty="0" smtClean="0">
                <a:solidFill>
                  <a:srgbClr val="0070C0"/>
                </a:solidFill>
                <a:latin typeface="+mj-ea"/>
                <a:ea typeface="+mj-ea"/>
              </a:rPr>
              <a:t>機器向けマイクロプロセッサの設計・開発を行い、設計情報を外部の半導体メーカーなどに販売している英国の企業</a:t>
            </a:r>
            <a:endParaRPr kumimoji="0" lang="en-US" altLang="ja-JP" sz="1400" dirty="0" smtClean="0">
              <a:solidFill>
                <a:srgbClr val="0070C0"/>
              </a:solidFill>
              <a:latin typeface="+mj-ea"/>
              <a:ea typeface="+mj-ea"/>
            </a:endParaRPr>
          </a:p>
        </p:txBody>
      </p:sp>
    </p:spTree>
    <p:extLst>
      <p:ext uri="{BB962C8B-B14F-4D97-AF65-F5344CB8AC3E}">
        <p14:creationId xmlns:p14="http://schemas.microsoft.com/office/powerpoint/2010/main" val="2912657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Windows</a:t>
            </a:r>
            <a:r>
              <a:rPr lang="ja-JP" altLang="en-US" dirty="0"/>
              <a:t>が</a:t>
            </a:r>
            <a:r>
              <a:rPr kumimoji="1" lang="en-US" altLang="ja-JP" dirty="0" smtClean="0"/>
              <a:t>ARM</a:t>
            </a:r>
            <a:r>
              <a:rPr kumimoji="1" lang="ja-JP" altLang="en-US" dirty="0" smtClean="0"/>
              <a:t>対応 </a:t>
            </a:r>
            <a:r>
              <a:rPr kumimoji="1" lang="en-US" altLang="ja-JP" dirty="0" smtClean="0"/>
              <a:t>(2011.1.7 </a:t>
            </a:r>
            <a:r>
              <a:rPr kumimoji="1" lang="ja-JP" altLang="en-US" dirty="0" smtClean="0"/>
              <a:t>日経新聞</a:t>
            </a:r>
            <a:r>
              <a:rPr kumimoji="1" lang="en-US" altLang="ja-JP" dirty="0" smtClean="0"/>
              <a:t>)</a:t>
            </a:r>
            <a:endParaRPr kumimoji="1" lang="ja-JP" altLang="en-US" dirty="0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1483245"/>
            <a:ext cx="5579249" cy="48901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980728"/>
            <a:ext cx="3114675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正方形/長方形 2"/>
          <p:cNvSpPr/>
          <p:nvPr/>
        </p:nvSpPr>
        <p:spPr bwMode="auto">
          <a:xfrm>
            <a:off x="4788024" y="5661248"/>
            <a:ext cx="1800200" cy="288032"/>
          </a:xfrm>
          <a:prstGeom prst="rect">
            <a:avLst/>
          </a:pr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ja-JP" altLang="en-US" sz="1400" b="0" i="0" u="none" strike="noStrike" cap="none" normalizeH="0" baseline="0" smtClean="0">
              <a:ln>
                <a:noFill/>
              </a:ln>
              <a:solidFill>
                <a:srgbClr val="484848"/>
              </a:solidFill>
              <a:effectLst/>
              <a:latin typeface="Arial" charset="0"/>
              <a:ea typeface="HG丸ｺﾞｼｯｸM-PRO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7526685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smtClean="0"/>
              <a:t>ARM</a:t>
            </a:r>
            <a:r>
              <a:rPr lang="ja-JP" altLang="en-US" smtClean="0"/>
              <a:t>とは</a:t>
            </a:r>
          </a:p>
        </p:txBody>
      </p:sp>
      <p:sp>
        <p:nvSpPr>
          <p:cNvPr id="6147" name="コンテンツ プレースホル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ja-JP" altLang="en-US" sz="1800" dirty="0" smtClean="0"/>
              <a:t>英</a:t>
            </a:r>
            <a:r>
              <a:rPr lang="en-US" altLang="ja-JP" sz="1800" dirty="0" smtClean="0"/>
              <a:t>ARM</a:t>
            </a:r>
            <a:r>
              <a:rPr lang="ja-JP" altLang="en-US" sz="1800" dirty="0" smtClean="0"/>
              <a:t> </a:t>
            </a:r>
            <a:r>
              <a:rPr lang="en-US" altLang="ja-JP" sz="1800" dirty="0" smtClean="0"/>
              <a:t>Ltd</a:t>
            </a:r>
            <a:r>
              <a:rPr lang="ja-JP" altLang="en-US" sz="1800" dirty="0" smtClean="0"/>
              <a:t>が開発・ライセンスする</a:t>
            </a:r>
            <a:r>
              <a:rPr lang="en-US" altLang="ja-JP" sz="1800" dirty="0" smtClean="0"/>
              <a:t>CPU</a:t>
            </a:r>
            <a:r>
              <a:rPr lang="ja-JP" altLang="en-US" sz="1800" dirty="0" smtClean="0"/>
              <a:t>アーキテクチャ </a:t>
            </a:r>
            <a:r>
              <a:rPr lang="en-US" altLang="ja-JP" sz="1800" dirty="0" smtClean="0"/>
              <a:t>(IP/IP</a:t>
            </a:r>
            <a:r>
              <a:rPr lang="ja-JP" altLang="en-US" sz="1800" dirty="0" smtClean="0"/>
              <a:t>コア</a:t>
            </a:r>
            <a:r>
              <a:rPr lang="en-US" altLang="ja-JP" sz="1800" dirty="0" smtClean="0"/>
              <a:t>)</a:t>
            </a:r>
          </a:p>
          <a:p>
            <a:pPr lvl="1"/>
            <a:r>
              <a:rPr lang="ja-JP" altLang="en-US" sz="1600" dirty="0" smtClean="0"/>
              <a:t>最初は</a:t>
            </a:r>
            <a:r>
              <a:rPr lang="en-US" altLang="ja-JP" sz="1600" dirty="0" smtClean="0"/>
              <a:t>Acorn RISC Machine</a:t>
            </a:r>
            <a:r>
              <a:rPr lang="ja-JP" altLang="en-US" sz="1600" dirty="0" err="1" smtClean="0"/>
              <a:t>、</a:t>
            </a:r>
            <a:r>
              <a:rPr lang="ja-JP" altLang="en-US" sz="1600" dirty="0" smtClean="0"/>
              <a:t>後に</a:t>
            </a:r>
            <a:r>
              <a:rPr lang="en-US" altLang="ja-JP" sz="1600" dirty="0" smtClean="0"/>
              <a:t>Advanced RISC Machines</a:t>
            </a:r>
          </a:p>
          <a:p>
            <a:pPr lvl="1"/>
            <a:r>
              <a:rPr lang="en-US" altLang="ja-JP" sz="1600" dirty="0" smtClean="0"/>
              <a:t>ARM</a:t>
            </a:r>
            <a:r>
              <a:rPr lang="ja-JP" altLang="en-US" sz="1600" dirty="0" smtClean="0"/>
              <a:t> </a:t>
            </a:r>
            <a:r>
              <a:rPr lang="en-US" altLang="ja-JP" sz="1600" dirty="0" smtClean="0"/>
              <a:t>Ltd</a:t>
            </a:r>
            <a:r>
              <a:rPr lang="ja-JP" altLang="en-US" sz="1600" dirty="0" smtClean="0"/>
              <a:t>は</a:t>
            </a:r>
            <a:r>
              <a:rPr lang="en-US" altLang="ja-JP" sz="1600" dirty="0" smtClean="0"/>
              <a:t>CPU</a:t>
            </a:r>
            <a:r>
              <a:rPr lang="ja-JP" altLang="en-US" sz="1600" dirty="0" smtClean="0"/>
              <a:t>アーキテクチャの設計のみを行うファブレス企業</a:t>
            </a:r>
            <a:endParaRPr lang="en-US" altLang="ja-JP" sz="1600" dirty="0" smtClean="0"/>
          </a:p>
          <a:p>
            <a:pPr lvl="1"/>
            <a:r>
              <a:rPr lang="ja-JP" altLang="en-US" sz="1600" dirty="0" smtClean="0"/>
              <a:t>マーベル、モトローラ、</a:t>
            </a:r>
            <a:r>
              <a:rPr lang="en-US" altLang="ja-JP" sz="1600" dirty="0" smtClean="0"/>
              <a:t>IBM</a:t>
            </a:r>
            <a:r>
              <a:rPr lang="ja-JP" altLang="en-US" sz="1600" dirty="0" err="1" smtClean="0"/>
              <a:t>、</a:t>
            </a:r>
            <a:r>
              <a:rPr lang="ja-JP" altLang="en-US" sz="1600" dirty="0" smtClean="0"/>
              <a:t>テキサス・インスツルメンツ、任天堂、フィリップス、</a:t>
            </a:r>
            <a:r>
              <a:rPr lang="en-US" altLang="ja-JP" sz="1600" dirty="0" smtClean="0"/>
              <a:t>Atmel</a:t>
            </a:r>
            <a:r>
              <a:rPr lang="ja-JP" altLang="en-US" sz="1600" dirty="0" err="1" smtClean="0"/>
              <a:t>、</a:t>
            </a:r>
            <a:r>
              <a:rPr lang="ja-JP" altLang="en-US" sz="1600" dirty="0" smtClean="0"/>
              <a:t>シャープ、サムスン電子、</a:t>
            </a:r>
            <a:r>
              <a:rPr lang="en-US" altLang="ja-JP" sz="1600" dirty="0" smtClean="0"/>
              <a:t>ST</a:t>
            </a:r>
            <a:r>
              <a:rPr lang="ja-JP" altLang="en-US" sz="1600" dirty="0" smtClean="0"/>
              <a:t>マイクロエレクトロニクス、アナログ・デバイセズ、パナソニック、クアルコム他、世界中の主要な半導体ベンダがライセンスを取得している（インテルも持っていた）</a:t>
            </a:r>
            <a:endParaRPr lang="en-US" altLang="ja-JP" sz="1600" dirty="0" smtClean="0"/>
          </a:p>
          <a:p>
            <a:pPr lvl="1"/>
            <a:r>
              <a:rPr lang="ja-JP" altLang="en-US" sz="1600" dirty="0" smtClean="0"/>
              <a:t>ほとんどの携帯電話、大多数の組込機器、ほぼ全てのタブレットで採用されている</a:t>
            </a:r>
            <a:endParaRPr lang="en-US" altLang="ja-JP" sz="1600" dirty="0" smtClean="0"/>
          </a:p>
          <a:p>
            <a:pPr lvl="1"/>
            <a:r>
              <a:rPr lang="en-US" altLang="ja-JP" sz="1600" dirty="0" smtClean="0"/>
              <a:t>2010</a:t>
            </a:r>
            <a:r>
              <a:rPr lang="ja-JP" altLang="en-US" sz="1600" dirty="0" smtClean="0"/>
              <a:t>年時点で</a:t>
            </a:r>
            <a:r>
              <a:rPr lang="en-US" altLang="ja-JP" sz="1600" dirty="0" smtClean="0"/>
              <a:t>200</a:t>
            </a:r>
            <a:r>
              <a:rPr lang="ja-JP" altLang="en-US" sz="1600" dirty="0" smtClean="0"/>
              <a:t>億個を出荷</a:t>
            </a:r>
            <a:endParaRPr lang="en-US" altLang="ja-JP" sz="1600" dirty="0" smtClean="0"/>
          </a:p>
          <a:p>
            <a:pPr lvl="2"/>
            <a:r>
              <a:rPr lang="en-US" altLang="ja-JP" sz="1600" dirty="0" smtClean="0"/>
              <a:t>2020</a:t>
            </a:r>
            <a:r>
              <a:rPr lang="ja-JP" altLang="en-US" sz="1600" dirty="0" smtClean="0"/>
              <a:t>年に</a:t>
            </a:r>
            <a:r>
              <a:rPr lang="en-US" altLang="ja-JP" sz="1600" dirty="0" smtClean="0"/>
              <a:t>1500</a:t>
            </a:r>
            <a:r>
              <a:rPr lang="ja-JP" altLang="en-US" sz="1600" dirty="0" smtClean="0"/>
              <a:t>億個との予測</a:t>
            </a:r>
            <a:endParaRPr lang="en-US" altLang="ja-JP" sz="1600" dirty="0" smtClean="0"/>
          </a:p>
          <a:p>
            <a:r>
              <a:rPr lang="en-US" altLang="ja-JP" sz="1800" dirty="0" smtClean="0"/>
              <a:t>ARM</a:t>
            </a:r>
            <a:r>
              <a:rPr lang="ja-JP" altLang="en-US" sz="1800" dirty="0" smtClean="0"/>
              <a:t>は“組み込み界の</a:t>
            </a:r>
            <a:r>
              <a:rPr lang="en-US" altLang="ja-JP" sz="1800" dirty="0" smtClean="0"/>
              <a:t>Intel</a:t>
            </a:r>
            <a:r>
              <a:rPr lang="ja-JP" altLang="en-US" sz="1800" dirty="0" smtClean="0"/>
              <a:t>”</a:t>
            </a:r>
            <a:endParaRPr lang="en-US" altLang="ja-JP" sz="1800" dirty="0" smtClean="0"/>
          </a:p>
          <a:p>
            <a:pPr lvl="1"/>
            <a:r>
              <a:rPr lang="ja-JP" altLang="en-US" sz="1600" dirty="0" smtClean="0"/>
              <a:t>組み込み機器の</a:t>
            </a:r>
            <a:r>
              <a:rPr lang="en-US" altLang="ja-JP" sz="1600" dirty="0" smtClean="0"/>
              <a:t>75%</a:t>
            </a:r>
            <a:r>
              <a:rPr lang="ja-JP" altLang="en-US" sz="1600" dirty="0" err="1" smtClean="0"/>
              <a:t>、</a:t>
            </a:r>
            <a:r>
              <a:rPr lang="ja-JP" altLang="en-US" sz="1600" dirty="0" smtClean="0"/>
              <a:t>携帯電話の</a:t>
            </a:r>
            <a:r>
              <a:rPr lang="en-US" altLang="ja-JP" sz="1600" dirty="0" smtClean="0"/>
              <a:t>95%</a:t>
            </a:r>
          </a:p>
          <a:p>
            <a:pPr lvl="1"/>
            <a:r>
              <a:rPr lang="ja-JP" altLang="en-US" sz="1600" dirty="0" smtClean="0"/>
              <a:t>低消費電力、高性能</a:t>
            </a:r>
            <a:endParaRPr lang="en-US" altLang="ja-JP" sz="1600" dirty="0" smtClean="0"/>
          </a:p>
          <a:p>
            <a:r>
              <a:rPr lang="ja-JP" altLang="en-US" sz="1800" dirty="0" smtClean="0"/>
              <a:t>様々な組み込み</a:t>
            </a:r>
            <a:r>
              <a:rPr lang="en-US" altLang="ja-JP" sz="1800" dirty="0" smtClean="0"/>
              <a:t>OS</a:t>
            </a:r>
            <a:r>
              <a:rPr lang="ja-JP" altLang="en-US" sz="1800" dirty="0" smtClean="0"/>
              <a:t>が対応</a:t>
            </a:r>
            <a:endParaRPr lang="en-US" altLang="ja-JP" sz="1800" dirty="0" smtClean="0"/>
          </a:p>
          <a:p>
            <a:pPr lvl="1"/>
            <a:r>
              <a:rPr lang="en-US" altLang="ja-JP" sz="1600" dirty="0" smtClean="0"/>
              <a:t>I-TRON/Linux/Symbian/Android/</a:t>
            </a:r>
            <a:r>
              <a:rPr lang="en-US" altLang="ja-JP" sz="1600" dirty="0" err="1" smtClean="0"/>
              <a:t>ChromeOS</a:t>
            </a:r>
            <a:r>
              <a:rPr lang="en-US" altLang="ja-JP" sz="1600" dirty="0" smtClean="0"/>
              <a:t>/</a:t>
            </a:r>
            <a:r>
              <a:rPr lang="en-US" altLang="ja-JP" sz="1600" dirty="0" err="1" smtClean="0"/>
              <a:t>iOS</a:t>
            </a:r>
            <a:endParaRPr lang="en-US" altLang="ja-JP" sz="1600" dirty="0" smtClean="0"/>
          </a:p>
          <a:p>
            <a:pPr lvl="1"/>
            <a:r>
              <a:rPr lang="en-US" altLang="ja-JP" sz="1600" dirty="0" smtClean="0"/>
              <a:t>Windows Phone (Windows Mobile/Windows CE)</a:t>
            </a:r>
          </a:p>
          <a:p>
            <a:pPr lvl="1"/>
            <a:r>
              <a:rPr lang="en-US" altLang="ja-JP" sz="1600" dirty="0" smtClean="0"/>
              <a:t>Windows8</a:t>
            </a:r>
            <a:r>
              <a:rPr lang="ja-JP" altLang="en-US" sz="1600" dirty="0"/>
              <a:t> </a:t>
            </a:r>
            <a:r>
              <a:rPr lang="en-US" altLang="ja-JP" sz="1600" dirty="0" smtClean="0"/>
              <a:t>RT</a:t>
            </a:r>
          </a:p>
        </p:txBody>
      </p:sp>
      <p:pic>
        <p:nvPicPr>
          <p:cNvPr id="13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8144" y="4149080"/>
            <a:ext cx="2592288" cy="7694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ARM</a:t>
            </a:r>
            <a:r>
              <a:rPr kumimoji="1" lang="ja-JP" altLang="en-US" dirty="0" smtClean="0"/>
              <a:t>ベースの</a:t>
            </a:r>
            <a:r>
              <a:rPr kumimoji="1" lang="en-US" altLang="ja-JP" dirty="0" smtClean="0"/>
              <a:t>CPU (</a:t>
            </a:r>
            <a:r>
              <a:rPr kumimoji="1" lang="en-US" altLang="ja-JP" dirty="0" err="1" smtClean="0"/>
              <a:t>SoC</a:t>
            </a:r>
            <a:r>
              <a:rPr kumimoji="1" lang="en-US" altLang="ja-JP" dirty="0" smtClean="0"/>
              <a:t>)</a:t>
            </a:r>
            <a:endParaRPr kumimoji="1" lang="ja-JP" altLang="en-US" dirty="0"/>
          </a:p>
        </p:txBody>
      </p:sp>
      <p:pic>
        <p:nvPicPr>
          <p:cNvPr id="1026" name="Picture 2" descr="http://www.ktl-corp.co.jp/devbiz/images/ti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4802" y="1495122"/>
            <a:ext cx="1620180" cy="6480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www.blogcdn.com/www.engadget.com/media/2010/08/10x081090ib234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6296" y="1248855"/>
            <a:ext cx="1584176" cy="11406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8" name="グループ化 17"/>
          <p:cNvGrpSpPr/>
          <p:nvPr/>
        </p:nvGrpSpPr>
        <p:grpSpPr>
          <a:xfrm>
            <a:off x="2555776" y="1357493"/>
            <a:ext cx="4176464" cy="923330"/>
            <a:chOff x="2555776" y="1357493"/>
            <a:chExt cx="4176464" cy="923330"/>
          </a:xfrm>
        </p:grpSpPr>
        <p:pic>
          <p:nvPicPr>
            <p:cNvPr id="3" name="Picture 5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55776" y="1626802"/>
              <a:ext cx="1296144" cy="3847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4" name="テキスト ボックス 3"/>
            <p:cNvSpPr txBox="1"/>
            <p:nvPr/>
          </p:nvSpPr>
          <p:spPr>
            <a:xfrm>
              <a:off x="4762827" y="1357493"/>
              <a:ext cx="1223412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ja-JP" dirty="0" smtClean="0"/>
                <a:t>Digital</a:t>
              </a:r>
            </a:p>
            <a:p>
              <a:r>
                <a:rPr kumimoji="1" lang="en-US" altLang="ja-JP" dirty="0" smtClean="0"/>
                <a:t>Signal</a:t>
              </a:r>
            </a:p>
            <a:p>
              <a:r>
                <a:rPr lang="en-US" altLang="ja-JP" dirty="0"/>
                <a:t>Processor</a:t>
              </a:r>
              <a:endParaRPr kumimoji="1" lang="ja-JP" altLang="en-US" dirty="0"/>
            </a:p>
          </p:txBody>
        </p:sp>
        <p:sp>
          <p:nvSpPr>
            <p:cNvPr id="5" name="テキスト ボックス 4"/>
            <p:cNvSpPr txBox="1"/>
            <p:nvPr/>
          </p:nvSpPr>
          <p:spPr>
            <a:xfrm>
              <a:off x="4114031" y="1634492"/>
              <a:ext cx="41549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ja-JP" altLang="en-US" dirty="0" smtClean="0"/>
                <a:t>＋</a:t>
              </a:r>
              <a:endParaRPr kumimoji="1" lang="ja-JP" altLang="en-US" dirty="0"/>
            </a:p>
          </p:txBody>
        </p:sp>
        <p:sp>
          <p:nvSpPr>
            <p:cNvPr id="8" name="テキスト ボックス 7"/>
            <p:cNvSpPr txBox="1"/>
            <p:nvPr/>
          </p:nvSpPr>
          <p:spPr>
            <a:xfrm>
              <a:off x="6316742" y="1634492"/>
              <a:ext cx="41549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ja-JP" altLang="en-US" dirty="0" smtClean="0"/>
                <a:t>＝</a:t>
              </a:r>
              <a:endParaRPr kumimoji="1" lang="ja-JP" altLang="en-US" dirty="0"/>
            </a:p>
          </p:txBody>
        </p:sp>
      </p:grpSp>
      <p:sp>
        <p:nvSpPr>
          <p:cNvPr id="6" name="AutoShape 10" descr="data:image/jpeg;base64,/9j/4AAQSkZJRgABAQAAAQABAAD/2wCEAAkGBhQQEBUUEhQVFRQVFBgUGBYXFRYVGBcYFxcVFRQWGBQXHCYeGBkkGRYVIC8gJCcpLSwuFR4xNTAqNSY3LCkBCQoKDgwOGg8PGikkHBwsKSw1LCwpLCkqNSksKSksLCwpLCwsKSwpNS0pKS8vKSwpLSosKSk1LC4pKSwsKSwpLf/AABEIAKgBLAMBIgACEQEDEQH/xAAcAAEAAQUBAQAAAAAAAAAAAAAABgEEBQcIAwL/xABIEAABBAADBAYDDQUIAgMBAAABAAIDEQQSIRMiMUEFIzJRYXEGB4EUFjM1QlJUcpGTobLRCBU0YrEkQ1Njc8HS8JLxgoOiJf/EABsBAQEBAQEBAQEAAAAAAAAAAAABAgMEBQYH/8QALBEBAAECBAUDBAIDAAAAAAAAAAECEQMhMTIEEkFx8AUTUZGxwdFhoSIjgf/aAAwDAQACEQMRAD8A3iiIgIiICIiAiKz6W6VjwsL5pSQxgtxAJPEDgPEoaLxFDWetrAH+8f8AdP8A0V1F6yMG7g9/3blia6Y6ufuUfMMpjfSnCQPMcuJgjeKtr5WNcLFi2k3wXh7+MB9Nw338f6rQPrKxsE/TL5H7QwODLybryREA0AHlmH2KIZIti7V+2D9DmGzEeXgdNX3f9VvJu93VzPTXAk0MZhie4TR/qvX314P6VB96z9Vy1EzCNnBG32WW2tzASF4aDZNUG3/2lnhDCYbEj9tmsusbMMyAgAVq6+fdqiuhvfZg/pUH3rP1T32YP6VB96z9VoJ+Hwm0dRm2WR2zbnGcvptFxrRt5jX+yt5MPCIm779qHO2rr3MoIAaxtaO8f/SFnQvvtwf0rD/es/VU99+C+l4f75n6rQE2Gwu0kozbMsdsWlwDs26AZHEdntGlbPw+Hpm9LYc7busURnAAiFaHLzPeg6H9+OC+l4f75n6qnvzwP0zDffR/qudJMJh80usuoOwbnFtOYAGV1air0/3Xh7lw3VW+Wr69wIF74AEQrd3dL8e9CzpH364H6Zhvvo/1VPfxgPpuG+/j/VczOweHIl1kDiQYBmFNaXGzKa3jVCvZxXkMNhepOaXLYE5sbxzcIhWmmn4IOnffz0f9Nwv38f8AyVPf10f9Nwv38f8AyXLr8JhqlHWZ8zdlvDK1uZ17Q1vHLlGnNU9yYTPCet2eVu11GZ7tc2TTQWg6j9/XR/03C/fx/wDJPf10f9Nwv38f/JcrtweH2cnb2mduTUZWs1JDtN51UNOa9m4TCbVh67Y7MBwsZ3SZCTlNUG5qQdRe/ro/6bhfv4/+Se/vo/6bhfv4/wDkuVWYPD7FwJeZQ8EH5DWZbIIq3Ou+CuDhcHtQamMWz0FjO6TJd3VBub8EHWHRnT+HxRcMPPFMW0XbORr8t3V5TpwP2K/WjP2cmAT40D/Dg+25L9i3mgIiICIiAiIgIiICIiAiIgIiICjHrK+KsT9QfnapOoz6yvirE/UH52rNW2WK9s9mgMKSCygzWQA5nVyOhF8D3/ipD0XmLo7bGf7QWVtazcKYddB/P48VG4owS29metaN80db0OvYPM6V3qQ9FsbmjGXDfxDhReeHzTr8H/N5rjbJ5KI/xjz8MB0hJJ+82GJ7I5Mpp73DI0ZHZt4g2cug8Vjo2yOwrmmSMQmYdXm33vyAiTheWq7lcdMCP3c3aNMkddiI1m3XZcp7ga9itMPs9m7dkdIX9vM7IGZLLKrV16+QteiNIeynR7H0kkMpls53MLC7dsNLQ3KN2gKHcs/0FPJLgQC6MRCV4EZdvlwj1e4VdZed1eqhKy/o/jHBxjzHK4XV6WNf++S1ZYlMIulZpp5HNe1j3wvzySODdwBoLG7tA0BWnirXG9IOEbYuLWOzNbdNBeQcx0vS+fDVW0cpabBIXzZu7143z+1OUuzHSGNmiklL5GukkzRSPjcCCCGEhpLaArKNO496tmYiXZQvLow1hkdFEHW5pZIHOc5uXiTws/1CspJC7tElfD5XZctmu7kpyrdcQY2WV2JIe1odHmlc94DntL+wym8b5Ac/FeD+k5drDG0tzRSZIy4gRsJkzFx0us3M3S8BK5vZJF9ytiSDY0Perypdc43GyRCRjnh+1cS8scN8skf8rL2bJ4Uvj3ZMyLDyufHUbA+JjXW6ICSt5uWg7Med6AhWM7i42SSfFeE0riKJJA4C05S68wmKllZPT2NY58ZkD3b8ri5xbQDdQCTdVpp4rywnS80uJgDHNbJHUbHvcAyMMDgDo3hx43yCx+1c0ENcQDxoq1Di0200RzCcqXZDF9LviY6Kw5shEhynR7mlwBcctnWzpVghXuL6UngMc7pGOeIowMjgSxjmPY1vZoOAu+P4KNTuLiS4kk8zqvmbEOeAHOJA4AlXlTmX49I3CJ0QG4Xh9XxcG5QXGrOncQFnxPifdTevg2hgoyZxkawxEiO8tB2UHkbKhTgpIz3PtWHZT7PZ/B53Z3PyG33XZLqPk0rNUWaiWyv2ex/acb/pYeuJ0361PErdy0l+z7/FY7j8HBd2bO/ZBOtFbtUUREQEREBERAREQEREBERAREQFGfWT8VYn6g/O1SZRn1k/FeJ+oPztWatssV7Z7Of4jRbrH8K3tgk8+fzO9SLoGJgILnQG5y0A3lGt2RV7OtPLko6yTsjO1vWN4szHnvXlO6OY593fIOgnOJbldHkZOXFxiBHGrIqyzgarmuExExF3ii3LF/NUbxkjh0i0slZC7K7rToxoyuscOY0C8o3v2AG2YG7UlsVuzF2zvauFaitL04WV99Lyj3e0uj24r4Noc3OacAQGa0Dr7FaYWRmzd1LnOL96XrKALPghysnWzrzXpe6nRil64WbI9ru43+q80XREyBRWXRU+aJveN0+zh+FK7tFVXy4r5e9fErt0DzvxN/8ApYqriH1eD9KxuKo56combfue0ffJ94LDPxMzIYW5nvNC9AOZJ8ALJPgtl4T1UQCMCV8j383Ahgv+VtHTztYP1NwNdjJnHtNg3fa9ocf6fatwiFZiZnNj1DBowMT2aI069Znz4an6V9UQomCYg/NkFj/ybqPsK17050DNhH5J2FpPA8Wu8WuGhXS74FiemuhI8RG6OVgcx3I8jyIPIjvC3d86zmWRqt3tUm9MPRd+AnLDbmOt0b/nN7j/ADDgfYeajjwtMrV7V4uarpwXi9qqLd4Uzimm90Nd7riLhCAZ7dTG7J3Vg1V1pw4kKHPCkjZYzMy8I+tluwXKS45DcpPGid7TTTVYqapbJ9QA/tWN1B6nD1x0G/QN635rda0n6gHXisbpXVQXxFnft2utHjqt2LLQiIgIiICIiAiIgIiICIiAiIgKM+sn4rxP1B+dqkyjXrI+K8T9Qfnas17ZYxNs9nPrJ6LRnc3rWmgzMNL3r8O7mpD0Tjqczr337pc41Dy036quI7Kj0chGUZpADM000AjS9677Q5DmpL0JM0Oa4umzuxDgX7PUbwdmA5uvXKuUaPJRti3mv8ov0jKf3i0tn2JLT1zgW0MrrGUd40HmrXD59gQZmtG1sQ0+ydmOuN8gK4+1XXSVnpFvVHEGj1bgQX7rt4gcK7XsVtBD1JIw5PW70xa672d7Ftmq+Vr399Lu9lOjDqiIuiMt0DPTnN7xf2cfw/osxajGEmyPa7uP4cCpLaKoV8uX0FQrzVav6d6bXh18Jh+3pERH/ev9rr0Z9IXdH4tk7RmAtr2/OY7tDz4EeIC6F6F6XixkLZoHB7HfaDza4cnDuXNUrLV36PelE/R020gdoe3GbyPHc4d/ceISJs+P6t6b73+yjdH9ul3NVrNGrH0U9K4uksOJYtCN17D2mO+ae8cweYWSmXV+NqpmmbTrCBesnoIYnBSUN+IGVnfbRvD2tsfYtCPXUGPaCCDwOn2rmPEMyucO5xH2EhbhzlauXk4L2cvMhVFvKNCpRHK84hjhjG/A705Dxl6o9UPIaebtVGpRoVJY4SZ2XgtdkMsGV9EbM9a48f5vZrqs1LS2B+z8P7Tjf9KDTUUN+m662PFbtWk/2f21icbpXVYflV9verx4rdiy0IiICIiAiIgIiICIiAiIgIiICjXrI+K8T9QfnapKo16yPivE/UH52rNW2WMTbPZoCG6ZW1+Hb2Ozetf/AD7lIug45HPbbsQGtxBIAJzZr1IBobSqUagaTkOWQ9c0Wx1C9dKrt9xUi6HFyMaGYixiSaEgury1XKS9LXK2UPHTtjPzNGOl2f8A9AB8roBRuUhxc3ddoaINu4e1WsI6qzNRD6bCGOoN2Y60m6BHDWz7VfdIwu/eTQ2ETOo1FJre67Vx4W0a+xWeFhOwdUDS3baylozZtmOqGujeft713e2nRiFRVVF0QUhwM+aNp9h9mijyyXRE3FvtH9D/ALIrK5l9CTvVGaqjo+5cpmJyl+l4bheLwKY4jgquamrp94mOttMs/h9OCtMQxewfWi+JiucxZ+k4fi6eLwOe1pjKY+JZj1Y+kLsH0lEL6udwheOW8aYfMOr7T3roKeRcy+jeFMvSGGa3iZ4z7GuDifsBXROKxa1hvxnqlMRjZLLpfHCNjnngxpcfJoJP9FzZK+ySeJN/bqtr+s/0jDINg078vHwjB1/8iK/8lqZy7Q+TLzcvMr0cvgqo8ZeB56LPsaNq0DFnKY96bI+72Z6oAuuh2dPna6rAS8D5KStwz/dMf9ij2mx0hoZcuzPWO17XyvZ3rNS0tgfs/wD8Tjf9LD6VWXt7tcqW7FpP9n4VicZpXVYfwvt60OFrdiy0IiICIiAiIgIiICIiAiIgIiICjXrI+K8T9QfnapKoz6yPivE/UH52rNW2WMTbPZz7FDeXczda0Xny8b3a7zydyUn6FhILQIXU7ElhG2GvA7O/nfzeKjAjvLuMd1rBbn5Tr8mr4H53LvUh6G6NBe0lkf8AEFgbtBRN3lzXYFGs3DxXLo8lO2MvPojHTELBjgJXPhYGm3M3nN0dlaKPPgSvCER7PekcJA7RgaMrGCPV510cCa7/AGq9x0T/AN5NEcUcj6NRupzOy6yS41ujW75K1wucQOLYWZBNTpCGZnPMdbMa2GUboXxrmu72U6MMqKqouiC9sJLleD4/gV4qqCQB9L2bJasMPLmaD4L7zLFVN31OA9TxeCm1OdM9P18Lmd2gPj/tf/fNWk0vcvQYjvAd53/VpBV/gvSIQG48PCHfOOdxHkS417Fjkl9SfWsKOeqmmb1zfp8RH4Sz1eejRw7jiZxUhaWxsPFoPFx7nEaAdxPest6T+m8eGBFh8vJgPDxefkj8SteY70xxMoraZAeTBl//AF2vxWGixOUk0HXxzC71B5+X4rcU2fnsbGqxq5rq6q9I4988jpJDme42T/QAcgBoArMr0nkzOJoC+Q0A8gvIrTg+SvMr0K+CqPKQaHyWdiEAkHXy7LIMzy0Z3OyHcbreUGm6cnFYOXgfJSZsc3ulg9yxbXYAtjyx7MM2Z33DNRdVnU2CPFZqahPvUAP7Tjf9LD6UBl7dtoaacFutaV9QLrxOM0/ucOOWtZxemmq3UsqIiICIiAiIgIiICIiAiIgIiICjXrI+K8T9QfnapKo16x/ivEfUH52rNe2WMTbPZz5C28tiP4VvaJDtb049g8z/ANEi6HjLntGzgpuIN6uy8ay5r7Hj4qPwEDJZjHWt7bSTz1uux3hSTofEAFlPw4vEnQtNVpxFfBrjN7ZPHTti3mqJ9N7MY8bYlsdamGiRo7KGk8iaFqzg2ezIc5+1z6AZMjY8lXp8u9NPYsnjTJ+8m+59m6TK7LYaI6yuzHeoChdK3wwl9znK1oi2wskx5nybPTxDarQWL0Xoe2nRg1RVVF0RWkpT3pfovDPwjn4KLDSRxsiL37SZmMhJLGyOliccr2lxI0FCwsnjOicCcfjcC3BsYI4JZGTCSQyNkjibJpZy5Nay17Tal1a8wEnEe1XJcpp6J9BwZ8Lh8VDhGvxMYd8LifdREgcY5BlBiYaAIYeQVvJFh8J0fh53YVk8j58RG50jnhlRuAALWkb1DTu3tDyXEQLl9uwb9ltcp2Zfs8/yc4GYtvvrVTzF+jeGhkxGIEJfHHgoMW3Cuc6mvndlLXuG8WMouruIXr0e2HF4PAD3O2KOXpbJJG1zzG7qw1xZZLg0igRZ1BS41qSvNxU59z4d0+IdHhcO3DYUmIvxMk5Bc6UtY5zYtXvOUgNAoDisgfRXCvxEcscTZGu6OfjBhonyGOWWN+TKxzgJMh7WXjolxrMr5K2Bh+hIcbgdocI3CSPx2HwwkbtBHkkJDixkhNEXR1INDhqvqDA4TEYzEdH+42wiNswZOHybZjoGuIkmLjlc12XUUAMwpLjXZXwVsnA4PBxy9Fwvwccnu3DQmV7pJA4Ole9mZgDqDrFk+AApa/6UwwinljGoZK9gvjTXuaL9gQWcnA+Sy7Dh9q07SbY7PU0zaOfsyKH8l03yJWIl7J8ipTD7q90RnLEZjAMtbLIyPZOqxdZst8+PBSpYTr9n7+Jxn+lB3aG5LbppQ4aLdi0t6gQfdOLv/Bw9ag2N+jppa3SsrAiIgIiICIiAiIgIiICIiAiIgKNesf4rxH1B+dqkqjXrG+K8R9Qfmas17ZYxNs9nP2HlADN9retaaLM3fvXXDvbzUj6ElY1zXbRhJnOuyJAANh+WtW+Hgo5h5aawZy3rWmgzNwzb1+HzeaknQcr3PB2zg1uILr2beN0XZeJ01pcJtaLvFFuWL+a/yiXTT4zjgZnPdHWpjAa4nK7LQdw1q/BWuHkhynM55kzaUW5GR5OGg7d93LwtZHFOkHSTNlI1smV1SSkAAZXZibvUjgrXDPk9zEB7BGZ+xnGdz9mKeRlstqu4exel7qdGGQFEC6IzfSHpli5ozHLLYdQednG178ptokka0PeAQDTidQvA+keIM8mI2h20jXNkflbq17cjgRVC20NAFkZ8XhppHl2Utc6STOGCJzW217GUT1jy4FulmpDqeXv6OdPwRiPaSSwhkskkjImZmzB5aWtcLpzWgFhY7TK6wb0MVY4X06xkYiDJqMIDY3bOIyNaODNoWFxZ/KTSymG9O5osHBDDbSx8z3lzWSMkMjmub1b2kW0g68ddFZxYzBANNU6oyW7EOa0shlY8EuzBzXymNx3Sa14hXcvTWDdbY2hgaXmPPAJWND3sc9uyJ5gOo8uGl2Ax0PpXimYh2JbM/bPBDnmnZgaBa5pGUt0G7VaBfc/ppi3mMmY9VKJowGRhrHgUC1gbQFfJqtTpZVyelcI1gqNriGHKDCLY73PIwiR19cDOWPBPAN5cFTEdO4Yh5bBGHgO2fUNy26OHtN4GpBMRd0Hd2gDG9H+ks8DpTG8dd8I1zGSMfqXW5j2lpNkkGuau8N6WvdPFJinTSCJhjjMUgw8kYJJBY9ja0JOhFVpwFK29IOkIJSNhG2MCSWsrAzqy5phBo6uAz6nXhqVh7REp9IvTMTwGGIYg55WyyS4iYSyuLARG0ZQAxjcxOnMqyxvpzjZojFJOS1zQ1xysD3tHBr5WtD3jwJ81glQlFX59IJ9pA/aHPhmsbCabuNjcXMAFUaJPG1ZTzF7nOcbc5xc495cSSftK+CqIij+B8llY34bMzWYRbMZgCzO+TIdQAOxmrjy4c1ipeyfIqSslxHutnXQ7XYDrM7cjGbJ1M7NZst+3wWamoT/1BEHE4wj/AAoL50d+wCNK8tFulaW9QH8Ri/8ARgrW9N+rPMrdKiiIiAiIgIiICIiAiIgIiICIiAo16x/ivE/UH52qSqNesj4rxP1B+dqzVtljE2z2c/YeSgwZpB1zTTRY0ve49ochzUm6KmNs6zEfxRd2Oem/x7fgovHJlLB1lCQOJaaAA5kfO7is90TjKLL90Cpy80RoNKP1/HhoFxicnkoqjljPz6o30+YzjxtxI9lagaSONOy/jVq0h2WQ3ndLm1IccrYyzVlVq4kXY0rwWTx8r/3k10cmxeWmpJT2QWOzZjRskaDzVlHiphhiWyMybYVFZL5HZK2vDVtfbS9EdHsp0YdB5HjV0aurq+F0skegjtHM28G63MZMzsnYz5LrV3Kl6YV0jcK3fbl2rnshzb2fZ2ZS3L2a4a/otXLMUPAEnU0ASaHE0OSoTQv2rM4HBPgnkazERNyxPDpWuIY5pa1xjDi07x8uStcTgHFrJMzAXOytjBOdoja0te7TRtAa/wDpLlliQRoQQRxBBB7+BVWHhoaNi6NGuNHgaWa6Sw8k0s2eeJxZmkfMXEtkc1rQGsIaNaNV5r4ZHJsIWGRv96GRl3wOZ1PfIMugIcTx0S62Ysu46E0LNAmh3muA8VRxr+lVrfdXesphMM+I4lonYGBjmPc1xa2ZrXNOSMlps27+q+Tg5GzRSCSMSPkLgASDCWPDQ6Swco5805izGewjUjUEGxxFFU9ho2QaNEA0aPA6rK4/Cuk2rjLGdmXOzFxJme5+V2z0F8B5acV6nDyuZBCZmG4yxoLzUDDIAdoA3Qk1393ilyzCE8dCaqyASBegsjglG6okk1QBJJ7gBrayvR8L2snbtWiLMwOaHEbcte5rdmMpJA56jivrB4ORmIhe2eJsj+szAmoSS4ESGjR1OlJcsw//AHXThoePileBGliwRYOgIviPFZGfBOkY5+dlNIaAXEvlMj35nM0F62b04hXkuGklMcT54iTDGM7nksiYAXNjdTRTt0fglyzAycD5LLMdh88dxSiLIOqLyHSOyG35q0bmo+ICtI+iy+IvL4xvBgZZzyZgd5g+bpxWZglxAnb/AGqLPsR1xcS2Npid1XZ7WWxw4nwUmSGwPUFXujGV/hQXxOtvuieIW6Fpf1BOJnxZJvqYO/hv1d62t0IoiIoCIiAiIgIiICIiAiIgIiICx3TnRbMRA+OSyxwogOIvUHksivLE9goIMz1cYIcIj94/9VdR+g2GbwY7jXbdx+1Z8M48OSqYvAce9YmimdYhj26PiPo559YUEUHTD2vjzxMay4y8tu4hW94ONqOMmj2RBHWF5Jk2jjTC2tm1vB2vM/7LpHG9DQvkJdDCSebo2HgO8hWw6Aw9XsIONVso7/LwW4tGTVrOf3YzD7QnZdXkpse1fo4trO5/Hta0vB2Ij2OX+8LyXSZ36tygZAzh2rNron3u4e62GH4X8HHR5/NVP3BhqvYQeWyjsc+GVFc/HGYfaucI+ryuDI9s+muIFOL+J3gTXj7F4GeLZhtb+ZxfJndb2msrAzgBet+3iuiT6PYeyNhh9Nfg46Ptyqn7gw1XsIPuo7Hnuq5Dn5+MgMr3ZBkyuETNq+ozu5XF/FxBzGvFeRxEORgymw4mR20dcgzAtaG8GACxfH2roc+j2HsjYQaf5cevkcqp738Np1EGv+VHpy13URz6MZDmlIYBbSIm7V4EVkZXZvlEb2nivhuJhqMZeBJlO0eDLvgtFfIAbYsd66GPo9h9eog0/wAuPXy3VQej+H06iDX/ACo9Na13dFMlc9uxcNykNGZ3wXWvqEZiePyzl0VRioOqGQ5G6yDaPuU5r/8ArGXTTvXQfvew+vUQaf5ceuvLd1Vfe9htOog1/wAqPTlru6K5DnluLiqXQZnUI+sfUQzEn65y0PYvqLFYcGK491oG0G1fcrtbcT8gVWg8uGq6DHo/h9eog05bOPy03dV9D0fw2nUYfXh1UennupkOdmYmLK+xcji3K/aOqNoJzNA+XbaFnu7l6txeHzx3HcbWAOZtX9Y/KQ55d8mzl0Hcug/3DhzZ9zweWyj/AA3dU972HsDYYfUXezjry7KmSOdm4mLZvBHWOcOs2jt1tU5rW/LJ01P9F7sxeG2jSYuraysm1fvPyEF5dxFuo14LoH3v4er2EH3Ud/l1Vfe7h7rYYfhfwcdcL+arkIP+z64GfF0b6qGzZNm5LOuq3WsF6O9GRRl5ZFGyw3ssa3v40NVnAFFVREQEREBERAREQEREBERAREQF5z9koiCya3y4hVI8BxRFRZYhu/qL8B5Lza3w1vj7OCIoKln8undfA+ao1tjx7+R04Iio+jHXLQ3QvUeOnJfJb9vM3oQqooKEDXTTlrqDoleGvPxRFQAGumnLwVcovh5+OulIigbPuHlrw15pQ008/HXiERBRo46eXhrzQDUaeYvifBEQMunDyN/barQ7tK1F/iERB81pqNe+/wACqho+aarhzuuKIgv+iBq7yH+6ySIgIiICIiAiIgIiIP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ja-JP" altLang="en-US"/>
          </a:p>
        </p:txBody>
      </p:sp>
      <p:sp>
        <p:nvSpPr>
          <p:cNvPr id="7" name="AutoShape 12" descr="data:image/jpeg;base64,/9j/4AAQSkZJRgABAQAAAQABAAD/2wCEAAkGBhQQEBUUEhQVFRQVFBgUGBYXFRYVGBcYFxcVFRQWGBQXHCYeGBkkGRYVIC8gJCcpLSwuFR4xNTAqNSY3LCkBCQoKDgwOGg8PGikkHBwsKSw1LCwpLCkqNSksKSksLCwpLCwsKSwpNS0pKS8vKSwpLSosKSk1LC4pKSwsKSwpLf/AABEIAKgBLAMBIgACEQEDEQH/xAAcAAEAAQUBAQAAAAAAAAAAAAAABgEEBQcIAwL/xABIEAABBAADBAYDDQUIAgMBAAABAAIDEQQSIRMiMUEFIzJRYXEGB4EUFjM1QlJUcpGTobLRCBU0YrEkQ1Njc8HS8JLxgoOiJf/EABsBAQEBAQEBAQEAAAAAAAAAAAABAgMEBQYH/8QALBEBAAECBAUDBAIDAAAAAAAAAAECEQMhMTIEEkFx8AUTUZGxwdFhoSIjgf/aAAwDAQACEQMRAD8A3iiIgIiICIiAiKz6W6VjwsL5pSQxgtxAJPEDgPEoaLxFDWetrAH+8f8AdP8A0V1F6yMG7g9/3blia6Y6ufuUfMMpjfSnCQPMcuJgjeKtr5WNcLFi2k3wXh7+MB9Nw338f6rQPrKxsE/TL5H7QwODLybryREA0AHlmH2KIZIti7V+2D9DmGzEeXgdNX3f9VvJu93VzPTXAk0MZhie4TR/qvX314P6VB96z9Vy1EzCNnBG32WW2tzASF4aDZNUG3/2lnhDCYbEj9tmsusbMMyAgAVq6+fdqiuhvfZg/pUH3rP1T32YP6VB96z9VoJ+Hwm0dRm2WR2zbnGcvptFxrRt5jX+yt5MPCIm779qHO2rr3MoIAaxtaO8f/SFnQvvtwf0rD/es/VU99+C+l4f75n6rQE2Gwu0kozbMsdsWlwDs26AZHEdntGlbPw+Hpm9LYc7busURnAAiFaHLzPeg6H9+OC+l4f75n6qnvzwP0zDffR/qudJMJh80usuoOwbnFtOYAGV1air0/3Xh7lw3VW+Wr69wIF74AEQrd3dL8e9CzpH364H6Zhvvo/1VPfxgPpuG+/j/VczOweHIl1kDiQYBmFNaXGzKa3jVCvZxXkMNhepOaXLYE5sbxzcIhWmmn4IOnffz0f9Nwv38f8AyVPf10f9Nwv38f8AyXLr8JhqlHWZ8zdlvDK1uZ17Q1vHLlGnNU9yYTPCet2eVu11GZ7tc2TTQWg6j9/XR/03C/fx/wDJPf10f9Nwv38f/JcrtweH2cnb2mduTUZWs1JDtN51UNOa9m4TCbVh67Y7MBwsZ3SZCTlNUG5qQdRe/ro/6bhfv4/+Se/vo/6bhfv4/wDkuVWYPD7FwJeZQ8EH5DWZbIIq3Ou+CuDhcHtQamMWz0FjO6TJd3VBub8EHWHRnT+HxRcMPPFMW0XbORr8t3V5TpwP2K/WjP2cmAT40D/Dg+25L9i3mgIiICIiAiIgIiICIiAiIgIiICjHrK+KsT9QfnapOoz6yvirE/UH52rNW2WK9s9mgMKSCygzWQA5nVyOhF8D3/ipD0XmLo7bGf7QWVtazcKYddB/P48VG4owS29metaN80db0OvYPM6V3qQ9FsbmjGXDfxDhReeHzTr8H/N5rjbJ5KI/xjz8MB0hJJ+82GJ7I5Mpp73DI0ZHZt4g2cug8Vjo2yOwrmmSMQmYdXm33vyAiTheWq7lcdMCP3c3aNMkddiI1m3XZcp7ga9itMPs9m7dkdIX9vM7IGZLLKrV16+QteiNIeynR7H0kkMpls53MLC7dsNLQ3KN2gKHcs/0FPJLgQC6MRCV4EZdvlwj1e4VdZed1eqhKy/o/jHBxjzHK4XV6WNf++S1ZYlMIulZpp5HNe1j3wvzySODdwBoLG7tA0BWnirXG9IOEbYuLWOzNbdNBeQcx0vS+fDVW0cpabBIXzZu7143z+1OUuzHSGNmiklL5GukkzRSPjcCCCGEhpLaArKNO496tmYiXZQvLow1hkdFEHW5pZIHOc5uXiTws/1CspJC7tElfD5XZctmu7kpyrdcQY2WV2JIe1odHmlc94DntL+wym8b5Ac/FeD+k5drDG0tzRSZIy4gRsJkzFx0us3M3S8BK5vZJF9ytiSDY0Perypdc43GyRCRjnh+1cS8scN8skf8rL2bJ4Uvj3ZMyLDyufHUbA+JjXW6ICSt5uWg7Med6AhWM7i42SSfFeE0riKJJA4C05S68wmKllZPT2NY58ZkD3b8ri5xbQDdQCTdVpp4rywnS80uJgDHNbJHUbHvcAyMMDgDo3hx43yCx+1c0ENcQDxoq1Di0200RzCcqXZDF9LviY6Kw5shEhynR7mlwBcctnWzpVghXuL6UngMc7pGOeIowMjgSxjmPY1vZoOAu+P4KNTuLiS4kk8zqvmbEOeAHOJA4AlXlTmX49I3CJ0QG4Xh9XxcG5QXGrOncQFnxPifdTevg2hgoyZxkawxEiO8tB2UHkbKhTgpIz3PtWHZT7PZ/B53Z3PyG33XZLqPk0rNUWaiWyv2ex/acb/pYeuJ0361PErdy0l+z7/FY7j8HBd2bO/ZBOtFbtUUREQEREBERAREQEREBERAREQFGfWT8VYn6g/O1SZRn1k/FeJ+oPztWatssV7Z7Of4jRbrH8K3tgk8+fzO9SLoGJgILnQG5y0A3lGt2RV7OtPLko6yTsjO1vWN4szHnvXlO6OY593fIOgnOJbldHkZOXFxiBHGrIqyzgarmuExExF3ii3LF/NUbxkjh0i0slZC7K7rToxoyuscOY0C8o3v2AG2YG7UlsVuzF2zvauFaitL04WV99Lyj3e0uj24r4Noc3OacAQGa0Dr7FaYWRmzd1LnOL96XrKALPghysnWzrzXpe6nRil64WbI9ru43+q80XREyBRWXRU+aJveN0+zh+FK7tFVXy4r5e9fErt0DzvxN/8ApYqriH1eD9KxuKo56combfue0ffJ94LDPxMzIYW5nvNC9AOZJ8ALJPgtl4T1UQCMCV8j383Ahgv+VtHTztYP1NwNdjJnHtNg3fa9ocf6fatwiFZiZnNj1DBowMT2aI069Znz4an6V9UQomCYg/NkFj/ybqPsK17050DNhH5J2FpPA8Wu8WuGhXS74FiemuhI8RG6OVgcx3I8jyIPIjvC3d86zmWRqt3tUm9MPRd+AnLDbmOt0b/nN7j/ADDgfYeajjwtMrV7V4uarpwXi9qqLd4Uzimm90Nd7riLhCAZ7dTG7J3Vg1V1pw4kKHPCkjZYzMy8I+tluwXKS45DcpPGid7TTTVYqapbJ9QA/tWN1B6nD1x0G/QN635rda0n6gHXisbpXVQXxFnft2utHjqt2LLQiIgIiICIiAiIgIiICIiAiIgKM+sn4rxP1B+dqkyjXrI+K8T9Qfnas17ZYxNs9nPrJ6LRnc3rWmgzMNL3r8O7mpD0Tjqczr337pc41Dy036quI7Kj0chGUZpADM000AjS9677Q5DmpL0JM0Oa4umzuxDgX7PUbwdmA5uvXKuUaPJRti3mv8ov0jKf3i0tn2JLT1zgW0MrrGUd40HmrXD59gQZmtG1sQ0+ydmOuN8gK4+1XXSVnpFvVHEGj1bgQX7rt4gcK7XsVtBD1JIw5PW70xa672d7Ftmq+Vr399Lu9lOjDqiIuiMt0DPTnN7xf2cfw/osxajGEmyPa7uP4cCpLaKoV8uX0FQrzVav6d6bXh18Jh+3pERH/ev9rr0Z9IXdH4tk7RmAtr2/OY7tDz4EeIC6F6F6XixkLZoHB7HfaDza4cnDuXNUrLV36PelE/R020gdoe3GbyPHc4d/ceISJs+P6t6b73+yjdH9ul3NVrNGrH0U9K4uksOJYtCN17D2mO+ae8cweYWSmXV+NqpmmbTrCBesnoIYnBSUN+IGVnfbRvD2tsfYtCPXUGPaCCDwOn2rmPEMyucO5xH2EhbhzlauXk4L2cvMhVFvKNCpRHK84hjhjG/A705Dxl6o9UPIaebtVGpRoVJY4SZ2XgtdkMsGV9EbM9a48f5vZrqs1LS2B+z8P7Tjf9KDTUUN+m662PFbtWk/2f21icbpXVYflV9verx4rdiy0IiICIiAiIgIiICIiAiIgIiICjXrI+K8T9QfnapKo16yPivE/UH52rNW2WMTbPZoCG6ZW1+Hb2Ozetf/AD7lIug45HPbbsQGtxBIAJzZr1IBobSqUagaTkOWQ9c0Wx1C9dKrt9xUi6HFyMaGYixiSaEgury1XKS9LXK2UPHTtjPzNGOl2f8A9AB8roBRuUhxc3ddoaINu4e1WsI6qzNRD6bCGOoN2Y60m6BHDWz7VfdIwu/eTQ2ETOo1FJre67Vx4W0a+xWeFhOwdUDS3baylozZtmOqGujeft713e2nRiFRVVF0QUhwM+aNp9h9mijyyXRE3FvtH9D/ALIrK5l9CTvVGaqjo+5cpmJyl+l4bheLwKY4jgquamrp94mOttMs/h9OCtMQxewfWi+JiucxZ+k4fi6eLwOe1pjKY+JZj1Y+kLsH0lEL6udwheOW8aYfMOr7T3roKeRcy+jeFMvSGGa3iZ4z7GuDifsBXROKxa1hvxnqlMRjZLLpfHCNjnngxpcfJoJP9FzZK+ySeJN/bqtr+s/0jDINg078vHwjB1/8iK/8lqZy7Q+TLzcvMr0cvgqo8ZeB56LPsaNq0DFnKY96bI+72Z6oAuuh2dPna6rAS8D5KStwz/dMf9ij2mx0hoZcuzPWO17XyvZ3rNS0tgfs/wD8Tjf9LD6VWXt7tcqW7FpP9n4VicZpXVYfwvt60OFrdiy0IiICIiAiIgIiICIiAiIgIiICjXrI+K8T9QfnapKoz6yPivE/UH52rNW2WMTbPZz7FDeXczda0Xny8b3a7zydyUn6FhILQIXU7ElhG2GvA7O/nfzeKjAjvLuMd1rBbn5Tr8mr4H53LvUh6G6NBe0lkf8AEFgbtBRN3lzXYFGs3DxXLo8lO2MvPojHTELBjgJXPhYGm3M3nN0dlaKPPgSvCER7PekcJA7RgaMrGCPV510cCa7/AGq9x0T/AN5NEcUcj6NRupzOy6yS41ujW75K1wucQOLYWZBNTpCGZnPMdbMa2GUboXxrmu72U6MMqKqouiC9sJLleD4/gV4qqCQB9L2bJasMPLmaD4L7zLFVN31OA9TxeCm1OdM9P18Lmd2gPj/tf/fNWk0vcvQYjvAd53/VpBV/gvSIQG48PCHfOOdxHkS417Fjkl9SfWsKOeqmmb1zfp8RH4Sz1eejRw7jiZxUhaWxsPFoPFx7nEaAdxPest6T+m8eGBFh8vJgPDxefkj8SteY70xxMoraZAeTBl//AF2vxWGixOUk0HXxzC71B5+X4rcU2fnsbGqxq5rq6q9I4988jpJDme42T/QAcgBoArMr0nkzOJoC+Q0A8gvIrTg+SvMr0K+CqPKQaHyWdiEAkHXy7LIMzy0Z3OyHcbreUGm6cnFYOXgfJSZsc3ulg9yxbXYAtjyx7MM2Z33DNRdVnU2CPFZqahPvUAP7Tjf9LD6UBl7dtoaacFutaV9QLrxOM0/ucOOWtZxemmq3UsqIiICIiAiIgIiICIiAiIgIiICjXrI+K8T9QfnapKo16x/ivEfUH52rNe2WMTbPZz5C28tiP4VvaJDtb049g8z/ANEi6HjLntGzgpuIN6uy8ay5r7Hj4qPwEDJZjHWt7bSTz1uux3hSTofEAFlPw4vEnQtNVpxFfBrjN7ZPHTti3mqJ9N7MY8bYlsdamGiRo7KGk8iaFqzg2ezIc5+1z6AZMjY8lXp8u9NPYsnjTJ+8m+59m6TK7LYaI6yuzHeoChdK3wwl9znK1oi2wskx5nybPTxDarQWL0Xoe2nRg1RVVF0RWkpT3pfovDPwjn4KLDSRxsiL37SZmMhJLGyOliccr2lxI0FCwsnjOicCcfjcC3BsYI4JZGTCSQyNkjibJpZy5Nay17Tal1a8wEnEe1XJcpp6J9BwZ8Lh8VDhGvxMYd8LifdREgcY5BlBiYaAIYeQVvJFh8J0fh53YVk8j58RG50jnhlRuAALWkb1DTu3tDyXEQLl9uwb9ltcp2Zfs8/yc4GYtvvrVTzF+jeGhkxGIEJfHHgoMW3Cuc6mvndlLXuG8WMouruIXr0e2HF4PAD3O2KOXpbJJG1zzG7qw1xZZLg0igRZ1BS41qSvNxU59z4d0+IdHhcO3DYUmIvxMk5Bc6UtY5zYtXvOUgNAoDisgfRXCvxEcscTZGu6OfjBhonyGOWWN+TKxzgJMh7WXjolxrMr5K2Bh+hIcbgdocI3CSPx2HwwkbtBHkkJDixkhNEXR1INDhqvqDA4TEYzEdH+42wiNswZOHybZjoGuIkmLjlc12XUUAMwpLjXZXwVsnA4PBxy9Fwvwccnu3DQmV7pJA4Ole9mZgDqDrFk+AApa/6UwwinljGoZK9gvjTXuaL9gQWcnA+Sy7Dh9q07SbY7PU0zaOfsyKH8l03yJWIl7J8ipTD7q90RnLEZjAMtbLIyPZOqxdZst8+PBSpYTr9n7+Jxn+lB3aG5LbppQ4aLdi0t6gQfdOLv/Bw9ag2N+jppa3SsrAiIgIiICIiAiIgIiICIiAiIgKNesf4rxH1B+dqkqjXrG+K8R9Qfmas17ZYxNs9nP2HlADN9retaaLM3fvXXDvbzUj6ElY1zXbRhJnOuyJAANh+WtW+Hgo5h5aawZy3rWmgzNwzb1+HzeaknQcr3PB2zg1uILr2beN0XZeJ01pcJtaLvFFuWL+a/yiXTT4zjgZnPdHWpjAa4nK7LQdw1q/BWuHkhynM55kzaUW5GR5OGg7d93LwtZHFOkHSTNlI1smV1SSkAAZXZibvUjgrXDPk9zEB7BGZ+xnGdz9mKeRlstqu4exel7qdGGQFEC6IzfSHpli5ozHLLYdQednG178ptokka0PeAQDTidQvA+keIM8mI2h20jXNkflbq17cjgRVC20NAFkZ8XhppHl2Utc6STOGCJzW217GUT1jy4FulmpDqeXv6OdPwRiPaSSwhkskkjImZmzB5aWtcLpzWgFhY7TK6wb0MVY4X06xkYiDJqMIDY3bOIyNaODNoWFxZ/KTSymG9O5osHBDDbSx8z3lzWSMkMjmub1b2kW0g68ddFZxYzBANNU6oyW7EOa0shlY8EuzBzXymNx3Sa14hXcvTWDdbY2hgaXmPPAJWND3sc9uyJ5gOo8uGl2Ax0PpXimYh2JbM/bPBDnmnZgaBa5pGUt0G7VaBfc/ppi3mMmY9VKJowGRhrHgUC1gbQFfJqtTpZVyelcI1gqNriGHKDCLY73PIwiR19cDOWPBPAN5cFTEdO4Yh5bBGHgO2fUNy26OHtN4GpBMRd0Hd2gDG9H+ks8DpTG8dd8I1zGSMfqXW5j2lpNkkGuau8N6WvdPFJinTSCJhjjMUgw8kYJJBY9ja0JOhFVpwFK29IOkIJSNhG2MCSWsrAzqy5phBo6uAz6nXhqVh7REp9IvTMTwGGIYg55WyyS4iYSyuLARG0ZQAxjcxOnMqyxvpzjZojFJOS1zQ1xysD3tHBr5WtD3jwJ81glQlFX59IJ9pA/aHPhmsbCabuNjcXMAFUaJPG1ZTzF7nOcbc5xc495cSSftK+CqIij+B8llY34bMzWYRbMZgCzO+TIdQAOxmrjy4c1ipeyfIqSslxHutnXQ7XYDrM7cjGbJ1M7NZst+3wWamoT/1BEHE4wj/AAoL50d+wCNK8tFulaW9QH8Ri/8ARgrW9N+rPMrdKiiIiAiIgIiICIiAiIgIiICIiAo16x/ivE/UH52qSqNesj4rxP1B+dqzVtljE2z2c/YeSgwZpB1zTTRY0ve49ochzUm6KmNs6zEfxRd2Oem/x7fgovHJlLB1lCQOJaaAA5kfO7is90TjKLL90Cpy80RoNKP1/HhoFxicnkoqjljPz6o30+YzjxtxI9lagaSONOy/jVq0h2WQ3ndLm1IccrYyzVlVq4kXY0rwWTx8r/3k10cmxeWmpJT2QWOzZjRskaDzVlHiphhiWyMybYVFZL5HZK2vDVtfbS9EdHsp0YdB5HjV0aurq+F0skegjtHM28G63MZMzsnYz5LrV3Kl6YV0jcK3fbl2rnshzb2fZ2ZS3L2a4a/otXLMUPAEnU0ASaHE0OSoTQv2rM4HBPgnkazERNyxPDpWuIY5pa1xjDi07x8uStcTgHFrJMzAXOytjBOdoja0te7TRtAa/wDpLlliQRoQQRxBBB7+BVWHhoaNi6NGuNHgaWa6Sw8k0s2eeJxZmkfMXEtkc1rQGsIaNaNV5r4ZHJsIWGRv96GRl3wOZ1PfIMugIcTx0S62Ysu46E0LNAmh3muA8VRxr+lVrfdXesphMM+I4lonYGBjmPc1xa2ZrXNOSMlps27+q+Tg5GzRSCSMSPkLgASDCWPDQ6Swco5805izGewjUjUEGxxFFU9ho2QaNEA0aPA6rK4/Cuk2rjLGdmXOzFxJme5+V2z0F8B5acV6nDyuZBCZmG4yxoLzUDDIAdoA3Qk1393ilyzCE8dCaqyASBegsjglG6okk1QBJJ7gBrayvR8L2snbtWiLMwOaHEbcte5rdmMpJA56jivrB4ORmIhe2eJsj+szAmoSS4ESGjR1OlJcsw//AHXThoePileBGliwRYOgIviPFZGfBOkY5+dlNIaAXEvlMj35nM0F62b04hXkuGklMcT54iTDGM7nksiYAXNjdTRTt0fglyzAycD5LLMdh88dxSiLIOqLyHSOyG35q0bmo+ICtI+iy+IvL4xvBgZZzyZgd5g+bpxWZglxAnb/AGqLPsR1xcS2Npid1XZ7WWxw4nwUmSGwPUFXujGV/hQXxOtvuieIW6Fpf1BOJnxZJvqYO/hv1d62t0IoiIoCIiAiIgIiICIiAiIgIiICx3TnRbMRA+OSyxwogOIvUHksivLE9goIMz1cYIcIj94/9VdR+g2GbwY7jXbdx+1Z8M48OSqYvAce9YmimdYhj26PiPo559YUEUHTD2vjzxMay4y8tu4hW94ONqOMmj2RBHWF5Jk2jjTC2tm1vB2vM/7LpHG9DQvkJdDCSebo2HgO8hWw6Aw9XsIONVso7/LwW4tGTVrOf3YzD7QnZdXkpse1fo4trO5/Hta0vB2Ij2OX+8LyXSZ36tygZAzh2rNron3u4e62GH4X8HHR5/NVP3BhqvYQeWyjsc+GVFc/HGYfaucI+ryuDI9s+muIFOL+J3gTXj7F4GeLZhtb+ZxfJndb2msrAzgBet+3iuiT6PYeyNhh9Nfg46Ptyqn7gw1XsIPuo7Hnuq5Dn5+MgMr3ZBkyuETNq+ozu5XF/FxBzGvFeRxEORgymw4mR20dcgzAtaG8GACxfH2roc+j2HsjYQaf5cevkcqp738Np1EGv+VHpy13URz6MZDmlIYBbSIm7V4EVkZXZvlEb2nivhuJhqMZeBJlO0eDLvgtFfIAbYsd66GPo9h9eog0/wAuPXy3VQej+H06iDX/ACo9Na13dFMlc9uxcNykNGZ3wXWvqEZiePyzl0VRioOqGQ5G6yDaPuU5r/8ArGXTTvXQfvew+vUQaf5ceuvLd1Vfe9htOog1/wAqPTlru6K5DnluLiqXQZnUI+sfUQzEn65y0PYvqLFYcGK491oG0G1fcrtbcT8gVWg8uGq6DHo/h9eog05bOPy03dV9D0fw2nUYfXh1UennupkOdmYmLK+xcji3K/aOqNoJzNA+XbaFnu7l6txeHzx3HcbWAOZtX9Y/KQ55d8mzl0Hcug/3DhzZ9zweWyj/AA3dU972HsDYYfUXezjry7KmSOdm4mLZvBHWOcOs2jt1tU5rW/LJ01P9F7sxeG2jSYuraysm1fvPyEF5dxFuo14LoH3v4er2EH3Ud/l1Vfe7h7rYYfhfwcdcL+arkIP+z64GfF0b6qGzZNm5LOuq3WsF6O9GRRl5ZFGyw3ssa3v40NVnAFFVREQEREBERAREQEREBERAREQF5z9koiCya3y4hVI8BxRFRZYhu/qL8B5Lza3w1vj7OCIoKln8undfA+ao1tjx7+R04Iio+jHXLQ3QvUeOnJfJb9vM3oQqooKEDXTTlrqDoleGvPxRFQAGumnLwVcovh5+OulIigbPuHlrw15pQ008/HXiERBRo46eXhrzQDUaeYvifBEQMunDyN/barQ7tK1F/iERB81pqNe+/wACqho+aarhzuuKIgv+iBq7yH+6ySIgIiICIiAiIgIiIP/Z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ja-JP" altLang="en-US"/>
          </a:p>
        </p:txBody>
      </p:sp>
      <p:pic>
        <p:nvPicPr>
          <p:cNvPr id="1038" name="Picture 14" descr="https://encrypted-tbn3.gstatic.com/images?q=tbn:ANd9GcTKIWczbiOR10mgefXy9TmvjEWM-eE_RPiRdXHJq3yGEH9hlMrk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24491" y="2852936"/>
            <a:ext cx="2867025" cy="1590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AutoShape 16" descr="data:image/jpeg;base64,/9j/4AAQSkZJRgABAQAAAQABAAD/2wCEAAkGBxQHBhQUBxQVFRUWFyIXFhcYFxYfHBkaGiMgHRYiIR0aHCkgHiExIRgXJTMhJSksLi8uICMzODMtNygtLisBCgoKDg0OGxAQGy8kICU0NC80Ny8sLCwsNC8sNCwsLCw0LCwsLCwsLCwsLCwsLCwsLCwsLCwsLCwsLCwsLDQsLP/AABEIALgA9gMBEQACEQEDEQH/xAAcAAEAAwADAQEAAAAAAAAAAAAABQYHAwQIAgH/xABCEAACAQIDBAcFBQYEBwEAAAAAAQIDEQQFBgcSITETQVFhcYGRFCIyUqEVI0JysTZigrLB0hdUc6IkJTM3U3SSFv/EABoBAQADAQEBAAAAAAAAAAAAAAADBAUCAQb/xAAwEQEAAgIBAwMCAwcFAAAAAAAAAQIDBBEFEiETMUEiYRQzUSNCUnGBkfAyNFOxwf/aAAwDAQACEQMRAD8A3E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6Ob5tRybBurmU1CC631vsS5t9yO8eO2Se2sOb3iscyzHOdr83UaySjFLqnVu2/4Ytfqa2Lpf/JP9lC+9/DCFp7VcfCd5dA12Om7fSVyeemYfui/G3WzTu1mli6ihnkOhb4b8W3Dz64/Up5+mXr5pPKxi3K28WaRSqKrTUqTTTV007pruZmTHHiV2J5fR49AAAAAAAAAHzKaiveaQ4ecv2MlJe67jg5G7cw9fkZqXwtPzPeJecw+jx6AAAAAAAAAAAABx4itHDUJTru0Ypyk31JcWexEzPEPJniOXnPWGpqmp81dSpdU07UofLHq4fM+v0PptXXrgp9/li5ss5LLnpPZV7Vh1U1FKUN5XVKFlJL958bPuRR2OpcT241rDp8xzdaauy7Lp0rQp1Iv5lVqX/wBza+hUjqGeJ55TzqY2ca40BU01DpcK3Vodcre9Ds3kurvRp6u9XL9NvEqWfVnH5j2SmyXVksHj1hMdK9Oo/ur/AIJ9l+x9nb4kPUdWJj1K/wBUmpnmJ7JTu2nG1MHg8M8HUnC85X3ZNX4LsK/Tcdb2t3Rym3LTWI4XHR1R1tLYaVVuTdKLbbu27dpS2IiMtoj9VnFPNIZrisxrLa+qaq1Oj6eK3N+W7bdXC17GnXFT8H3ceeFKb2/EcctjMZosH2garrY/U9VZbVqRp0vu1uSkk934pcO92v3I+g09WkYo748yydjPab/S1LZ3nv2/pmE6rvUh93U7d6NuPmmmZO5h9LLMfC/r5O+nKL2v4qeE0zGWEnKD6VK8W0+vsJen0rbLxaOXG3aYpzCR2ZV5YnRdCWIlKUnvXcm2370utkW5WK5rRDvXmZxxMvzX+rVpbLF0KUq1S6pxfJW5yfcro91Nac9vtDzYzenH3ZplunMz1sunxVSShLlOpJpS/LCPV32S8TTvn19b6YjypVx5cvmZT2QaexGiMZUxOd137PSpuVoTk1Uk+EY7r67/ANOPMr5s9NmIpSvmU1MdsUza0+EDPMMy2hZjJYFyjTT+GMt2nTXVvNcZP18LFn09fUr9XmUPflzz9Ps5sboLMsjpdNgKjm48WqVSakrdifxeHPuOabmvlnttHD22vlp5iVr2Z66lnU/Zs4a6ZK8J2t0iXNNfMvr5FTd04x/XT2WNbY7/AKbe6w6/z37A0zUqUnapJblL80uF/JXfkVtTD6uWI+E2fJ2UmWWbNtV1cFqaEMwqzlTrPclvybtJ/A+L4ceHma27q1nFzSPMKGtnmL8Wn3bpOShBufBJXZgR5akzw89ai1hXxupp18FWnGMZ/dRUmo7seXBcHfm79p9Hh06Ri7bR5ZGTYtOTmJbvp/NI51k1KvQ5VI38HykvJpowMuOcd5rPw1cd++sSzrbHqWeHrU8LgJyg7dJVcW07P4FdeDfoaXTdaLc3tCnuZpj6YSOx/UUsyy2dDGzc6lJ3i5O7cJcuL52d/oR9RwRjvFqx4l3qZZtXiVm1xnn/AOf01Vqw+O27T/PLgvTn5FXVw+rkiqbPk7KTLItn2q6uA1RD2+tOdOs9ypvybScvhlx5e9bybNjc1KTimax5hn6+e0X8z7tX1FTrzxy9mdTcSVty/O/vcuu1rN2XeY+KaRHloZO7nwnsJvLCx9p+PdW9bt6yC3HPhLHPHlVdq2MeD0XV3Oc3Gn5SfH6XLehTuzR9lfatxjlmOyvKo5nq2HTpONKLqWfarKP1d/I1+oZJpi4j5UNSkWv5b8fONgA4cbhY43CTp4lKUJxcZJ9afM6raazEw5tETHEvMWMoyyjNZxi/eo1Gk++EuD+iZ9VWYyY+f1hhzHZdpm2it7Tk2CmvxNy9YpmV0yOMloXtyeaQvmiv2Swv+jH9DP2fzbfzXMP+iGW4v/vQv/Yj/KjWr/sf6KE/7lpevc8+wdNVakHapJblP80uCflxfkZerh9XLEfC7nydlJlQtlOmaeOybE1cytatF0IXavu/jkvO3H900N/Pat61r8eVPVxxaszb5dPZpj5aa1lUwmOfCpLo32b8fgfmv1R3vUjNhjLHw81renkmkrZtp/ZWP+tH9GVOmfmrG5+WktlX7DUP4v55EO9+fZ3q/lwz7aw/aNfU4Yj4NynH+GUnvfq/Q0un+Ne0x91Ta85YiW1UKUaFFRopKMVZJdSXIw5mZnmWlEcR4Z7turShp+jGHwyre95JtfU0ul1ics/yU92eKJvZhhIYXRdB4e3vpzm+2TfG/hZLyK+9abZp5S61YjHHC1lRYYbnUFlm16P2dw/4im7LtqbvSL/dL1N3HPfpz3Mq/wBOf6XPtZzWWc6nhhcHxVNqFl11Z8/ROK9Tzp+OMeKck/5Drav33ikOLaRpJadw2Fq4HglBU6jX/kjxUvF8fRHWls+tNq2ebGH04i0LBqHW3tOzSE6UrVq66GVuaa4Vfp1/vIrYdTjZ4n2jymyZ/wBjz8oHTOivtPQOIrOP3s/eoeFLnb8z3l6FjPudmxWvxHuhx6/dimflI7H9SRweEr0MbK0YRdeF+pL/AKi/R+bI+o4JtaL1+fDvUy8RNZQmlsI9b6+lVxqvT3nVqJ/KuFOP8q8EyfPb8NrxWvuix19bLzPs+aUnoTaPZ3VNTs++jU5el15xE8bOt9//AEj9jm+yR2u5y81z2nhcC95U7Xt11KnJeSa9SPp2L06Tks728nfaKQ4NoWjlp/J8LVwqtuxVOs18/wASl6uS9Ow609r1b2rb59nmxg7KxaGnaCzv7e0xSqT+OK3Kn5o8G/NWfmZW3h9LLML2C/fSJWIrJlP2r4N4vRdXc5wcZ+UXx+ly5oX7c0fdW2q845ZjsqzSOWatgq7SjVi6d32uzj9VbzNbqOOb4uY+FDUvFb+W/HzrYdHO8yWUZTVr1k5KnFyaVru3id46Te0Vj5c3t21myo6T2hLPsXX9opqjSo0ukcnK759fC3IubGjOKK+eZlWxbPfz9mMYytLN81nKK96tUbS75y91fVI3a1jHj4/SGZM992mbaKHs2TYKC/C3H0il/QyumTzktK9uRxSHHkO1OjleTUaNShUk6cFFtSjZ2PcvTb3vNomPLym5WtYjhXsszRZ1tRpV6UXFVK6ai7XXC3V4FnJinFqTSf0Q0v35+6EntUzKWfarpYPAe8qbUEl11Z8/RW8OJFoUjFinLb/ISbVpveKQk47IZxjwxjXcoP8AuIp6nE/upI05j95WtaaLq6RhSrU6rqJz+K1nCa4w632P0LWtt12OaTHCDNgnFxblZtoGcLPdm9CvT5yqR3l2SV1Jetypp4pxbM1lPsX78MSj9H7SKWn9P06FajUm4XvJONneTfX4kux0++XJN4mPKPDt1pXtmHxqycdfZe8XksJKth/cq0nZydP4oyVudm5cuPPuGvzq29PJ7SZeM0d9PeEhpTarHD4CNPUEZuUFZVIK+8ly3lfg/Aj2OnTNu7H7O8W3ERxd380zvD7RsBWwmW70asYqrRdRJb0o80uLt2Px7iPHiyaloyW9vl3bJXPE1hWNFa1qaOnLC51Tn0ak3u/jpt/FwfNPn+nMt7OpXY/aY58oMOecX02WrNtreGp4R/ZUKk6luG9Hdin38b+hTx9MyTP1+IT33KRHhUNK4apOvWzbOk3CkpVItq3S1nwhZdibXHle3YXNi1eI18fz/wBK+Ks8zls7OyfK5Z1qieKxvvdE3Nt9dWd7enF+h51DJGLFGOvy91aTe/fLVNXZMs+09Woy5yjeD7Jx4wfqvQyNfL6WSLNDNTvpMPO+XYCpmGZ08NC+9Kpubvyt8JvyS4+B9LfJWtJyfZjVpM27HpfLsFHL8BClh1aMIqK8FwPlr3m1ptLbrWIjhgO0LJ3kGqqsaN4wqLpIW+WfxL1urdlj6PSyxlxRz8MjZpNLzw03ZFkn2bpvpaytOu9/wguEP6vzMnqGbvy8R7Qv6mPtpz+qM21ZJ0+X08VSXGm9yo/3JP3fST+pL0zNxb05+Ue7j5r3Qq+yfJnm+p+mxPvQoe+2+ub4Q9OL8kXOo5Yx4uyPlX1Mfdfun4bDqfKI57kVWhV/HH3X2SXGD9UjEwZZx5ItDSy076zDKtkWbSyrUk8Ji7rpbq3ZUp3v6pP0Rr9Rxxkxxlqoal5reaS2kw2m48RQjiaEoV1eMk4yT60+DPYmYnmHkxzHDzlq/TVTS+bOnVu4N3pT+aPVx+ZdfqfTa2xXPT7/ACxc2Kcdl10ptV9mwyp6ijKduCqwSba/ej296KOx02ZnnH/Zaw7njiyU1dtAwOZaZr0sFVlKdSDjGPR1Fxfa5RS+pDr6OauWLTHiEmbZx2pMRLH6OJnRozjSk1GokppfiSd0n5m5NImYmfhmRaYjiGhbJdJyxmPWMx0bU6b+6v8Ajn2+C7e3wMvqO1ER6df6rupgmZ75avnGTUM7w6hmtONSKd0nfg+1NcUY+PLfHPNZ4aNqVt4lD/4f5d/lYes/7ib8Zm/iR/h8f6O1lujsFleMVXAYeEZx+GXvNq/Zds5vs5bxxa3h7XDSs8xDlw2l8Jhsy6ehQgq13Lf43vL4nxfezmc+Sa9kz4e+nXnnjymCJI6mZ5bSzXCOnmMI1IOzcZcuHFHVL2pPNZ4lzasWjiXRhpbCQyuWHjQh0MpbzhxtvcOPPg+C5Hfr5O7v58ufSrxxx4dH/D7Lv8rD1n/cSfjM38Tn8Pj/AEd7KNLYTJcS55XRVOTW62nPivBuxHkz5MkcWnl1XFWvtDq5vobA5vXc8XQW++coOUG/HdaT8WSY9vLjjiJc318dveHJkejsHkVffy6ilP55SlKSvzs5N28jzLs5cscWl7TDSntDsZ5pnC58v+a0Yza5S4qS/ii0/I5xZ8mP/TL2+Kl/eETg9nGX4SupRobzXFKc5yX/AMt2fmiW29mtHHKONXHE88LHjMupY3L5UcTCLpSjuuHJW8uXkVq3tW3dE+U01iY4dfIsjoZBg+jyqG5FvefGTbb625Nt8kdZct8s82l5THWkcQkiN2hcLpXC4TO5YrD0kq0r3leXN/E1FvdTfal+pNOxkmnZM+EUYaxbu48pohSojP8ATWG1Dufa1JT3HeL3pJq/NXi1dcORLiz3x89so74q390pSpqjSUaSSSVkl1JciOZmZ5l3EcOPHYOGPwkqeMipwmt2UXyaZ7W01nmCYiY4l08hyGhp/CunlNPci3vPjJtvvcm2dZct8s82lzTHWkcVSZG7QtHSuFoZ68XSpJV3d715Wu1ZtRvuptdaXb2smnYyTT0+fCOMVYt3ceU0QpADo5xlFHOsE6WZQU4Pt5p9qa4p96JMeS2Oe6suL0i8cSy/OdkNSNRvJK0XH5at01/FFO/oauLqkccXhRvpfwyrmZbO8blmAqVcWqShTi5SaqXdl2Kxbpv4r2isfKC+pescy59lun6Of51NZpFyjTgpqN2k3e3G3Ndxx1DPfFSO35e6mKt7eW8U6apU1GkkklZJKyS8D56Z58y1ojh9B6AAAAAAAAAAAAAAAAAAAAAAAAAAAAAAAETqzAzzPTeIpYRJznTcYpuyu+8lwXimSLT8I8tZtSYhTdl+kcVpzM6081jGMZ01Fbs1Lje/UXt7ax5qxFfhW1cFsczy0gzF0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P/9k=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ja-JP" altLang="en-US"/>
          </a:p>
        </p:txBody>
      </p:sp>
      <p:sp>
        <p:nvSpPr>
          <p:cNvPr id="10" name="AutoShape 18" descr="data:image/jpeg;base64,/9j/4AAQSkZJRgABAQAAAQABAAD/2wCEAAkGBxQHBhQUBxQVFRUWFyIXFhcYFxYfHBkaGiMgHRYiIR0aHCkgHiExIRgXJTMhJSksLi8uICMzODMtNygtLisBCgoKDg0OGxAQGy8kICU0NC80Ny8sLCwsNC8sNCwsLCw0LCwsLCwsLCwsLCwsLCwsLCwsLCwsLCwsLCwsLDQsLP/AABEIALgA9gMBEQACEQEDEQH/xAAcAAEAAwADAQEAAAAAAAAAAAAABQYHAwQIAgH/xABCEAACAQIDBAcFBQYEBwEAAAAAAQIDEQQFBgcSITETQVFhcYGRFCIyUqEVI0JysTZigrLB0hdUc6IkJTM3U3SSFv/EABoBAQADAQEBAAAAAAAAAAAAAAADBAUCAQb/xAAwEQEAAgIBAwMCAwcFAAAAAAAAAQIDBBEFEiETMUEiYRQzUSNCUnGBkfAyNFOxwf/aAAwDAQACEQMRAD8A3E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6Ob5tRybBurmU1CC631vsS5t9yO8eO2Se2sOb3iscyzHOdr83UaySjFLqnVu2/4Ytfqa2Lpf/JP9lC+9/DCFp7VcfCd5dA12Om7fSVyeemYfui/G3WzTu1mli6ihnkOhb4b8W3Dz64/Up5+mXr5pPKxi3K28WaRSqKrTUqTTTV007pruZmTHHiV2J5fR49AAAAAAAAAHzKaiveaQ4ecv2MlJe67jg5G7cw9fkZqXwtPzPeJecw+jx6AAAAAAAAAAAABx4itHDUJTru0Ypyk31JcWexEzPEPJniOXnPWGpqmp81dSpdU07UofLHq4fM+v0PptXXrgp9/li5ss5LLnpPZV7Vh1U1FKUN5XVKFlJL958bPuRR2OpcT241rDp8xzdaauy7Lp0rQp1Iv5lVqX/wBza+hUjqGeJ55TzqY2ca40BU01DpcK3Vodcre9Ds3kurvRp6u9XL9NvEqWfVnH5j2SmyXVksHj1hMdK9Oo/ur/AIJ9l+x9nb4kPUdWJj1K/wBUmpnmJ7JTu2nG1MHg8M8HUnC85X3ZNX4LsK/Tcdb2t3Rym3LTWI4XHR1R1tLYaVVuTdKLbbu27dpS2IiMtoj9VnFPNIZrisxrLa+qaq1Oj6eK3N+W7bdXC17GnXFT8H3ceeFKb2/EcctjMZosH2garrY/U9VZbVqRp0vu1uSkk934pcO92v3I+g09WkYo748yydjPab/S1LZ3nv2/pmE6rvUh93U7d6NuPmmmZO5h9LLMfC/r5O+nKL2v4qeE0zGWEnKD6VK8W0+vsJen0rbLxaOXG3aYpzCR2ZV5YnRdCWIlKUnvXcm2370utkW5WK5rRDvXmZxxMvzX+rVpbLF0KUq1S6pxfJW5yfcro91Nac9vtDzYzenH3ZplunMz1sunxVSShLlOpJpS/LCPV32S8TTvn19b6YjypVx5cvmZT2QaexGiMZUxOd137PSpuVoTk1Uk+EY7r67/ANOPMr5s9NmIpSvmU1MdsUza0+EDPMMy2hZjJYFyjTT+GMt2nTXVvNcZP18LFn09fUr9XmUPflzz9Ps5sboLMsjpdNgKjm48WqVSakrdifxeHPuOabmvlnttHD22vlp5iVr2Z66lnU/Zs4a6ZK8J2t0iXNNfMvr5FTd04x/XT2WNbY7/AKbe6w6/z37A0zUqUnapJblL80uF/JXfkVtTD6uWI+E2fJ2UmWWbNtV1cFqaEMwqzlTrPclvybtJ/A+L4ceHma27q1nFzSPMKGtnmL8Wn3bpOShBufBJXZgR5akzw89ai1hXxupp18FWnGMZ/dRUmo7seXBcHfm79p9Hh06Ri7bR5ZGTYtOTmJbvp/NI51k1KvQ5VI38HykvJpowMuOcd5rPw1cd++sSzrbHqWeHrU8LgJyg7dJVcW07P4FdeDfoaXTdaLc3tCnuZpj6YSOx/UUsyy2dDGzc6lJ3i5O7cJcuL52d/oR9RwRjvFqx4l3qZZtXiVm1xnn/AOf01Vqw+O27T/PLgvTn5FXVw+rkiqbPk7KTLItn2q6uA1RD2+tOdOs9ypvybScvhlx5e9bybNjc1KTimax5hn6+e0X8z7tX1FTrzxy9mdTcSVty/O/vcuu1rN2XeY+KaRHloZO7nwnsJvLCx9p+PdW9bt6yC3HPhLHPHlVdq2MeD0XV3Oc3Gn5SfH6XLehTuzR9lfatxjlmOyvKo5nq2HTpONKLqWfarKP1d/I1+oZJpi4j5UNSkWv5b8fONgA4cbhY43CTp4lKUJxcZJ9afM6raazEw5tETHEvMWMoyyjNZxi/eo1Gk++EuD+iZ9VWYyY+f1hhzHZdpm2it7Tk2CmvxNy9YpmV0yOMloXtyeaQvmiv2Swv+jH9DP2fzbfzXMP+iGW4v/vQv/Yj/KjWr/sf6KE/7lpevc8+wdNVakHapJblP80uCflxfkZerh9XLEfC7nydlJlQtlOmaeOybE1cytatF0IXavu/jkvO3H900N/Pat61r8eVPVxxaszb5dPZpj5aa1lUwmOfCpLo32b8fgfmv1R3vUjNhjLHw81renkmkrZtp/ZWP+tH9GVOmfmrG5+WktlX7DUP4v55EO9+fZ3q/lwz7aw/aNfU4Yj4NynH+GUnvfq/Q0un+Ne0x91Ta85YiW1UKUaFFRopKMVZJdSXIw5mZnmWlEcR4Z7turShp+jGHwyre95JtfU0ul1ics/yU92eKJvZhhIYXRdB4e3vpzm+2TfG/hZLyK+9abZp5S61YjHHC1lRYYbnUFlm16P2dw/4im7LtqbvSL/dL1N3HPfpz3Mq/wBOf6XPtZzWWc6nhhcHxVNqFl11Z8/ROK9Tzp+OMeKck/5Drav33ikOLaRpJadw2Fq4HglBU6jX/kjxUvF8fRHWls+tNq2ebGH04i0LBqHW3tOzSE6UrVq66GVuaa4Vfp1/vIrYdTjZ4n2jymyZ/wBjz8oHTOivtPQOIrOP3s/eoeFLnb8z3l6FjPudmxWvxHuhx6/dimflI7H9SRweEr0MbK0YRdeF+pL/AKi/R+bI+o4JtaL1+fDvUy8RNZQmlsI9b6+lVxqvT3nVqJ/KuFOP8q8EyfPb8NrxWvuix19bLzPs+aUnoTaPZ3VNTs++jU5el15xE8bOt9//AEj9jm+yR2u5y81z2nhcC95U7Xt11KnJeSa9SPp2L06Tks728nfaKQ4NoWjlp/J8LVwqtuxVOs18/wASl6uS9Ow609r1b2rb59nmxg7KxaGnaCzv7e0xSqT+OK3Kn5o8G/NWfmZW3h9LLML2C/fSJWIrJlP2r4N4vRdXc5wcZ+UXx+ly5oX7c0fdW2q845ZjsqzSOWatgq7SjVi6d32uzj9VbzNbqOOb4uY+FDUvFb+W/HzrYdHO8yWUZTVr1k5KnFyaVru3id46Te0Vj5c3t21myo6T2hLPsXX9opqjSo0ukcnK759fC3IubGjOKK+eZlWxbPfz9mMYytLN81nKK96tUbS75y91fVI3a1jHj4/SGZM992mbaKHs2TYKC/C3H0il/QyumTzktK9uRxSHHkO1OjleTUaNShUk6cFFtSjZ2PcvTb3vNomPLym5WtYjhXsszRZ1tRpV6UXFVK6ai7XXC3V4FnJinFqTSf0Q0v35+6EntUzKWfarpYPAe8qbUEl11Z8/RW8OJFoUjFinLb/ISbVpveKQk47IZxjwxjXcoP8AuIp6nE/upI05j95WtaaLq6RhSrU6rqJz+K1nCa4w632P0LWtt12OaTHCDNgnFxblZtoGcLPdm9CvT5yqR3l2SV1Jetypp4pxbM1lPsX78MSj9H7SKWn9P06FajUm4XvJONneTfX4kux0++XJN4mPKPDt1pXtmHxqycdfZe8XksJKth/cq0nZydP4oyVudm5cuPPuGvzq29PJ7SZeM0d9PeEhpTarHD4CNPUEZuUFZVIK+8ly3lfg/Aj2OnTNu7H7O8W3ERxd380zvD7RsBWwmW70asYqrRdRJb0o80uLt2Px7iPHiyaloyW9vl3bJXPE1hWNFa1qaOnLC51Tn0ak3u/jpt/FwfNPn+nMt7OpXY/aY58oMOecX02WrNtreGp4R/ZUKk6luG9Hdin38b+hTx9MyTP1+IT33KRHhUNK4apOvWzbOk3CkpVItq3S1nwhZdibXHle3YXNi1eI18fz/wBK+Ks8zls7OyfK5Z1qieKxvvdE3Nt9dWd7enF+h51DJGLFGOvy91aTe/fLVNXZMs+09Woy5yjeD7Jx4wfqvQyNfL6WSLNDNTvpMPO+XYCpmGZ08NC+9Kpubvyt8JvyS4+B9LfJWtJyfZjVpM27HpfLsFHL8BClh1aMIqK8FwPlr3m1ptLbrWIjhgO0LJ3kGqqsaN4wqLpIW+WfxL1urdlj6PSyxlxRz8MjZpNLzw03ZFkn2bpvpaytOu9/wguEP6vzMnqGbvy8R7Qv6mPtpz+qM21ZJ0+X08VSXGm9yo/3JP3fST+pL0zNxb05+Ue7j5r3Qq+yfJnm+p+mxPvQoe+2+ub4Q9OL8kXOo5Yx4uyPlX1Mfdfun4bDqfKI57kVWhV/HH3X2SXGD9UjEwZZx5ItDSy076zDKtkWbSyrUk8Ji7rpbq3ZUp3v6pP0Rr9Rxxkxxlqoal5reaS2kw2m48RQjiaEoV1eMk4yT60+DPYmYnmHkxzHDzlq/TVTS+bOnVu4N3pT+aPVx+ZdfqfTa2xXPT7/ACxc2Kcdl10ptV9mwyp6ijKduCqwSba/ej296KOx02ZnnH/Zaw7njiyU1dtAwOZaZr0sFVlKdSDjGPR1Fxfa5RS+pDr6OauWLTHiEmbZx2pMRLH6OJnRozjSk1GokppfiSd0n5m5NImYmfhmRaYjiGhbJdJyxmPWMx0bU6b+6v8Ajn2+C7e3wMvqO1ER6df6rupgmZ75avnGTUM7w6hmtONSKd0nfg+1NcUY+PLfHPNZ4aNqVt4lD/4f5d/lYes/7ib8Zm/iR/h8f6O1lujsFleMVXAYeEZx+GXvNq/Zds5vs5bxxa3h7XDSs8xDlw2l8Jhsy6ehQgq13Lf43vL4nxfezmc+Sa9kz4e+nXnnjymCJI6mZ5bSzXCOnmMI1IOzcZcuHFHVL2pPNZ4lzasWjiXRhpbCQyuWHjQh0MpbzhxtvcOPPg+C5Hfr5O7v58ufSrxxx4dH/D7Lv8rD1n/cSfjM38Tn8Pj/AEd7KNLYTJcS55XRVOTW62nPivBuxHkz5MkcWnl1XFWvtDq5vobA5vXc8XQW++coOUG/HdaT8WSY9vLjjiJc318dveHJkejsHkVffy6ilP55SlKSvzs5N28jzLs5cscWl7TDSntDsZ5pnC58v+a0Yza5S4qS/ii0/I5xZ8mP/TL2+Kl/eETg9nGX4SupRobzXFKc5yX/AMt2fmiW29mtHHKONXHE88LHjMupY3L5UcTCLpSjuuHJW8uXkVq3tW3dE+U01iY4dfIsjoZBg+jyqG5FvefGTbb625Nt8kdZct8s82l5THWkcQkiN2hcLpXC4TO5YrD0kq0r3leXN/E1FvdTfal+pNOxkmnZM+EUYaxbu48pohSojP8ATWG1Dufa1JT3HeL3pJq/NXi1dcORLiz3x89so74q390pSpqjSUaSSSVkl1JciOZmZ5l3EcOPHYOGPwkqeMipwmt2UXyaZ7W01nmCYiY4l08hyGhp/CunlNPci3vPjJtvvcm2dZct8s82lzTHWkcVSZG7QtHSuFoZ68XSpJV3d715Wu1ZtRvuptdaXb2smnYyTT0+fCOMVYt3ceU0QpADo5xlFHOsE6WZQU4Pt5p9qa4p96JMeS2Oe6suL0i8cSy/OdkNSNRvJK0XH5at01/FFO/oauLqkccXhRvpfwyrmZbO8blmAqVcWqShTi5SaqXdl2Kxbpv4r2isfKC+pescy59lun6Of51NZpFyjTgpqN2k3e3G3Ndxx1DPfFSO35e6mKt7eW8U6apU1GkkklZJKyS8D56Z58y1ojh9B6AAAAAAAAAAAAAAAAAAAAAAAAAAAAAAAETqzAzzPTeIpYRJznTcYpuyu+8lwXimSLT8I8tZtSYhTdl+kcVpzM6081jGMZ01Fbs1Lje/UXt7ax5qxFfhW1cFsczy0gzF0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P/9k=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ja-JP" altLang="en-US"/>
          </a:p>
        </p:txBody>
      </p:sp>
      <p:sp>
        <p:nvSpPr>
          <p:cNvPr id="11" name="AutoShape 20" descr="data:image/jpeg;base64,/9j/4AAQSkZJRgABAQAAAQABAAD/2wCEAAkGBxQHBhQUBxQVFRUWFyIXFhcYFxYfHBkaGiMgHRYiIR0aHCkgHiExIRgXJTMhJSksLi8uICMzODMtNygtLisBCgoKDg0OGxAQGy8kICU0NC80Ny8sLCwsNC8sNCwsLCw0LCwsLCwsLCwsLCwsLCwsLCwsLCwsLCwsLCwsLDQsLP/AABEIALgA9gMBEQACEQEDEQH/xAAcAAEAAwADAQEAAAAAAAAAAAAABQYHAwQIAgH/xABCEAACAQIDBAcFBQYEBwEAAAAAAQIDEQQFBgcSITETQVFhcYGRFCIyUqEVI0JysTZigrLB0hdUc6IkJTM3U3SSFv/EABoBAQADAQEBAAAAAAAAAAAAAAADBAUCAQb/xAAwEQEAAgIBAwMCAwcFAAAAAAAAAQIDBBEFEiETMUEiYRQzUSNCUnGBkfAyNFOxwf/aAAwDAQACEQMRAD8A3E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6Ob5tRybBurmU1CC631vsS5t9yO8eO2Se2sOb3iscyzHOdr83UaySjFLqnVu2/4Ytfqa2Lpf/JP9lC+9/DCFp7VcfCd5dA12Om7fSVyeemYfui/G3WzTu1mli6ihnkOhb4b8W3Dz64/Up5+mXr5pPKxi3K28WaRSqKrTUqTTTV007pruZmTHHiV2J5fR49AAAAAAAAAHzKaiveaQ4ecv2MlJe67jg5G7cw9fkZqXwtPzPeJecw+jx6AAAAAAAAAAAABx4itHDUJTru0Ypyk31JcWexEzPEPJniOXnPWGpqmp81dSpdU07UofLHq4fM+v0PptXXrgp9/li5ss5LLnpPZV7Vh1U1FKUN5XVKFlJL958bPuRR2OpcT241rDp8xzdaauy7Lp0rQp1Iv5lVqX/wBza+hUjqGeJ55TzqY2ca40BU01DpcK3Vodcre9Ds3kurvRp6u9XL9NvEqWfVnH5j2SmyXVksHj1hMdK9Oo/ur/AIJ9l+x9nb4kPUdWJj1K/wBUmpnmJ7JTu2nG1MHg8M8HUnC85X3ZNX4LsK/Tcdb2t3Rym3LTWI4XHR1R1tLYaVVuTdKLbbu27dpS2IiMtoj9VnFPNIZrisxrLa+qaq1Oj6eK3N+W7bdXC17GnXFT8H3ceeFKb2/EcctjMZosH2garrY/U9VZbVqRp0vu1uSkk934pcO92v3I+g09WkYo748yydjPab/S1LZ3nv2/pmE6rvUh93U7d6NuPmmmZO5h9LLMfC/r5O+nKL2v4qeE0zGWEnKD6VK8W0+vsJen0rbLxaOXG3aYpzCR2ZV5YnRdCWIlKUnvXcm2370utkW5WK5rRDvXmZxxMvzX+rVpbLF0KUq1S6pxfJW5yfcro91Nac9vtDzYzenH3ZplunMz1sunxVSShLlOpJpS/LCPV32S8TTvn19b6YjypVx5cvmZT2QaexGiMZUxOd137PSpuVoTk1Uk+EY7r67/ANOPMr5s9NmIpSvmU1MdsUza0+EDPMMy2hZjJYFyjTT+GMt2nTXVvNcZP18LFn09fUr9XmUPflzz9Ps5sboLMsjpdNgKjm48WqVSakrdifxeHPuOabmvlnttHD22vlp5iVr2Z66lnU/Zs4a6ZK8J2t0iXNNfMvr5FTd04x/XT2WNbY7/AKbe6w6/z37A0zUqUnapJblL80uF/JXfkVtTD6uWI+E2fJ2UmWWbNtV1cFqaEMwqzlTrPclvybtJ/A+L4ceHma27q1nFzSPMKGtnmL8Wn3bpOShBufBJXZgR5akzw89ai1hXxupp18FWnGMZ/dRUmo7seXBcHfm79p9Hh06Ri7bR5ZGTYtOTmJbvp/NI51k1KvQ5VI38HykvJpowMuOcd5rPw1cd++sSzrbHqWeHrU8LgJyg7dJVcW07P4FdeDfoaXTdaLc3tCnuZpj6YSOx/UUsyy2dDGzc6lJ3i5O7cJcuL52d/oR9RwRjvFqx4l3qZZtXiVm1xnn/AOf01Vqw+O27T/PLgvTn5FXVw+rkiqbPk7KTLItn2q6uA1RD2+tOdOs9ypvybScvhlx5e9bybNjc1KTimax5hn6+e0X8z7tX1FTrzxy9mdTcSVty/O/vcuu1rN2XeY+KaRHloZO7nwnsJvLCx9p+PdW9bt6yC3HPhLHPHlVdq2MeD0XV3Oc3Gn5SfH6XLehTuzR9lfatxjlmOyvKo5nq2HTpONKLqWfarKP1d/I1+oZJpi4j5UNSkWv5b8fONgA4cbhY43CTp4lKUJxcZJ9afM6raazEw5tETHEvMWMoyyjNZxi/eo1Gk++EuD+iZ9VWYyY+f1hhzHZdpm2it7Tk2CmvxNy9YpmV0yOMloXtyeaQvmiv2Swv+jH9DP2fzbfzXMP+iGW4v/vQv/Yj/KjWr/sf6KE/7lpevc8+wdNVakHapJblP80uCflxfkZerh9XLEfC7nydlJlQtlOmaeOybE1cytatF0IXavu/jkvO3H900N/Pat61r8eVPVxxaszb5dPZpj5aa1lUwmOfCpLo32b8fgfmv1R3vUjNhjLHw81renkmkrZtp/ZWP+tH9GVOmfmrG5+WktlX7DUP4v55EO9+fZ3q/lwz7aw/aNfU4Yj4NynH+GUnvfq/Q0un+Ne0x91Ta85YiW1UKUaFFRopKMVZJdSXIw5mZnmWlEcR4Z7turShp+jGHwyre95JtfU0ul1ics/yU92eKJvZhhIYXRdB4e3vpzm+2TfG/hZLyK+9abZp5S61YjHHC1lRYYbnUFlm16P2dw/4im7LtqbvSL/dL1N3HPfpz3Mq/wBOf6XPtZzWWc6nhhcHxVNqFl11Z8/ROK9Tzp+OMeKck/5Drav33ikOLaRpJadw2Fq4HglBU6jX/kjxUvF8fRHWls+tNq2ebGH04i0LBqHW3tOzSE6UrVq66GVuaa4Vfp1/vIrYdTjZ4n2jymyZ/wBjz8oHTOivtPQOIrOP3s/eoeFLnb8z3l6FjPudmxWvxHuhx6/dimflI7H9SRweEr0MbK0YRdeF+pL/AKi/R+bI+o4JtaL1+fDvUy8RNZQmlsI9b6+lVxqvT3nVqJ/KuFOP8q8EyfPb8NrxWvuix19bLzPs+aUnoTaPZ3VNTs++jU5el15xE8bOt9//AEj9jm+yR2u5y81z2nhcC95U7Xt11KnJeSa9SPp2L06Tks728nfaKQ4NoWjlp/J8LVwqtuxVOs18/wASl6uS9Ow609r1b2rb59nmxg7KxaGnaCzv7e0xSqT+OK3Kn5o8G/NWfmZW3h9LLML2C/fSJWIrJlP2r4N4vRdXc5wcZ+UXx+ly5oX7c0fdW2q845ZjsqzSOWatgq7SjVi6d32uzj9VbzNbqOOb4uY+FDUvFb+W/HzrYdHO8yWUZTVr1k5KnFyaVru3id46Te0Vj5c3t21myo6T2hLPsXX9opqjSo0ukcnK759fC3IubGjOKK+eZlWxbPfz9mMYytLN81nKK96tUbS75y91fVI3a1jHj4/SGZM992mbaKHs2TYKC/C3H0il/QyumTzktK9uRxSHHkO1OjleTUaNShUk6cFFtSjZ2PcvTb3vNomPLym5WtYjhXsszRZ1tRpV6UXFVK6ai7XXC3V4FnJinFqTSf0Q0v35+6EntUzKWfarpYPAe8qbUEl11Z8/RW8OJFoUjFinLb/ISbVpveKQk47IZxjwxjXcoP8AuIp6nE/upI05j95WtaaLq6RhSrU6rqJz+K1nCa4w632P0LWtt12OaTHCDNgnFxblZtoGcLPdm9CvT5yqR3l2SV1Jetypp4pxbM1lPsX78MSj9H7SKWn9P06FajUm4XvJONneTfX4kux0++XJN4mPKPDt1pXtmHxqycdfZe8XksJKth/cq0nZydP4oyVudm5cuPPuGvzq29PJ7SZeM0d9PeEhpTarHD4CNPUEZuUFZVIK+8ly3lfg/Aj2OnTNu7H7O8W3ERxd380zvD7RsBWwmW70asYqrRdRJb0o80uLt2Px7iPHiyaloyW9vl3bJXPE1hWNFa1qaOnLC51Tn0ak3u/jpt/FwfNPn+nMt7OpXY/aY58oMOecX02WrNtreGp4R/ZUKk6luG9Hdin38b+hTx9MyTP1+IT33KRHhUNK4apOvWzbOk3CkpVItq3S1nwhZdibXHle3YXNi1eI18fz/wBK+Ks8zls7OyfK5Z1qieKxvvdE3Nt9dWd7enF+h51DJGLFGOvy91aTe/fLVNXZMs+09Woy5yjeD7Jx4wfqvQyNfL6WSLNDNTvpMPO+XYCpmGZ08NC+9Kpubvyt8JvyS4+B9LfJWtJyfZjVpM27HpfLsFHL8BClh1aMIqK8FwPlr3m1ptLbrWIjhgO0LJ3kGqqsaN4wqLpIW+WfxL1urdlj6PSyxlxRz8MjZpNLzw03ZFkn2bpvpaytOu9/wguEP6vzMnqGbvy8R7Qv6mPtpz+qM21ZJ0+X08VSXGm9yo/3JP3fST+pL0zNxb05+Ue7j5r3Qq+yfJnm+p+mxPvQoe+2+ub4Q9OL8kXOo5Yx4uyPlX1Mfdfun4bDqfKI57kVWhV/HH3X2SXGD9UjEwZZx5ItDSy076zDKtkWbSyrUk8Ji7rpbq3ZUp3v6pP0Rr9Rxxkxxlqoal5reaS2kw2m48RQjiaEoV1eMk4yT60+DPYmYnmHkxzHDzlq/TVTS+bOnVu4N3pT+aPVx+ZdfqfTa2xXPT7/ACxc2Kcdl10ptV9mwyp6ijKduCqwSba/ej296KOx02ZnnH/Zaw7njiyU1dtAwOZaZr0sFVlKdSDjGPR1Fxfa5RS+pDr6OauWLTHiEmbZx2pMRLH6OJnRozjSk1GokppfiSd0n5m5NImYmfhmRaYjiGhbJdJyxmPWMx0bU6b+6v8Ajn2+C7e3wMvqO1ER6df6rupgmZ75avnGTUM7w6hmtONSKd0nfg+1NcUY+PLfHPNZ4aNqVt4lD/4f5d/lYes/7ib8Zm/iR/h8f6O1lujsFleMVXAYeEZx+GXvNq/Zds5vs5bxxa3h7XDSs8xDlw2l8Jhsy6ehQgq13Lf43vL4nxfezmc+Sa9kz4e+nXnnjymCJI6mZ5bSzXCOnmMI1IOzcZcuHFHVL2pPNZ4lzasWjiXRhpbCQyuWHjQh0MpbzhxtvcOPPg+C5Hfr5O7v58ufSrxxx4dH/D7Lv8rD1n/cSfjM38Tn8Pj/AEd7KNLYTJcS55XRVOTW62nPivBuxHkz5MkcWnl1XFWvtDq5vobA5vXc8XQW++coOUG/HdaT8WSY9vLjjiJc318dveHJkejsHkVffy6ilP55SlKSvzs5N28jzLs5cscWl7TDSntDsZ5pnC58v+a0Yza5S4qS/ii0/I5xZ8mP/TL2+Kl/eETg9nGX4SupRobzXFKc5yX/AMt2fmiW29mtHHKONXHE88LHjMupY3L5UcTCLpSjuuHJW8uXkVq3tW3dE+U01iY4dfIsjoZBg+jyqG5FvefGTbb625Nt8kdZct8s82l5THWkcQkiN2hcLpXC4TO5YrD0kq0r3leXN/E1FvdTfal+pNOxkmnZM+EUYaxbu48pohSojP8ATWG1Dufa1JT3HeL3pJq/NXi1dcORLiz3x89so74q390pSpqjSUaSSSVkl1JciOZmZ5l3EcOPHYOGPwkqeMipwmt2UXyaZ7W01nmCYiY4l08hyGhp/CunlNPci3vPjJtvvcm2dZct8s82lzTHWkcVSZG7QtHSuFoZ68XSpJV3d715Wu1ZtRvuptdaXb2smnYyTT0+fCOMVYt3ceU0QpADo5xlFHOsE6WZQU4Pt5p9qa4p96JMeS2Oe6suL0i8cSy/OdkNSNRvJK0XH5at01/FFO/oauLqkccXhRvpfwyrmZbO8blmAqVcWqShTi5SaqXdl2Kxbpv4r2isfKC+pescy59lun6Of51NZpFyjTgpqN2k3e3G3Ndxx1DPfFSO35e6mKt7eW8U6apU1GkkklZJKyS8D56Z58y1ojh9B6AAAAAAAAAAAAAAAAAAAAAAAAAAAAAAAETqzAzzPTeIpYRJznTcYpuyu+8lwXimSLT8I8tZtSYhTdl+kcVpzM6081jGMZ01Fbs1Lje/UXt7ax5qxFfhW1cFsczy0gzF0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P/9k="/>
          <p:cNvSpPr>
            <a:spLocks noChangeAspect="1" noChangeArrowheads="1"/>
          </p:cNvSpPr>
          <p:nvPr/>
        </p:nvSpPr>
        <p:spPr bwMode="auto">
          <a:xfrm>
            <a:off x="765175" y="4651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ja-JP" altLang="en-US"/>
          </a:p>
        </p:txBody>
      </p:sp>
      <p:sp>
        <p:nvSpPr>
          <p:cNvPr id="12" name="AutoShape 22" descr="data:image/jpeg;base64,/9j/4AAQSkZJRgABAQAAAQABAAD/2wCEAAkGBxQHBhQUBxQVFRUWFyIXFhcYFxYfHBkaGiMgHRYiIR0aHCkgHiExIRgXJTMhJSksLi8uICMzODMtNygtLisBCgoKDg0OGxAQGy8kICU0NC80Ny8sLCwsNC8sNCwsLCw0LCwsLCwsLCwsLCwsLCwsLCwsLCwsLCwsLCwsLDQsLP/AABEIALgA9gMBEQACEQEDEQH/xAAcAAEAAwADAQEAAAAAAAAAAAAABQYHAwQIAgH/xABCEAACAQIDBAcFBQYEBwEAAAAAAQIDEQQFBgcSITETQVFhcYGRFCIyUqEVI0JysTZigrLB0hdUc6IkJTM3U3SSFv/EABoBAQADAQEBAAAAAAAAAAAAAAADBAUCAQb/xAAwEQEAAgIBAwMCAwcFAAAAAAAAAQIDBBEFEiETMUEiYRQzUSNCUnGBkfAyNFOxwf/aAAwDAQACEQMRAD8A3E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6Ob5tRybBurmU1CC631vsS5t9yO8eO2Se2sOb3iscyzHOdr83UaySjFLqnVu2/4Ytfqa2Lpf/JP9lC+9/DCFp7VcfCd5dA12Om7fSVyeemYfui/G3WzTu1mli6ihnkOhb4b8W3Dz64/Up5+mXr5pPKxi3K28WaRSqKrTUqTTTV007pruZmTHHiV2J5fR49AAAAAAAAAHzKaiveaQ4ecv2MlJe67jg5G7cw9fkZqXwtPzPeJecw+jx6AAAAAAAAAAAABx4itHDUJTru0Ypyk31JcWexEzPEPJniOXnPWGpqmp81dSpdU07UofLHq4fM+v0PptXXrgp9/li5ss5LLnpPZV7Vh1U1FKUN5XVKFlJL958bPuRR2OpcT241rDp8xzdaauy7Lp0rQp1Iv5lVqX/wBza+hUjqGeJ55TzqY2ca40BU01DpcK3Vodcre9Ds3kurvRp6u9XL9NvEqWfVnH5j2SmyXVksHj1hMdK9Oo/ur/AIJ9l+x9nb4kPUdWJj1K/wBUmpnmJ7JTu2nG1MHg8M8HUnC85X3ZNX4LsK/Tcdb2t3Rym3LTWI4XHR1R1tLYaVVuTdKLbbu27dpS2IiMtoj9VnFPNIZrisxrLa+qaq1Oj6eK3N+W7bdXC17GnXFT8H3ceeFKb2/EcctjMZosH2garrY/U9VZbVqRp0vu1uSkk934pcO92v3I+g09WkYo748yydjPab/S1LZ3nv2/pmE6rvUh93U7d6NuPmmmZO5h9LLMfC/r5O+nKL2v4qeE0zGWEnKD6VK8W0+vsJen0rbLxaOXG3aYpzCR2ZV5YnRdCWIlKUnvXcm2370utkW5WK5rRDvXmZxxMvzX+rVpbLF0KUq1S6pxfJW5yfcro91Nac9vtDzYzenH3ZplunMz1sunxVSShLlOpJpS/LCPV32S8TTvn19b6YjypVx5cvmZT2QaexGiMZUxOd137PSpuVoTk1Uk+EY7r67/ANOPMr5s9NmIpSvmU1MdsUza0+EDPMMy2hZjJYFyjTT+GMt2nTXVvNcZP18LFn09fUr9XmUPflzz9Ps5sboLMsjpdNgKjm48WqVSakrdifxeHPuOabmvlnttHD22vlp5iVr2Z66lnU/Zs4a6ZK8J2t0iXNNfMvr5FTd04x/XT2WNbY7/AKbe6w6/z37A0zUqUnapJblL80uF/JXfkVtTD6uWI+E2fJ2UmWWbNtV1cFqaEMwqzlTrPclvybtJ/A+L4ceHma27q1nFzSPMKGtnmL8Wn3bpOShBufBJXZgR5akzw89ai1hXxupp18FWnGMZ/dRUmo7seXBcHfm79p9Hh06Ri7bR5ZGTYtOTmJbvp/NI51k1KvQ5VI38HykvJpowMuOcd5rPw1cd++sSzrbHqWeHrU8LgJyg7dJVcW07P4FdeDfoaXTdaLc3tCnuZpj6YSOx/UUsyy2dDGzc6lJ3i5O7cJcuL52d/oR9RwRjvFqx4l3qZZtXiVm1xnn/AOf01Vqw+O27T/PLgvTn5FXVw+rkiqbPk7KTLItn2q6uA1RD2+tOdOs9ypvybScvhlx5e9bybNjc1KTimax5hn6+e0X8z7tX1FTrzxy9mdTcSVty/O/vcuu1rN2XeY+KaRHloZO7nwnsJvLCx9p+PdW9bt6yC3HPhLHPHlVdq2MeD0XV3Oc3Gn5SfH6XLehTuzR9lfatxjlmOyvKo5nq2HTpONKLqWfarKP1d/I1+oZJpi4j5UNSkWv5b8fONgA4cbhY43CTp4lKUJxcZJ9afM6raazEw5tETHEvMWMoyyjNZxi/eo1Gk++EuD+iZ9VWYyY+f1hhzHZdpm2it7Tk2CmvxNy9YpmV0yOMloXtyeaQvmiv2Swv+jH9DP2fzbfzXMP+iGW4v/vQv/Yj/KjWr/sf6KE/7lpevc8+wdNVakHapJblP80uCflxfkZerh9XLEfC7nydlJlQtlOmaeOybE1cytatF0IXavu/jkvO3H900N/Pat61r8eVPVxxaszb5dPZpj5aa1lUwmOfCpLo32b8fgfmv1R3vUjNhjLHw81renkmkrZtp/ZWP+tH9GVOmfmrG5+WktlX7DUP4v55EO9+fZ3q/lwz7aw/aNfU4Yj4NynH+GUnvfq/Q0un+Ne0x91Ta85YiW1UKUaFFRopKMVZJdSXIw5mZnmWlEcR4Z7turShp+jGHwyre95JtfU0ul1ics/yU92eKJvZhhIYXRdB4e3vpzm+2TfG/hZLyK+9abZp5S61YjHHC1lRYYbnUFlm16P2dw/4im7LtqbvSL/dL1N3HPfpz3Mq/wBOf6XPtZzWWc6nhhcHxVNqFl11Z8/ROK9Tzp+OMeKck/5Drav33ikOLaRpJadw2Fq4HglBU6jX/kjxUvF8fRHWls+tNq2ebGH04i0LBqHW3tOzSE6UrVq66GVuaa4Vfp1/vIrYdTjZ4n2jymyZ/wBjz8oHTOivtPQOIrOP3s/eoeFLnb8z3l6FjPudmxWvxHuhx6/dimflI7H9SRweEr0MbK0YRdeF+pL/AKi/R+bI+o4JtaL1+fDvUy8RNZQmlsI9b6+lVxqvT3nVqJ/KuFOP8q8EyfPb8NrxWvuix19bLzPs+aUnoTaPZ3VNTs++jU5el15xE8bOt9//AEj9jm+yR2u5y81z2nhcC95U7Xt11KnJeSa9SPp2L06Tks728nfaKQ4NoWjlp/J8LVwqtuxVOs18/wASl6uS9Ow609r1b2rb59nmxg7KxaGnaCzv7e0xSqT+OK3Kn5o8G/NWfmZW3h9LLML2C/fSJWIrJlP2r4N4vRdXc5wcZ+UXx+ly5oX7c0fdW2q845ZjsqzSOWatgq7SjVi6d32uzj9VbzNbqOOb4uY+FDUvFb+W/HzrYdHO8yWUZTVr1k5KnFyaVru3id46Te0Vj5c3t21myo6T2hLPsXX9opqjSo0ukcnK759fC3IubGjOKK+eZlWxbPfz9mMYytLN81nKK96tUbS75y91fVI3a1jHj4/SGZM992mbaKHs2TYKC/C3H0il/QyumTzktK9uRxSHHkO1OjleTUaNShUk6cFFtSjZ2PcvTb3vNomPLym5WtYjhXsszRZ1tRpV6UXFVK6ai7XXC3V4FnJinFqTSf0Q0v35+6EntUzKWfarpYPAe8qbUEl11Z8/RW8OJFoUjFinLb/ISbVpveKQk47IZxjwxjXcoP8AuIp6nE/upI05j95WtaaLq6RhSrU6rqJz+K1nCa4w632P0LWtt12OaTHCDNgnFxblZtoGcLPdm9CvT5yqR3l2SV1Jetypp4pxbM1lPsX78MSj9H7SKWn9P06FajUm4XvJONneTfX4kux0++XJN4mPKPDt1pXtmHxqycdfZe8XksJKth/cq0nZydP4oyVudm5cuPPuGvzq29PJ7SZeM0d9PeEhpTarHD4CNPUEZuUFZVIK+8ly3lfg/Aj2OnTNu7H7O8W3ERxd380zvD7RsBWwmW70asYqrRdRJb0o80uLt2Px7iPHiyaloyW9vl3bJXPE1hWNFa1qaOnLC51Tn0ak3u/jpt/FwfNPn+nMt7OpXY/aY58oMOecX02WrNtreGp4R/ZUKk6luG9Hdin38b+hTx9MyTP1+IT33KRHhUNK4apOvWzbOk3CkpVItq3S1nwhZdibXHle3YXNi1eI18fz/wBK+Ks8zls7OyfK5Z1qieKxvvdE3Nt9dWd7enF+h51DJGLFGOvy91aTe/fLVNXZMs+09Woy5yjeD7Jx4wfqvQyNfL6WSLNDNTvpMPO+XYCpmGZ08NC+9Kpubvyt8JvyS4+B9LfJWtJyfZjVpM27HpfLsFHL8BClh1aMIqK8FwPlr3m1ptLbrWIjhgO0LJ3kGqqsaN4wqLpIW+WfxL1urdlj6PSyxlxRz8MjZpNLzw03ZFkn2bpvpaytOu9/wguEP6vzMnqGbvy8R7Qv6mPtpz+qM21ZJ0+X08VSXGm9yo/3JP3fST+pL0zNxb05+Ue7j5r3Qq+yfJnm+p+mxPvQoe+2+ub4Q9OL8kXOo5Yx4uyPlX1Mfdfun4bDqfKI57kVWhV/HH3X2SXGD9UjEwZZx5ItDSy076zDKtkWbSyrUk8Ji7rpbq3ZUp3v6pP0Rr9Rxxkxxlqoal5reaS2kw2m48RQjiaEoV1eMk4yT60+DPYmYnmHkxzHDzlq/TVTS+bOnVu4N3pT+aPVx+ZdfqfTa2xXPT7/ACxc2Kcdl10ptV9mwyp6ijKduCqwSba/ej296KOx02ZnnH/Zaw7njiyU1dtAwOZaZr0sFVlKdSDjGPR1Fxfa5RS+pDr6OauWLTHiEmbZx2pMRLH6OJnRozjSk1GokppfiSd0n5m5NImYmfhmRaYjiGhbJdJyxmPWMx0bU6b+6v8Ajn2+C7e3wMvqO1ER6df6rupgmZ75avnGTUM7w6hmtONSKd0nfg+1NcUY+PLfHPNZ4aNqVt4lD/4f5d/lYes/7ib8Zm/iR/h8f6O1lujsFleMVXAYeEZx+GXvNq/Zds5vs5bxxa3h7XDSs8xDlw2l8Jhsy6ehQgq13Lf43vL4nxfezmc+Sa9kz4e+nXnnjymCJI6mZ5bSzXCOnmMI1IOzcZcuHFHVL2pPNZ4lzasWjiXRhpbCQyuWHjQh0MpbzhxtvcOPPg+C5Hfr5O7v58ufSrxxx4dH/D7Lv8rD1n/cSfjM38Tn8Pj/AEd7KNLYTJcS55XRVOTW62nPivBuxHkz5MkcWnl1XFWvtDq5vobA5vXc8XQW++coOUG/HdaT8WSY9vLjjiJc318dveHJkejsHkVffy6ilP55SlKSvzs5N28jzLs5cscWl7TDSntDsZ5pnC58v+a0Yza5S4qS/ii0/I5xZ8mP/TL2+Kl/eETg9nGX4SupRobzXFKc5yX/AMt2fmiW29mtHHKONXHE88LHjMupY3L5UcTCLpSjuuHJW8uXkVq3tW3dE+U01iY4dfIsjoZBg+jyqG5FvefGTbb625Nt8kdZct8s82l5THWkcQkiN2hcLpXC4TO5YrD0kq0r3leXN/E1FvdTfal+pNOxkmnZM+EUYaxbu48pohSojP8ATWG1Dufa1JT3HeL3pJq/NXi1dcORLiz3x89so74q390pSpqjSUaSSSVkl1JciOZmZ5l3EcOPHYOGPwkqeMipwmt2UXyaZ7W01nmCYiY4l08hyGhp/CunlNPci3vPjJtvvcm2dZct8s82lzTHWkcVSZG7QtHSuFoZ68XSpJV3d715Wu1ZtRvuptdaXb2smnYyTT0+fCOMVYt3ceU0QpADo5xlFHOsE6WZQU4Pt5p9qa4p96JMeS2Oe6suL0i8cSy/OdkNSNRvJK0XH5at01/FFO/oauLqkccXhRvpfwyrmZbO8blmAqVcWqShTi5SaqXdl2Kxbpv4r2isfKC+pescy59lun6Of51NZpFyjTgpqN2k3e3G3Ndxx1DPfFSO35e6mKt7eW8U6apU1GkkklZJKyS8D56Z58y1ojh9B6AAAAAAAAAAAAAAAAAAAAAAAAAAAAAAAETqzAzzPTeIpYRJznTcYpuyu+8lwXimSLT8I8tZtSYhTdl+kcVpzM6081jGMZ01Fbs1Lje/UXt7ax5qxFfhW1cFsczy0gzF0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P/9k="/>
          <p:cNvSpPr>
            <a:spLocks noChangeAspect="1" noChangeArrowheads="1"/>
          </p:cNvSpPr>
          <p:nvPr/>
        </p:nvSpPr>
        <p:spPr bwMode="auto">
          <a:xfrm>
            <a:off x="917575" y="6175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ja-JP" altLang="en-US"/>
          </a:p>
        </p:txBody>
      </p:sp>
      <p:sp>
        <p:nvSpPr>
          <p:cNvPr id="13" name="AutoShape 24" descr="data:image/jpeg;base64,/9j/4AAQSkZJRgABAQAAAQABAAD/2wCEAAkGBxQHBhQUBxQVFRUWFyIXFhcYFxYfHBkaGiMgHRYiIR0aHCkgHiExIRgXJTMhJSksLi8uICMzODMtNygtLisBCgoKDg0OGxAQGy8kICU0NC80Ny8sLCwsNC8sNCwsLCw0LCwsLCwsLCwsLCwsLCwsLCwsLCwsLCwsLCwsLDQsLP/AABEIALgA9gMBEQACEQEDEQH/xAAcAAEAAwADAQEAAAAAAAAAAAAABQYHAwQIAgH/xABCEAACAQIDBAcFBQYEBwEAAAAAAQIDEQQFBgcSITETQVFhcYGRFCIyUqEVI0JysTZigrLB0hdUc6IkJTM3U3SSFv/EABoBAQADAQEBAAAAAAAAAAAAAAADBAUCAQb/xAAwEQEAAgIBAwMCAwcFAAAAAAAAAQIDBBEFEiETMUEiYRQzUSNCUnGBkfAyNFOxwf/aAAwDAQACEQMRAD8A3E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6Ob5tRybBurmU1CC631vsS5t9yO8eO2Se2sOb3iscyzHOdr83UaySjFLqnVu2/4Ytfqa2Lpf/JP9lC+9/DCFp7VcfCd5dA12Om7fSVyeemYfui/G3WzTu1mli6ihnkOhb4b8W3Dz64/Up5+mXr5pPKxi3K28WaRSqKrTUqTTTV007pruZmTHHiV2J5fR49AAAAAAAAAHzKaiveaQ4ecv2MlJe67jg5G7cw9fkZqXwtPzPeJecw+jx6AAAAAAAAAAAABx4itHDUJTru0Ypyk31JcWexEzPEPJniOXnPWGpqmp81dSpdU07UofLHq4fM+v0PptXXrgp9/li5ss5LLnpPZV7Vh1U1FKUN5XVKFlJL958bPuRR2OpcT241rDp8xzdaauy7Lp0rQp1Iv5lVqX/wBza+hUjqGeJ55TzqY2ca40BU01DpcK3Vodcre9Ds3kurvRp6u9XL9NvEqWfVnH5j2SmyXVksHj1hMdK9Oo/ur/AIJ9l+x9nb4kPUdWJj1K/wBUmpnmJ7JTu2nG1MHg8M8HUnC85X3ZNX4LsK/Tcdb2t3Rym3LTWI4XHR1R1tLYaVVuTdKLbbu27dpS2IiMtoj9VnFPNIZrisxrLa+qaq1Oj6eK3N+W7bdXC17GnXFT8H3ceeFKb2/EcctjMZosH2garrY/U9VZbVqRp0vu1uSkk934pcO92v3I+g09WkYo748yydjPab/S1LZ3nv2/pmE6rvUh93U7d6NuPmmmZO5h9LLMfC/r5O+nKL2v4qeE0zGWEnKD6VK8W0+vsJen0rbLxaOXG3aYpzCR2ZV5YnRdCWIlKUnvXcm2370utkW5WK5rRDvXmZxxMvzX+rVpbLF0KUq1S6pxfJW5yfcro91Nac9vtDzYzenH3ZplunMz1sunxVSShLlOpJpS/LCPV32S8TTvn19b6YjypVx5cvmZT2QaexGiMZUxOd137PSpuVoTk1Uk+EY7r67/ANOPMr5s9NmIpSvmU1MdsUza0+EDPMMy2hZjJYFyjTT+GMt2nTXVvNcZP18LFn09fUr9XmUPflzz9Ps5sboLMsjpdNgKjm48WqVSakrdifxeHPuOabmvlnttHD22vlp5iVr2Z66lnU/Zs4a6ZK8J2t0iXNNfMvr5FTd04x/XT2WNbY7/AKbe6w6/z37A0zUqUnapJblL80uF/JXfkVtTD6uWI+E2fJ2UmWWbNtV1cFqaEMwqzlTrPclvybtJ/A+L4ceHma27q1nFzSPMKGtnmL8Wn3bpOShBufBJXZgR5akzw89ai1hXxupp18FWnGMZ/dRUmo7seXBcHfm79p9Hh06Ri7bR5ZGTYtOTmJbvp/NI51k1KvQ5VI38HykvJpowMuOcd5rPw1cd++sSzrbHqWeHrU8LgJyg7dJVcW07P4FdeDfoaXTdaLc3tCnuZpj6YSOx/UUsyy2dDGzc6lJ3i5O7cJcuL52d/oR9RwRjvFqx4l3qZZtXiVm1xnn/AOf01Vqw+O27T/PLgvTn5FXVw+rkiqbPk7KTLItn2q6uA1RD2+tOdOs9ypvybScvhlx5e9bybNjc1KTimax5hn6+e0X8z7tX1FTrzxy9mdTcSVty/O/vcuu1rN2XeY+KaRHloZO7nwnsJvLCx9p+PdW9bt6yC3HPhLHPHlVdq2MeD0XV3Oc3Gn5SfH6XLehTuzR9lfatxjlmOyvKo5nq2HTpONKLqWfarKP1d/I1+oZJpi4j5UNSkWv5b8fONgA4cbhY43CTp4lKUJxcZJ9afM6raazEw5tETHEvMWMoyyjNZxi/eo1Gk++EuD+iZ9VWYyY+f1hhzHZdpm2it7Tk2CmvxNy9YpmV0yOMloXtyeaQvmiv2Swv+jH9DP2fzbfzXMP+iGW4v/vQv/Yj/KjWr/sf6KE/7lpevc8+wdNVakHapJblP80uCflxfkZerh9XLEfC7nydlJlQtlOmaeOybE1cytatF0IXavu/jkvO3H900N/Pat61r8eVPVxxaszb5dPZpj5aa1lUwmOfCpLo32b8fgfmv1R3vUjNhjLHw81renkmkrZtp/ZWP+tH9GVOmfmrG5+WktlX7DUP4v55EO9+fZ3q/lwz7aw/aNfU4Yj4NynH+GUnvfq/Q0un+Ne0x91Ta85YiW1UKUaFFRopKMVZJdSXIw5mZnmWlEcR4Z7turShp+jGHwyre95JtfU0ul1ics/yU92eKJvZhhIYXRdB4e3vpzm+2TfG/hZLyK+9abZp5S61YjHHC1lRYYbnUFlm16P2dw/4im7LtqbvSL/dL1N3HPfpz3Mq/wBOf6XPtZzWWc6nhhcHxVNqFl11Z8/ROK9Tzp+OMeKck/5Drav33ikOLaRpJadw2Fq4HglBU6jX/kjxUvF8fRHWls+tNq2ebGH04i0LBqHW3tOzSE6UrVq66GVuaa4Vfp1/vIrYdTjZ4n2jymyZ/wBjz8oHTOivtPQOIrOP3s/eoeFLnb8z3l6FjPudmxWvxHuhx6/dimflI7H9SRweEr0MbK0YRdeF+pL/AKi/R+bI+o4JtaL1+fDvUy8RNZQmlsI9b6+lVxqvT3nVqJ/KuFOP8q8EyfPb8NrxWvuix19bLzPs+aUnoTaPZ3VNTs++jU5el15xE8bOt9//AEj9jm+yR2u5y81z2nhcC95U7Xt11KnJeSa9SPp2L06Tks728nfaKQ4NoWjlp/J8LVwqtuxVOs18/wASl6uS9Ow609r1b2rb59nmxg7KxaGnaCzv7e0xSqT+OK3Kn5o8G/NWfmZW3h9LLML2C/fSJWIrJlP2r4N4vRdXc5wcZ+UXx+ly5oX7c0fdW2q845ZjsqzSOWatgq7SjVi6d32uzj9VbzNbqOOb4uY+FDUvFb+W/HzrYdHO8yWUZTVr1k5KnFyaVru3id46Te0Vj5c3t21myo6T2hLPsXX9opqjSo0ukcnK759fC3IubGjOKK+eZlWxbPfz9mMYytLN81nKK96tUbS75y91fVI3a1jHj4/SGZM992mbaKHs2TYKC/C3H0il/QyumTzktK9uRxSHHkO1OjleTUaNShUk6cFFtSjZ2PcvTb3vNomPLym5WtYjhXsszRZ1tRpV6UXFVK6ai7XXC3V4FnJinFqTSf0Q0v35+6EntUzKWfarpYPAe8qbUEl11Z8/RW8OJFoUjFinLb/ISbVpveKQk47IZxjwxjXcoP8AuIp6nE/upI05j95WtaaLq6RhSrU6rqJz+K1nCa4w632P0LWtt12OaTHCDNgnFxblZtoGcLPdm9CvT5yqR3l2SV1Jetypp4pxbM1lPsX78MSj9H7SKWn9P06FajUm4XvJONneTfX4kux0++XJN4mPKPDt1pXtmHxqycdfZe8XksJKth/cq0nZydP4oyVudm5cuPPuGvzq29PJ7SZeM0d9PeEhpTarHD4CNPUEZuUFZVIK+8ly3lfg/Aj2OnTNu7H7O8W3ERxd380zvD7RsBWwmW70asYqrRdRJb0o80uLt2Px7iPHiyaloyW9vl3bJXPE1hWNFa1qaOnLC51Tn0ak3u/jpt/FwfNPn+nMt7OpXY/aY58oMOecX02WrNtreGp4R/ZUKk6luG9Hdin38b+hTx9MyTP1+IT33KRHhUNK4apOvWzbOk3CkpVItq3S1nwhZdibXHle3YXNi1eI18fz/wBK+Ks8zls7OyfK5Z1qieKxvvdE3Nt9dWd7enF+h51DJGLFGOvy91aTe/fLVNXZMs+09Woy5yjeD7Jx4wfqvQyNfL6WSLNDNTvpMPO+XYCpmGZ08NC+9Kpubvyt8JvyS4+B9LfJWtJyfZjVpM27HpfLsFHL8BClh1aMIqK8FwPlr3m1ptLbrWIjhgO0LJ3kGqqsaN4wqLpIW+WfxL1urdlj6PSyxlxRz8MjZpNLzw03ZFkn2bpvpaytOu9/wguEP6vzMnqGbvy8R7Qv6mPtpz+qM21ZJ0+X08VSXGm9yo/3JP3fST+pL0zNxb05+Ue7j5r3Qq+yfJnm+p+mxPvQoe+2+ub4Q9OL8kXOo5Yx4uyPlX1Mfdfun4bDqfKI57kVWhV/HH3X2SXGD9UjEwZZx5ItDSy076zDKtkWbSyrUk8Ji7rpbq3ZUp3v6pP0Rr9Rxxkxxlqoal5reaS2kw2m48RQjiaEoV1eMk4yT60+DPYmYnmHkxzHDzlq/TVTS+bOnVu4N3pT+aPVx+ZdfqfTa2xXPT7/ACxc2Kcdl10ptV9mwyp6ijKduCqwSba/ej296KOx02ZnnH/Zaw7njiyU1dtAwOZaZr0sFVlKdSDjGPR1Fxfa5RS+pDr6OauWLTHiEmbZx2pMRLH6OJnRozjSk1GokppfiSd0n5m5NImYmfhmRaYjiGhbJdJyxmPWMx0bU6b+6v8Ajn2+C7e3wMvqO1ER6df6rupgmZ75avnGTUM7w6hmtONSKd0nfg+1NcUY+PLfHPNZ4aNqVt4lD/4f5d/lYes/7ib8Zm/iR/h8f6O1lujsFleMVXAYeEZx+GXvNq/Zds5vs5bxxa3h7XDSs8xDlw2l8Jhsy6ehQgq13Lf43vL4nxfezmc+Sa9kz4e+nXnnjymCJI6mZ5bSzXCOnmMI1IOzcZcuHFHVL2pPNZ4lzasWjiXRhpbCQyuWHjQh0MpbzhxtvcOPPg+C5Hfr5O7v58ufSrxxx4dH/D7Lv8rD1n/cSfjM38Tn8Pj/AEd7KNLYTJcS55XRVOTW62nPivBuxHkz5MkcWnl1XFWvtDq5vobA5vXc8XQW++coOUG/HdaT8WSY9vLjjiJc318dveHJkejsHkVffy6ilP55SlKSvzs5N28jzLs5cscWl7TDSntDsZ5pnC58v+a0Yza5S4qS/ii0/I5xZ8mP/TL2+Kl/eETg9nGX4SupRobzXFKc5yX/AMt2fmiW29mtHHKONXHE88LHjMupY3L5UcTCLpSjuuHJW8uXkVq3tW3dE+U01iY4dfIsjoZBg+jyqG5FvefGTbb625Nt8kdZct8s82l5THWkcQkiN2hcLpXC4TO5YrD0kq0r3leXN/E1FvdTfal+pNOxkmnZM+EUYaxbu48pohSojP8ATWG1Dufa1JT3HeL3pJq/NXi1dcORLiz3x89so74q390pSpqjSUaSSSVkl1JciOZmZ5l3EcOPHYOGPwkqeMipwmt2UXyaZ7W01nmCYiY4l08hyGhp/CunlNPci3vPjJtvvcm2dZct8s82lzTHWkcVSZG7QtHSuFoZ68XSpJV3d715Wu1ZtRvuptdaXb2smnYyTT0+fCOMVYt3ceU0QpADo5xlFHOsE6WZQU4Pt5p9qa4p96JMeS2Oe6suL0i8cSy/OdkNSNRvJK0XH5at01/FFO/oauLqkccXhRvpfwyrmZbO8blmAqVcWqShTi5SaqXdl2Kxbpv4r2isfKC+pescy59lun6Of51NZpFyjTgpqN2k3e3G3Ndxx1DPfFSO35e6mKt7eW8U6apU1GkkklZJKyS8D56Z58y1ojh9B6AAAAAAAAAAAAAAAAAAAAAAAAAAAAAAAETqzAzzPTeIpYRJznTcYpuyu+8lwXimSLT8I8tZtSYhTdl+kcVpzM6081jGMZ01Fbs1Lje/UXt7ax5qxFfhW1cFsczy0gzF0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P/9k="/>
          <p:cNvSpPr>
            <a:spLocks noChangeAspect="1" noChangeArrowheads="1"/>
          </p:cNvSpPr>
          <p:nvPr/>
        </p:nvSpPr>
        <p:spPr bwMode="auto">
          <a:xfrm>
            <a:off x="1069975" y="769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ja-JP" altLang="en-US"/>
          </a:p>
        </p:txBody>
      </p:sp>
      <p:sp>
        <p:nvSpPr>
          <p:cNvPr id="14" name="AutoShape 26" descr="data:image/jpeg;base64,/9j/4AAQSkZJRgABAQAAAQABAAD/2wCEAAkGBhIQEBISEhQVFRUSFBAUFxUVGBQXGBkSFxcWGBgcFRgXGyYeGBokGRgWIC8gIycpLC4tGB4xNTAqNSYrLSkBCQoKDgwOGg8PGiwiHyQsKiw0LCw0LCksLCwsLSwsLCwsLCwsLCksKS0vLCwsLCopLC4sLCwsLCksLCwsLykpLP/AABEIAIMBgAMBIgACEQEDEQH/xAAcAAEAAgMBAQEAAAAAAAAAAAAABgcEBQgDAQL/xABHEAACAQICBgYECgkDBQEBAAABAgADEQQFBgcSITFBEyJRYXGBFHOCkSMyQlJykqGxsrMXMzQ1U2J0otNUg9IWQ2OjwfAV/8QAGQEBAAMBAQAAAAAAAAAAAAAAAAECAwQF/8QALxEAAgEDAwEFBwUBAAAAAAAAAAECAwQREiExQRNRYYHwFCIyM6Gx0QU0QnGRJP/aAAwDAQACEQMRAD8AvGIiAIiIAiIgCIiAIiIAiIgCIiAIiIAiIgCIiAIiIAiIgCIiAIiIAiIgCIiAIiIAiIgCIiAIiIAiIgCIiAIiIAiIgCIkX0206pZclvj13F0p34D5znkt/M8uZFowc3iJDeCRYrGU6SF6jqijizEKB4k7pEsw1tZfSNlZ6p/8abvrOVB8pTeeaQ4jG1Okr1C55LwVe5F4D7+0ma6epTsI499mbqdxci668JffRrgdtqR+zbm6yrWbl+IIUVujY8qwKf3Hq/bKBiaSsab4yiNbOp1YEXG8Hffun2c86K6dYnL2ARtulfrUWJ2bc9g/IPhu7QZeWj2kVHHURWom44Mp+Mjc1Ycj9h4iedXtpUud13mkZJm0iJo9KNL6GXLTauHIqFgNhQ28AE3uR2zCMXJ4RY3kSNaNafYbMKrUqIqBlQudtQBsgqvJjvuwkliUHB4khnIiRrSXT7DZfVWlWFQsyBxsKCNkll33Yb7qZk6L6X0MxWo1AOBTKhttQu9gSLWJ7Jbs5qOrGxGVwbyInnXrqis7GyqCxJ5KBcn3TMk9IkB/TRgf4eI+pT/ySaZXmSYmjTrUzdKqhhfjY8j2EHce8TSdKcN5LBCaZlRE1WkukdPAUOnqq7LtKtk2Sbtw+MQJRJyeESbWJD8g1n4bG4hMPTp1lZ9qxcIF6qljezk8B2SYS04Sg8SWCE8iIiUJETUZhpbgsOdmriKSsOK7YLDxUXImNR0+y5zYYql7TbP4rS6pyazhkZRIInhhcbTqjapujjtRlYe8GeeZZrRwyGpWqLTUc2Nt/YOZPcN8rh5wSZcSCYvXJgUNkWtU71QKPLbYH7J75bray+sQrM9EnnVXq/WQsB52mvs9XGdLK6kTSJ+KNdXUMjBlYXDKQQR2gjcRP3MSwiJodJdNcLl+yK7NtPvCINptnhc8gL9p7bcJaMXJ4QN9Ewsnzili6K1qLbSNffvBBHEEHeCOyZshpp4YERIxnGsfBYWv0FR22hYOUUsqE/OI525C8mMJSeIrJDeCTxPxRrK6qykMrAMCN4KkXBB7LT9ypIifCZFsJrMwFXEDDrUN2bYVypFNmvYAN3ngSLHtlowlLhEZJVERKkiJj4/H06FJ6tVgiINpmPIeXE8rCaTR3T3CY+o1OizBwCQrrsllHEr2+HHullCTWUtiMkjiY+OxXRU2e1yLALwuxIVRfldiBeR2npNUFRwSrGn05dAE+LRaz7IDl0PNdoENuHVvEYt8DJtNKNIEwOFqV337Isq/OqH4q+/j3AnlOdsyzGpiKr1qrbT1Ddj/APB2ACwA5ACTvXLnZqYmnhgerQUOw/8AI43X8Et9cyAYXDNVdKaDaZ2VFHazGwHvM9izpKENb5f2MpvLwZeR5BXxtUUqCbTcSeCqva55D/8AC8tXJNTWGpgHEu9ZuaqTTQeFusfG48JKdEtGKeX4daSWLGxqPzepzPgOAHIec3U4695KTxB4ReMEuSLPqyy0i3o4HeHqg+/bkV0i1MjZL4Oobjf0VUjf3K9tx+lfxEtOJhC4qReVIlxTOXMVhXpO1OopR0NmVhYg94m40O0pfL8StUXNNrLVT5ydw+cOI93My0NaWh64nDtiaa/DUFJNvl0hvYHtIFyPMc5SU9ilUjcU9/Mxa0s6kw+IWoiuhDK6hlI4FSLgjyla68P1WE9ZV/Csz9TudmthHoMbthmsPVPcr7mDjwtMDXh+qwnrKv4Vnm0YdncKPd+DVvMTTalf26t/Tt+ZTlzymNSv7dW/p2/Mpy55F781+QhwUxrp/bqP9Ov5lSbnUf8AqsX6yj+FpptdP7dR/p1/MqTc6j/1WL9ZR/C06Z/tF5fcqvjLOkH1t570GB6FT18Sdj/bG9z+Ffak4lB6zs99KzCoAbpQ+BXsup65+vceCiclpT11F4bl5vCInLe1MZ7t0auEY76R6RPVuesB4Pv9uQLCaIvUyytjhf4OqoA7aQ3VG8mZfqtPHQ3PPQ8bRrE2Xa2Knqn3N7tzezPUrxVanKK5X3Mo7M6NkI1wfu0+uo/eZNgZCdcH7tPrqP3mePb/ADY/2bS4K51XfvXD+Ff8p5fsoLVd+9cP4V/ynl+zpv8A5i/r8lKfB54iutNGdyFVAWZjuAUC5J7rSkNNNZNbGM1OgzUsOLgAXV6g7XI3gH5vvvymOuXOTSwtOgpscQ52vV07EjzYp7jKy0R0dOPxdOgCQpuzsPk01427zcAd5E0tKUVHtZkTbzhGswmBqVW2aSO7fNRWY+5RMvF6PYqiNqph6yL2tTcDzNrCdF5Vk9HC0xSoIqKOQ5ntY8WPeZmQ/wBQedo7DsyrNCalPKcrfHVRd8SR0a8CwFxTUHsPWcns38pXee5/XxtY1a7bRN7D5KL2IOQ+087yU63c4NXGjDruTDIq2HDpHAZj9XYHkZ+dWGha42q1asL0aJA2Twepxsf5QLEjnccrzenphF158v0kQ93pRF8v0fxWIG1RoVai/OVGK/W4Txx+V1sOwWtSqUyeAdWW/hcb/KdOU6YUBVAAAAAAsAO4cpj5lllLE02pVkDo3FT947D3jeJgv1B53jsT2ZQ2hem1XLqg3l6DHr0vvZOxvv4HtF+4PGJWppUpsGR1DKw5qRcTnnTLRo5fi3o3JQgPTY8TTN7X7wQQfC/OWJqXzovQrYZj+pYOn0Kl7gdwYE+3Ju6cZw7WIg8PBY5M5z00zz0zHVqwN02tin6tNy+/e3tS5NZOe+iZfVsbPW+BTtu4O0R4IGPjaUNhMG9VwlNSzEMQo42VSx+wE+UWNPCdRib6Fial892KtXCMd1QdKn01FnA8VsfYMt6cx5PmbYbEUq6caTq9u0DiPNbjznS2ExS1aaVEN1dVdT2qwuPsMyvqemepdSYPbB4Z1mi4XD1a78KSM3iRwHiTYec5pxWJarUeo5u1Rmdj2sxJP2mWvroz3ZpUsIp31D0r/QU2UHxa59iVTSwjutR1UlaQUuRwUMwUX8WIE6bGnphrfUrN5eC59UOe9PgjQY9fDNs/7TXKe7rL7Ik7lAatc99FzCnc2St8C/Z1iNg+T7PkTL/nFd09FR+O5eDyiKazM99Fy+psmz1vgU7esDtHyQN52lBg24brcLcvCTjW5nvT40UVN0wy7P8AutYv7hsr5GQtsI4prUKnYZnQNyLKFLDyDL756NpT0U1nqZzeWdFaIZ56bg6Nf5TLZ+6ovVf7RfwIm5lR6l892alXCMd1QdKn01sHA8V2T7Jlts1hc8BPKr0+zqOJrF5RWWunPdmnRwine56V/oKbID4tc+wJWmQ5s2ExNGuvGk4YjtXgw81JHnMjS3O/TMZWr/JZrJ6teqnvAv4kzXYnCPT2dtSu2iVFvzRhdSO4z2KFJQpqD6mLeXk6ZdUxFHcbpVUEMOwgFSp5HgQZrTo+zWV3QoDVvsqwZhUN6gJLlQGPGw5m2zy0OqPPenwXQsevhm2P9prlPd1l9mTmeLNOnJxN1uc3aX4s1cfi3POvVA8EYoPsUTfao8tFXMQ54UKb1B9M2QfiJ8pF87QrisQDxFeuP/Y0nGpOoBi8QvM0AR4Bxf8AEJ7Nb3aDx3GK+IuOIieCbiIiAfCLzmnSLLxh8XiKI4U6tRV+he6/2kTpSnWVr7LA7JsbEGx7Dbgd4nPWn9QNmeLI/i281VVP2gz0bBvW14GdTg3mprF7OPdOVSg/vVlI+za9832vD9VhPWVfwrIvqkQnM07qVYnwsB95ElGvD9VhPWVfwrNZr/rj67yF8JptSv7dW/p2/Mpy55S+pX9urf07fmU5dE5b35r8i0OCmNdP7dR/p1/MqTc6j/1WL9ZR/C002un9uo/06/mVJudR/wCqxfrKP4WnTP8AaLy+5VfGTXS7Oxg8HWr/AClWyd9Ruqn2kHwBnOuHoPVqKigs9RlUDmXY2HvJlj66M92qlHCKdyDpX+m1wgPgu0faErrA456FRatNtl0N1aymxta9mBHOa2dNxp6ur9Iibyzo3Lcgp0cEmEtdBS6Nv5riznzJY+c54zrKmwuIq0H40nZb9o+SfNSD5zcfpJzL/VN9Sj/wmlzTNquKqGrXfbcgAtZQSBwvsgCTbUKlKTcmtyJSTLz1a576Vl9O5u9H4F+26gbJ802fO8wtcH7tPrqP3mQjVDnvQY00GPUxK7I9alyvvG0PMSb64P3afXUfvM45U+zuUvHJonmJXOq7964fwr/lPL9lBarv3rh/Cv8AlPL9i/8AmL+vyRT4Ke12ufScMOQouR4l9/3CempCkDWxbcxTogeDM5P4RMrXdgDbC1wNwNWkT3tssv4XkX1ZaRLg8aOkOzTrL0TMeCm4KMe64tfltE8p0RWu1wvW5D2kX3BnwGfZ5Bqc46asTmOMv/HqjyBsPstLc1S01GV0yOLVK5bx2yPuCyudauVGjmVRrdWuqVV8bbLf3Lf2hN9qe0pWmXwVQgbbbdInm5ADJ4mwI9runr11rt04+BlHaRbURPjuACSbAbyT2TyDUqnXhTXawbfKIxAP0QaRH2kzW6lmPp1Ucjh3v5VKVvvM1WsfSdcdjCaZvSor0aH52+7MO4nh3KJvdVoGFw2OzCoOrTQIv8xXrEDxY0x4mew4uFtpfP5ZjzIw9b2e9PjRQU9TDLY+texb3DZHiDNjqXyLaqVsWw3IOip/TaxcjwXZHtGVxiK71ajO12eozMe0uxufeTOi9Eck9DwdGh8pVu/fUbrP9pI8AJW4fY0VTXX0yY7vJRmm+Reh46tSAshPSU/VvvAHgbr7Ms3VDn3S4NqDHrYZrC/8JrlfcdoeAExtc2RdJQp4pRvotsP6tzuJ8Ht9cyrcpzqrhel6M26ajUot9F7bx3i26XS9poJdSPhkZWl+d+m42tWv1S2ynql3L7xv8WMsvV3ogrZVVFUb8crXPMU7FaZ+9x9ISqshylsXiaOHX/uuFJHJeLHyUE+U6Vw9BURUUWVQFA7FAsB7pneT7OMacfWCYLLycw4vCvRqPTfc9NmRu5lNjbzEvjKdMVbKRjXNzTpHbHbWTq29prW+kJX+uHIuhxa4hR1cSu/1qAA+9dk+RkQp51VXCvhQfg6lVKpH8ygi3geqfYE2nBXMIy9eJCelsxa1V6tRma7PUYse0uxufeTLkz3QcLka4dRerh1Fbdzqi7VbdtwXA9mQTVfkXpOPRiLphx0zdm0DamPrb/ZMvkiYXlZxnGMem5MFscy5LmrYXEUq6caTq1u1flDzUkecujWLpMtLLC1NrnFhUpkfMdbs31L+ZEqbTTI/Q8dWogWTa26fq33rbw3r7MwsfnVWtRw9FzdcMrongzbW/wAtlfBROmdJVnCoiqeMo+6P5QcXiqOHX/uOASOSDe58lBMsnXFo4BQoYimthQtRYDlSPxPJW3e3MfUtkVzWxbDh8DT8dzOR/aPNpZWc5YuKw9Wg/wAWqjL4EjcfEGx8py3FxprrHC9MtGPulH6s899FzCmCbJX+BbxY9Q+T2Hgxl+zl3FYZ6NR6b9V6bMp7mU2NvMTojQ/PPTcFRrfKK7L+sXqt9ov4ESL6nuqiJg+hSusXLjQzLEjlUYVV8Kg2j/dtDynnoFngwePo1GNkYmm57Efdc9wbZPlLA1x6OGpRTFoLmh1Klv4THcfZb7HPZKfnZQkq1HD7sFJbM6oBiVnq21ioyJhMU2y62WlUY7nXgFYngw4Anj48bMni1aUqctMjZPJ8M5xzvSjF13cVcRVZdphs7RVbAn5K2H2To4zl3F/rH+m/4jO6wim5N+BSoWzqszFMNlOJrPuWnWque+1OluHeTYDvMqfGYpqtR6j/ABqju7fSYkn7TMr/APuVPRPRAbU+las1uLMVVQD3DZvbtPcJrwJ306WiUpvqzNvKwWTqTy4tXxFfklNaY+k7bR9wQe+bHXh+qwnrKv4Vkr0B0dOBwNOmwtUe9Sp9NrbvZUKvlM3STRihmFIU64NlbaVlNmVrW3HwPAgzy3XXtGvoa6fdwc85XnFfCuXoVGpsV2SVtcrcG28doHumz/6+zH/VVf7P+Msz9DOB+fiPrp/jj9DOB+fiPrp/jnW7qg92voU0yKgzTOK+KcPXqNUYLsgta4W5Ntw7SffLJ1M4haeHxtRzZUamzHsVUYk+6bb9DOB+fiPrp/jm6w2geGpYOpg6fSKlY3qMGG23DixFrWFrAcL9syrXNKcNESYxaeSh87zVsViK1duNV2a3YvyR5KAPKW1opqwwhwdFsVR26rrttd6i22t4WysBuUgeN5kUNT2AVla9Ztkg2Z1sbG9jZOEnMpXuk4qNPK+hMY95Ff0X5Z/p/wD2Vv8AnMTNdVeBahVFGjsVSjbDbdU2e3VuGYi15NYnIq9Rfyf+l9KOXaFZ6NRWW6vTcMO0OpuL+BEt3WLmq4rJKddOFV8O1uw3Nx5G48psM11TYPEVqlYtWVqrFyEZAu0eNgUJFzc8ec2WF0Dw6YJsExqVKLMWG2w2la4PUKgW6wv5ntnbVuac3GXVMootZRQWAzCph6i1aLlHW9mW1xcEHj3Ezb/9fZj/AKqr/Z/xlmfoZwPz8R9dP8cfoZwPz8R9dP8AHN3dUJbtfQrokRbRHPnzPpsvx1Vn9IXaou1rpWTfusBy32/lI5yH59o/WwVY0q62O/ZYfFde1DzH2jnLfweqPB0qiVEqYgPTZXU7abmU3H/bkszLKaOJpmnXprUU8mF9/aOYPeN8w9rhCeYcPp+C2htblCZNp/jsIoSnWug4JUAcAdgvvA7gbTaNrgzA/wAEeFM//WMmWP1MYNyTSqVaX8t1dR4bQ2vtmPQ1JYcHr4isw7AKa/eDNHWtpbtfQjTI2ekmTJneXUq1GwqbPSUieTEWemx8RbuKgykcRh3pOyOpR0Nip3EMO3sM6P0d0epYGj0NEuV2i3XbaNza9uwbuA75iaTaEYXMBeqtqgFhVSwcDsJtZh3EHymFC6VJuP8AEmUclS5XrUzCgoTbSqALDpVLN9ZSCfO8ws/0+xuNUpVqBaZ406Y2FP0t5LDuJtJVi9SNUH4LEoR/OjKf7SQZ75bqR3g4jEbua0lsT7T8Pqzq7W2XvLH+FcS4K9yDIK2NrrRoi5O9mPxUXmznkPv4CTzWY6YHBYXLaPxT8I55sFO4t3tUJb2ZZWSZBQwVPo6FMIOJPFmPazHexmk060CXMhTYP0dWncBiNpSh32YXB47we89s53dRnVTltFFtOEVhqxyL0rMEJF0w/wAM3ZdT1B9ex9ky+5HNCdDEy2kyhukqVCC722b2FgFFzYC558z4SRznuavazyuC0VhGLmmXriKFSi/xaqMh8CLXHeOPlOaMdgmo1alJxZqbsjeKmx8p1DIDpfqrGNxJxFOt0RfZ6QFdoEgAbS2YWNgN3dNbOuqbalwyJxyaTUtkV2rYthuX4Gn4mzOR5bI8zLZmt0eyOngsNTw9O5CA9Y8WYklibdpJmynPXqdpNyLRWERnWJkXpeAqqBd6fwqdu0l7geK7Q8xOfZ1RKzxOpVGxJZa5WgzFjT2euATcqr3tbkCRcd86rS4jTTjMpOOeDbapsi9HwIqsLPiT0h9WN1Me67e3JtPxRohFVVFlUBQByAFgPdP3OKpNzk5PqXSwVtrnyLbo0sUo30T0b+rc9Unwfd7ZlQohYgAXJIAA5k7gB5zpzNcsTE0KlCpfYqqVNuO/mO8Hf5SC6Oaolw2KWvVrdItJg6KE2bsPilztHgbGw5jynfbXUYU3GXTgpKOWTDRfJRg8JRoDiiDaI51Dvc/WJm1iJ5zbbyzQpPW/kXQ4xa6jq4lbn1qWDe9dk++bDUtnZWrWwp4OvTJ3Mtlf3gr9WWFpbovTzHDmi5KkMHRwLlXFxw5ixII75ptB9XK5dUes1TpajKUBC7KqpIJsLkkmw3zv7eEqGiXJnperKJhWoq6sjAFWBUg7wVIsQR2WlCad6EPl9XaUFsO5+Dfjsn5jntHI8x33tf08cZg0rI1OoodHFmVhcEd4nPQrujLPQtKOTl2SLJdYGOwgC06xZBwSqNsAdgJ6wHcDaSzSbU44JfBMGXj0NQ2YdyOdxHc1vEyAZho/icObVqFVO9ka3kw6p8jPYjUpVl0fgzHDiS59c2OIsEw4PbsVPuNS0gjuWJJ4kknxO+fAL7hx7J8mkKcIfCsENt8iWZqu0CLsmNxC2RbNRQ/Kbk5HzR8ntO/gBf8AOqrQvD4mm2KrguadUotM22LqqNtMPlfG4Hdu5y3gJwXd1jNOPmaQj1YiInlGoiIgCIiAIiIAiIgCIiAIiIAiIgCIiAIiIAiIgCIiAIiIAiIgCIiAIiIAiIgCIiAIiIAiIgCIiAIiIB+dgdk5exf6x/pv+IzqIznfFaGY8u5GFr2LOfiHhcz0rCSTll9xnULK1L/sFX+pqfl0pP5CtU+V1sPgqiVqb02Nd2CuLHZKUxfwuD7pNZyXDzVljvLR4EREwLCIiAIiIAiIgCIiAIiIAiIgCIiAIiIAiIgCIiAIiIAiIgCIiAIiIAiIgCIiAIiIAiIgCIiAIiIAiIgCLREAREQBERAEREAREQBERAEREAREQBERAEREAREQBERAEREAREQBERAEREAREQBERAEREAREQBERAEREAREQBERAEREAREQBERAEREAREQBERAEREAREQBERAEREAREQBERAEREAREQBERAEREAREQBERAEREAREQBERAEREA//Z"/>
          <p:cNvSpPr>
            <a:spLocks noChangeAspect="1" noChangeArrowheads="1"/>
          </p:cNvSpPr>
          <p:nvPr/>
        </p:nvSpPr>
        <p:spPr bwMode="auto">
          <a:xfrm>
            <a:off x="1222375" y="922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ja-JP" altLang="en-US"/>
          </a:p>
        </p:txBody>
      </p:sp>
      <p:pic>
        <p:nvPicPr>
          <p:cNvPr id="1054" name="Picture 30" descr="QUALCOMM, Inc. (NASDAQ:QCOM)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975" y="3047217"/>
            <a:ext cx="1602815" cy="12021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9" name="グループ化 18"/>
          <p:cNvGrpSpPr/>
          <p:nvPr/>
        </p:nvGrpSpPr>
        <p:grpSpPr>
          <a:xfrm>
            <a:off x="2555776" y="3047217"/>
            <a:ext cx="4176464" cy="1200329"/>
            <a:chOff x="2555776" y="3047217"/>
            <a:chExt cx="4176464" cy="1200329"/>
          </a:xfrm>
        </p:grpSpPr>
        <p:pic>
          <p:nvPicPr>
            <p:cNvPr id="22" name="Picture 5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55776" y="3455916"/>
              <a:ext cx="1296144" cy="3847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23" name="テキスト ボックス 22"/>
            <p:cNvSpPr txBox="1"/>
            <p:nvPr/>
          </p:nvSpPr>
          <p:spPr>
            <a:xfrm>
              <a:off x="4762827" y="3047217"/>
              <a:ext cx="1629613" cy="120032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dirty="0" smtClean="0"/>
                <a:t>SIMD</a:t>
              </a:r>
              <a:r>
                <a:rPr kumimoji="1" lang="ja-JP" altLang="en-US" dirty="0" smtClean="0"/>
                <a:t>拡張</a:t>
              </a:r>
              <a:endParaRPr kumimoji="1" lang="en-US" altLang="ja-JP" dirty="0" smtClean="0"/>
            </a:p>
            <a:p>
              <a:r>
                <a:rPr lang="en-US" altLang="ja-JP" dirty="0" smtClean="0"/>
                <a:t>Video Decode</a:t>
              </a:r>
              <a:endParaRPr kumimoji="1" lang="en-US" altLang="ja-JP" dirty="0" smtClean="0"/>
            </a:p>
            <a:p>
              <a:r>
                <a:rPr lang="en-US" altLang="ja-JP" dirty="0" smtClean="0"/>
                <a:t>GPU</a:t>
              </a:r>
            </a:p>
            <a:p>
              <a:r>
                <a:rPr kumimoji="1" lang="en-US" altLang="ja-JP" dirty="0" smtClean="0"/>
                <a:t>Base Band</a:t>
              </a:r>
              <a:endParaRPr kumimoji="1" lang="ja-JP" altLang="en-US" dirty="0"/>
            </a:p>
          </p:txBody>
        </p:sp>
        <p:sp>
          <p:nvSpPr>
            <p:cNvPr id="24" name="テキスト ボックス 23"/>
            <p:cNvSpPr txBox="1"/>
            <p:nvPr/>
          </p:nvSpPr>
          <p:spPr>
            <a:xfrm>
              <a:off x="4114031" y="3463606"/>
              <a:ext cx="41549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ja-JP" altLang="en-US" dirty="0" smtClean="0"/>
                <a:t>＋</a:t>
              </a:r>
              <a:endParaRPr kumimoji="1" lang="ja-JP" altLang="en-US" dirty="0"/>
            </a:p>
          </p:txBody>
        </p:sp>
        <p:sp>
          <p:nvSpPr>
            <p:cNvPr id="25" name="テキスト ボックス 24"/>
            <p:cNvSpPr txBox="1"/>
            <p:nvPr/>
          </p:nvSpPr>
          <p:spPr>
            <a:xfrm>
              <a:off x="6316742" y="3463606"/>
              <a:ext cx="41549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ja-JP" altLang="en-US" dirty="0" smtClean="0"/>
                <a:t>＝</a:t>
              </a:r>
              <a:endParaRPr kumimoji="1" lang="ja-JP" altLang="en-US" dirty="0"/>
            </a:p>
          </p:txBody>
        </p:sp>
      </p:grpSp>
      <p:sp>
        <p:nvSpPr>
          <p:cNvPr id="15" name="AutoShape 32" descr="data:image/jpeg;base64,/9j/4AAQSkZJRgABAQAAAQABAAD/2wCEAAkGBhAPEBAQDxIPEA8NDw8PDQ8NEA4QEA0NFRAVFRUQEhIXGyYeFxkjGRISHy8gJCcrLCwsFR8xNzAqNSYsLCkBCQoKDgwOGA8PFykYHBwsLCopKSwvNSksKSkpKSksKTUpKSkpKSkpKSkpKSkpLCksLCkpKSwpKSkpKSkpKSksLP/AABEIAMIBAwMBIgACEQEDEQH/xAAbAAEAAgMBAQAAAAAAAAAAAAAAAwQCBQYBB//EAD0QAAICAAQDBQQHBgYDAAAAAAABAgMEBRESITFBBhNRYXEHMoGhIkJSkZKxwTNDYmNy8BQWJILS4SOi0f/EABgBAQEBAQEAAAAAAAAAAAAAAAABAgME/8QAIREBAAMAAgIBBQAAAAAAAAAAAAECESExElEyAyJBYXH/2gAMAwEAAhEDEQA/APuIAAAAAAAAAAAAAAAAAAAAAAQYvG10wlZbOFdcFrOdklGMV4tsCcHKWdtZWtrBYedsemIxDdFD846rfNeaWnmZZNm+MlilViJYdwnXOeymE062mtG5SfFcdORfGU11IPEz0igAAAAAAAAAAAAAAAAAAAAAAAAAAAAAAAAAAAHknp/fICjnOc14Sp22avio11wWtl1r92uC6t/LmcNjX3k1icykpSXGjCxblRh+PDbD95ZwWs5fDQyzjOu9vd2m5x3QwcH7tVXKV8v4p6cP4dPFmtWHlOW6bcpPm3+S8jtWuMTKe/Prp8K13ceSfOen5I2HZfWFspybc5xUdZPV6N6/oQYfAKKc58IQWsn+hdyCtzm56aJvgvBdEW3EJDt6JaokI6Y6JEhwdAAAAAAAAAAAAAAAAAAAAAAAAAAAAAAAAAAADSdr8e6sLZs4Tt0qhp0cub+7U3ZzfaeDnKnhCUa5ylOM57Pq6Jp6PzNV7SenK4HLG+jb4cTd05VGuO+1qMea8X6Ir4jtLCpaQUFLwqTsf45JJfczTX4u7FS46qL5rVtv+qXX8vI6zb0xELOOx7xE1CtaVRfBfafj5nV5Bl+yKNbkeR6aNo62ilRWhztLcQkSPQDCgAAAAAAAAAAAAAAAAAAAAAAAAAAHkpJcWYX3xhFyk0lFNtvgkkfJ887Y4rNrpYPLn3eHi2rsTxWseujXJeXU1FZlJnHV9pPadg8G3CMnddy7un6TT8G0ctb22zvFccLhe5g+UreD+Zt+z3YrD4RaqPeXP37rdJTb8vBHRRoN5WP2zsvn+7tI+Pe1Ly1ief5s7Q4PjbRC+C56Jvh6o+hqpB1Icel5cnkntywVklXjYWYKxvTdYt1Ov9a5fE6nG304mG6m2q2Mlwdc4yTNLnvYnB41PvqoqbX7SCUZfHx+Jx0/Y5OuWuGxMoR14LfbXp8I8B4x7NdTdlMINytnXCK4tzlGKX3laXanBUcKt+Jn0VMdY6/1vh92pQwPsx0aeJxE7NOkdZN/7p8jqsFklFC0qhGP8T4yfrLmMj3qa5+7tXm1q0w2FjVHo7Nf10NTin2im9f8RVDyi9Pmd5OBDOKLGejlwdOcdosM9W43xXNKe7X4NG+yb2zJSVeY4ezDvXR2xi3Beb05G3nFGtzHKa701OK16SSW5fHqays/g2X0PA4+u+EbKZxshJaxlBposHyHIMVbldzUWnS2nbXrpCUftJfVkfV8Hi42wjZB6xmk1/8AH5nK1Zq1E6nABhQAAAAAAAAAAAAAAAAAADxs9NR2pzeOFwttsnpti/ybfyTA+f8AtK7S24m+GV4Rvda1/iJRfuw5qP6s6Ds5kNWEpjVUlotN8utk+smcT7OcHK2d2Nt/aXzejfNbuLXwWiPpdPBHeftjGO+U0VoNTBzI5WGFSuR45kDsMHYMFh2GLtK7sMHYXEWXcRTuK7sIpWDBNO0hlYRymRuRcGbkLHtTfBaJtt8oR8WYqenq+RniLFVDfJbtrW2D5W3v3Yv+GPvP4G44jWZaeeXwc4yvTbbU6qH9VdLrvGT5qPTrxO9yOxbEkkkuSRyGVZbOybnNuUpPdKT5tvqdtl+E2JHK1tbrGL4AObQAAAAAAAAAAAAAAAAAAB8x9s+YtU14dfvZJP0cuPyifTZM+M+1a7fja4dIRT+O1/8AI3SNtCT03nY7CqvDVLxi5v4s6ZWGlyhba614QivkbFzN25liEsrDB2ELsI3YTFTuwwdpC7CNzLgndhg7CJyPNwxGbmYOR42RytS/6KM2yKy1L18DCdz6cCCRcFnDz1er/vyJ8XW7boQ6VRX45fSk/wAl8Cjh7PpRXi0joMnw+6ycn1kxeeCsNzleAUYrgbNIxrjojM87oAAAAAAAAAAAAAAAAAAAAAMLeR8W9osdcwb/AJcPmv8Ao+028j5F7RsP/qlP7VUPlJr9UdPpfJm3TeYGz6Ef6Y/kXVYabK7ta4Pxii5LGJcFxfyOkwytOZg5FR3yfXT0POIwWnPzI++REojaDWbvMXaxtG0DBnuhltPdoEbRhNE+0xnAooxs2zrfhOGvpuSO2ySPF/1P8zh8ZVqmdd2bxyno+s4qfxX0Zr4ST+8x9Toq6lHp4j04ugAAAAAAAAAAAAAAAAAAAAAxmuB889oOC3RUtOMU/u11/Q+iM5ntPhd0Gn1NUnJSeYcHl2KaqjFc9Wv9psaUajDVOEnF84vQ3WHPTMOULEYGagZ1wJo1mVQbBsLPdDuwK2wbSx3Z53YVBtPdhN3ZkqgIFA8lWWlUe90Eaq+nUxwGIlTNbeD3bqteXecnW/KaSXqkbGdBVuwikmnxT5iY2B3eXY6N1cZweql0fOMusZLo0y2fNMDn1uBt1mnOE/f/AJiXKXlNePXqd9lecU4mCnVJS8VylF+DRwtWYdInV0AGVAAAAAAAAAAAAAAAAAAANZnFG6LNmQ4mvVAfMMzwu2e7xekvVE+ENnnGE0m0+U+HpLozW4VaPR9OB6qzsOMxktlTEswrI8Oi9XEKhVR66S3Gs97ogouodyXXSed0BTVRkqi13RkqgKiqPe6LarDrKKM6iGVJsJ1kTrA0eb4dOqe7klqvKXTQp+zuP+otteu2K7uK14N9fz+Rc7UW7a1CK1lJrRL60nwjE97M4Tu9tceOzhJr609dZS+9sW4r/Uj5PoUJaoyIsOvoolPK7AAAAAAAAAAAAAAAAAAAHjR6ANBnuA3JnLuOvH60OE/NdJH0HE07k0cbm+Ddc98V5SXjHqjpS2SzaNe4WRs6EaLC3pNcfoy91+HkzeYaZ3cluMCVVntUSwqzMziqzqMXWWpIglJCJVHsGw93HqZTGOwOJKkeuIFWUCKaUU5Pkl/aLc4nPZnj++lKuEttdS3Yi3pVDy8Zvkl8QjU4q5zm7X0k4U/xWcpTXlFcPV+R0XZzA6JM0eBp7+xNR2wilGqH2K1yXr1fmzucuwuyKOV7a3WMXYrRHoBybAAAAAAAAAAAAAAAAAAAAAA1uZ4FTi+BsjGUdQPnOPwsqpPntfPTo/FDD5+6Eu+T7v6tq1cPxdH5S0Z12bZWpp8DkMRgraJN1tx15pcYy9YvgztW+cMTVv8ACdpcPJJq2H4kS2dqsNHh3ik+kYfSb9EuJyP+Oin/AOTCYOx/adKi39xMs9uS0oqow6fWiqKl+JlmyY6a3OLHHd3apg+U8XNVa+kfe+Rq7+0kV+/i/Kmicl+KTWppVl9t0t03Kcnzc25MvU9nJPoZ8lxKu03838dHD/1kXsNnk5e7Gq7ypnpP8E9GUpdmn4FLEZDKPJPhyfgPIxvP834eL22OVUlzjanCX3SMbu3GDj+9i30ScW36JGkjj8RWtsttsV9W+EbEl5N8TOvP7I/s6MLXL7UKY6mvJMXrMwxOLi5JPCYRe9iMQnFyX8ut8ZP1SXqUJTVu2miMo4eEty3cbL7Ottr6t/IwnG/FSUrpSm+ifCMfRLgjpsmyTbo2jM2WIWcjytQS4HQRWhhVUookOTYAAAAAAAAAAAAAAAAAAAAAAAAAAMZR1KWKy2M+hfAHNXdnE+gp7OJPkdJoNC6Y12HymMehchhYroTAgjdC8CG3ARl0LQA0mIyGMuhUXZta8jptDzQupjVYTJox6I2VdSRICKAAAAAAAAAAAAAAAAAAAAAAAAAAAAAAAAAAAAAAAAAAAAAAAAAAAAAAAAAAAAAP/9k="/>
          <p:cNvSpPr>
            <a:spLocks noChangeAspect="1" noChangeArrowheads="1"/>
          </p:cNvSpPr>
          <p:nvPr/>
        </p:nvSpPr>
        <p:spPr bwMode="auto">
          <a:xfrm>
            <a:off x="1374775" y="1074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ja-JP" altLang="en-US"/>
          </a:p>
        </p:txBody>
      </p:sp>
      <p:sp>
        <p:nvSpPr>
          <p:cNvPr id="16" name="AutoShape 34" descr="data:image/jpeg;base64,/9j/4AAQSkZJRgABAQAAAQABAAD/2wCEAAkGBhAPEBAQDxIPEA8NDw8PDQ8NEA4QEA0NFRAVFRUQEhIXGyYeFxkjGRISHy8gJCcrLCwsFR8xNzAqNSYsLCkBCQoKDgwOGA8PFykYHBwsLCopKSwvNSksKSkpKSksKTUpKSkpKSkpKSkpKSkpLCksLCkpKSwpKSkpKSkpKSksLP/AABEIAMIBAwMBIgACEQEDEQH/xAAbAAEAAgMBAQAAAAAAAAAAAAAAAwQCBQYBB//EAD0QAAICAAQDBQQHBgYDAAAAAAABAgMEBRESITFBBhNRYXEHMoGhIkJSkZKxwTNDYmNy8BQWJILS4SOi0f/EABgBAQEBAQEAAAAAAAAAAAAAAAABAgME/8QAIREBAAMAAgIBBQAAAAAAAAAAAAECESExElEyAyJBYXH/2gAMAwEAAhEDEQA/APuIAAAAAAAAAAAAAAAAAAAAAAQYvG10wlZbOFdcFrOdklGMV4tsCcHKWdtZWtrBYedsemIxDdFD846rfNeaWnmZZNm+MlilViJYdwnXOeymE062mtG5SfFcdORfGU11IPEz0igAAAAAAAAAAAAAAAAAAAAAAAAAAAAAAAAAAAHknp/fICjnOc14Sp22avio11wWtl1r92uC6t/LmcNjX3k1icykpSXGjCxblRh+PDbD95ZwWs5fDQyzjOu9vd2m5x3QwcH7tVXKV8v4p6cP4dPFmtWHlOW6bcpPm3+S8jtWuMTKe/Prp8K13ceSfOen5I2HZfWFspybc5xUdZPV6N6/oQYfAKKc58IQWsn+hdyCtzm56aJvgvBdEW3EJDt6JaokI6Y6JEhwdAAAAAAAAAAAAAAAAAAAAAAAAAAAAAAAAAAADSdr8e6sLZs4Tt0qhp0cub+7U3ZzfaeDnKnhCUa5ylOM57Pq6Jp6PzNV7SenK4HLG+jb4cTd05VGuO+1qMea8X6Ir4jtLCpaQUFLwqTsf45JJfczTX4u7FS46qL5rVtv+qXX8vI6zb0xELOOx7xE1CtaVRfBfafj5nV5Bl+yKNbkeR6aNo62ilRWhztLcQkSPQDCgAAAAAAAAAAAAAAAAAAAAAAAAAAHkpJcWYX3xhFyk0lFNtvgkkfJ887Y4rNrpYPLn3eHi2rsTxWseujXJeXU1FZlJnHV9pPadg8G3CMnddy7un6TT8G0ctb22zvFccLhe5g+UreD+Zt+z3YrD4RaqPeXP37rdJTb8vBHRRoN5WP2zsvn+7tI+Pe1Ly1ief5s7Q4PjbRC+C56Jvh6o+hqpB1Icel5cnkntywVklXjYWYKxvTdYt1Ov9a5fE6nG304mG6m2q2Mlwdc4yTNLnvYnB41PvqoqbX7SCUZfHx+Jx0/Y5OuWuGxMoR14LfbXp8I8B4x7NdTdlMINytnXCK4tzlGKX3laXanBUcKt+Jn0VMdY6/1vh92pQwPsx0aeJxE7NOkdZN/7p8jqsFklFC0qhGP8T4yfrLmMj3qa5+7tXm1q0w2FjVHo7Nf10NTin2im9f8RVDyi9Pmd5OBDOKLGejlwdOcdosM9W43xXNKe7X4NG+yb2zJSVeY4ezDvXR2xi3Beb05G3nFGtzHKa701OK16SSW5fHqays/g2X0PA4+u+EbKZxshJaxlBposHyHIMVbldzUWnS2nbXrpCUftJfVkfV8Hi42wjZB6xmk1/8AH5nK1Zq1E6nABhQAAAAAAAAAAAAAAAAAADxs9NR2pzeOFwttsnpti/ybfyTA+f8AtK7S24m+GV4Rvda1/iJRfuw5qP6s6Ds5kNWEpjVUlotN8utk+smcT7OcHK2d2Nt/aXzejfNbuLXwWiPpdPBHeftjGO+U0VoNTBzI5WGFSuR45kDsMHYMFh2GLtK7sMHYXEWXcRTuK7sIpWDBNO0hlYRymRuRcGbkLHtTfBaJtt8oR8WYqenq+RniLFVDfJbtrW2D5W3v3Yv+GPvP4G44jWZaeeXwc4yvTbbU6qH9VdLrvGT5qPTrxO9yOxbEkkkuSRyGVZbOybnNuUpPdKT5tvqdtl+E2JHK1tbrGL4AObQAAAAAAAAAAAAAAAAAAB8x9s+YtU14dfvZJP0cuPyifTZM+M+1a7fja4dIRT+O1/8AI3SNtCT03nY7CqvDVLxi5v4s6ZWGlyhba614QivkbFzN25liEsrDB2ELsI3YTFTuwwdpC7CNzLgndhg7CJyPNwxGbmYOR42RytS/6KM2yKy1L18DCdz6cCCRcFnDz1er/vyJ8XW7boQ6VRX45fSk/wAl8Cjh7PpRXi0joMnw+6ycn1kxeeCsNzleAUYrgbNIxrjojM87oAAAAAAAAAAAAAAAAAAAAAMLeR8W9osdcwb/AJcPmv8Ao+028j5F7RsP/qlP7VUPlJr9UdPpfJm3TeYGz6Ef6Y/kXVYabK7ta4Pxii5LGJcFxfyOkwytOZg5FR3yfXT0POIwWnPzI++REojaDWbvMXaxtG0DBnuhltPdoEbRhNE+0xnAooxs2zrfhOGvpuSO2ySPF/1P8zh8ZVqmdd2bxyno+s4qfxX0Zr4ST+8x9Toq6lHp4j04ugAAAAAAAAAAAAAAAAAAAAAxmuB889oOC3RUtOMU/u11/Q+iM5ntPhd0Gn1NUnJSeYcHl2KaqjFc9Wv9psaUajDVOEnF84vQ3WHPTMOULEYGagZ1wJo1mVQbBsLPdDuwK2wbSx3Z53YVBtPdhN3ZkqgIFA8lWWlUe90Eaq+nUxwGIlTNbeD3bqteXecnW/KaSXqkbGdBVuwikmnxT5iY2B3eXY6N1cZweql0fOMusZLo0y2fNMDn1uBt1mnOE/f/AJiXKXlNePXqd9lecU4mCnVJS8VylF+DRwtWYdInV0AGVAAAAAAAAAAAAAAAAAAANZnFG6LNmQ4mvVAfMMzwu2e7xekvVE+ENnnGE0m0+U+HpLozW4VaPR9OB6qzsOMxktlTEswrI8Oi9XEKhVR66S3Gs97ogouodyXXSed0BTVRkqi13RkqgKiqPe6LarDrKKM6iGVJsJ1kTrA0eb4dOqe7klqvKXTQp+zuP+otteu2K7uK14N9fz+Rc7UW7a1CK1lJrRL60nwjE97M4Tu9tceOzhJr609dZS+9sW4r/Uj5PoUJaoyIsOvoolPK7AAAAAAAAAAAAAAAAAAAHjR6ANBnuA3JnLuOvH60OE/NdJH0HE07k0cbm+Ddc98V5SXjHqjpS2SzaNe4WRs6EaLC3pNcfoy91+HkzeYaZ3cluMCVVntUSwqzMziqzqMXWWpIglJCJVHsGw93HqZTGOwOJKkeuIFWUCKaUU5Pkl/aLc4nPZnj++lKuEttdS3Yi3pVDy8Zvkl8QjU4q5zm7X0k4U/xWcpTXlFcPV+R0XZzA6JM0eBp7+xNR2wilGqH2K1yXr1fmzucuwuyKOV7a3WMXYrRHoBybAAAAAAAAAAAAAAAAAAAAAA1uZ4FTi+BsjGUdQPnOPwsqpPntfPTo/FDD5+6Eu+T7v6tq1cPxdH5S0Z12bZWpp8DkMRgraJN1tx15pcYy9YvgztW+cMTVv8ACdpcPJJq2H4kS2dqsNHh3ik+kYfSb9EuJyP+Oin/AOTCYOx/adKi39xMs9uS0oqow6fWiqKl+JlmyY6a3OLHHd3apg+U8XNVa+kfe+Rq7+0kV+/i/Kmicl+KTWppVl9t0t03Kcnzc25MvU9nJPoZ8lxKu03838dHD/1kXsNnk5e7Gq7ypnpP8E9GUpdmn4FLEZDKPJPhyfgPIxvP834eL22OVUlzjanCX3SMbu3GDj+9i30ScW36JGkjj8RWtsttsV9W+EbEl5N8TOvP7I/s6MLXL7UKY6mvJMXrMwxOLi5JPCYRe9iMQnFyX8ut8ZP1SXqUJTVu2miMo4eEty3cbL7Ottr6t/IwnG/FSUrpSm+ifCMfRLgjpsmyTbo2jM2WIWcjytQS4HQRWhhVUookOTYAAAAAAAAAAAAAAAAAAAAAAAAAAMZR1KWKy2M+hfAHNXdnE+gp7OJPkdJoNC6Y12HymMehchhYroTAgjdC8CG3ARl0LQA0mIyGMuhUXZta8jptDzQupjVYTJox6I2VdSRICKAAAAAAAAAAAAAAAAAAAAAAAAAAAAAAAAAAAAAAAAAAAAAAAAAAAAAAAAAAAAAP/9k="/>
          <p:cNvSpPr>
            <a:spLocks noChangeAspect="1" noChangeArrowheads="1"/>
          </p:cNvSpPr>
          <p:nvPr/>
        </p:nvSpPr>
        <p:spPr bwMode="auto">
          <a:xfrm>
            <a:off x="1527175" y="12271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ja-JP" altLang="en-US"/>
          </a:p>
        </p:txBody>
      </p:sp>
      <p:pic>
        <p:nvPicPr>
          <p:cNvPr id="1060" name="Picture 36" descr="http://www.romeinformation.it/wp-content/uploads/2013/05/apple-nuovo-iphone-5s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464" y="5013176"/>
            <a:ext cx="1091835" cy="8188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62" name="Picture 38" descr="$おとなの電子工作-Apple A7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58719" y="4996878"/>
            <a:ext cx="1619018" cy="12241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0" name="グループ化 19"/>
          <p:cNvGrpSpPr/>
          <p:nvPr/>
        </p:nvGrpSpPr>
        <p:grpSpPr>
          <a:xfrm>
            <a:off x="2555776" y="4756657"/>
            <a:ext cx="4176464" cy="1331913"/>
            <a:chOff x="2555776" y="4756657"/>
            <a:chExt cx="4176464" cy="1331913"/>
          </a:xfrm>
        </p:grpSpPr>
        <p:pic>
          <p:nvPicPr>
            <p:cNvPr id="30" name="Picture 5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55776" y="5242245"/>
              <a:ext cx="1296144" cy="3847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32" name="テキスト ボックス 31"/>
            <p:cNvSpPr txBox="1"/>
            <p:nvPr/>
          </p:nvSpPr>
          <p:spPr>
            <a:xfrm>
              <a:off x="4114031" y="5249935"/>
              <a:ext cx="41549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ja-JP" altLang="en-US" dirty="0" smtClean="0"/>
                <a:t>＋</a:t>
              </a:r>
              <a:endParaRPr kumimoji="1" lang="ja-JP" altLang="en-US" dirty="0"/>
            </a:p>
          </p:txBody>
        </p:sp>
        <p:sp>
          <p:nvSpPr>
            <p:cNvPr id="33" name="テキスト ボックス 32"/>
            <p:cNvSpPr txBox="1"/>
            <p:nvPr/>
          </p:nvSpPr>
          <p:spPr>
            <a:xfrm>
              <a:off x="6316742" y="5249935"/>
              <a:ext cx="41549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ja-JP" altLang="en-US" dirty="0" smtClean="0"/>
                <a:t>＝</a:t>
              </a:r>
              <a:endParaRPr kumimoji="1" lang="ja-JP" altLang="en-US" dirty="0"/>
            </a:p>
          </p:txBody>
        </p:sp>
        <p:pic>
          <p:nvPicPr>
            <p:cNvPr id="34" name="Picture 6"/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59338" y="4756657"/>
              <a:ext cx="1216025" cy="13319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17" name="角丸四角形 16"/>
          <p:cNvSpPr/>
          <p:nvPr/>
        </p:nvSpPr>
        <p:spPr bwMode="auto">
          <a:xfrm>
            <a:off x="917575" y="2805310"/>
            <a:ext cx="7326833" cy="1829115"/>
          </a:xfrm>
          <a:prstGeom prst="roundRect">
            <a:avLst/>
          </a:prstGeom>
          <a:solidFill>
            <a:srgbClr val="4168A7"/>
          </a:soli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ja-JP" altLang="en-US" sz="24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+mj-ea"/>
                <a:ea typeface="+mj-ea"/>
              </a:rPr>
              <a:t>プロセッサ専業ベンダーで無くても自社の特長を活かした</a:t>
            </a:r>
            <a:r>
              <a:rPr kumimoji="0" lang="en-US" altLang="ja-JP" sz="24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+mj-ea"/>
                <a:ea typeface="+mj-ea"/>
              </a:rPr>
              <a:t>/</a:t>
            </a:r>
            <a:r>
              <a:rPr kumimoji="0" lang="ja-JP" altLang="en-US" sz="24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+mj-ea"/>
                <a:ea typeface="+mj-ea"/>
              </a:rPr>
              <a:t>自社が必要としているマイクロプロセッサを</a:t>
            </a:r>
            <a:r>
              <a:rPr kumimoji="0" lang="ja-JP" altLang="en-US" sz="2400" dirty="0">
                <a:solidFill>
                  <a:schemeClr val="bg1"/>
                </a:solidFill>
                <a:latin typeface="+mj-ea"/>
                <a:ea typeface="+mj-ea"/>
              </a:rPr>
              <a:t>簡単</a:t>
            </a:r>
            <a:r>
              <a:rPr kumimoji="0" lang="ja-JP" altLang="en-US" sz="2400" dirty="0" smtClean="0">
                <a:solidFill>
                  <a:schemeClr val="bg1"/>
                </a:solidFill>
                <a:latin typeface="+mj-ea"/>
                <a:ea typeface="+mj-ea"/>
              </a:rPr>
              <a:t>に開発することができる</a:t>
            </a:r>
            <a:endParaRPr kumimoji="0" lang="ja-JP" altLang="en-US" sz="24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+mj-ea"/>
              <a:ea typeface="+mj-ea"/>
            </a:endParaRPr>
          </a:p>
        </p:txBody>
      </p:sp>
    </p:spTree>
    <p:extLst>
      <p:ext uri="{BB962C8B-B14F-4D97-AF65-F5344CB8AC3E}">
        <p14:creationId xmlns:p14="http://schemas.microsoft.com/office/powerpoint/2010/main" val="21139559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0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0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0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0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0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0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0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0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0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0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10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ARM</a:t>
            </a:r>
            <a:r>
              <a:rPr kumimoji="1" lang="ja-JP" altLang="en-US" dirty="0" smtClean="0"/>
              <a:t>パートナー</a:t>
            </a:r>
            <a:endParaRPr kumimoji="1" lang="ja-JP" alt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249" y="1169838"/>
            <a:ext cx="3238439" cy="5094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9700" y="1169837"/>
            <a:ext cx="2054188" cy="5094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5087" y="1169833"/>
            <a:ext cx="2092897" cy="5094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13407" y="1178594"/>
            <a:ext cx="2150681" cy="5094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5398" y="1192306"/>
            <a:ext cx="2018770" cy="50943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73761" y="1182781"/>
            <a:ext cx="1944665" cy="5094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09865" y="1169833"/>
            <a:ext cx="1639501" cy="50943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3" name="Picture 9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17977" y="1169835"/>
            <a:ext cx="1902495" cy="5094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5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5517231"/>
            <a:ext cx="1584176" cy="10108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1491" y="4005064"/>
            <a:ext cx="2155711" cy="12241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026153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0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0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000"/>
                            </p:stCondLst>
                            <p:childTnLst>
                              <p:par>
                                <p:cTn id="3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3500"/>
                            </p:stCondLst>
                            <p:childTnLst>
                              <p:par>
                                <p:cTn id="40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0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0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4000"/>
                            </p:stCondLst>
                            <p:childTnLst>
                              <p:par>
                                <p:cTn id="4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ARM</a:t>
            </a:r>
            <a:r>
              <a:rPr kumimoji="1" lang="ja-JP" altLang="en-US" dirty="0" smtClean="0"/>
              <a:t>の特徴　～省電力かつ高性能～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457200" y="1189053"/>
            <a:ext cx="8363272" cy="4525963"/>
          </a:xfrm>
        </p:spPr>
        <p:txBody>
          <a:bodyPr/>
          <a:lstStyle/>
          <a:p>
            <a:r>
              <a:rPr kumimoji="1" lang="en-US" altLang="ja-JP" sz="1800" dirty="0" smtClean="0"/>
              <a:t>ARM</a:t>
            </a:r>
            <a:r>
              <a:rPr kumimoji="1" lang="ja-JP" altLang="en-US" sz="1800" dirty="0" smtClean="0"/>
              <a:t>発足時には既に</a:t>
            </a:r>
            <a:r>
              <a:rPr kumimoji="1" lang="en-US" altLang="ja-JP" sz="1800" dirty="0" smtClean="0"/>
              <a:t>Intel</a:t>
            </a:r>
            <a:r>
              <a:rPr kumimoji="1" lang="ja-JP" altLang="en-US" sz="1800" dirty="0" smtClean="0"/>
              <a:t>が一定の市場を確保していたため、</a:t>
            </a:r>
            <a:r>
              <a:rPr lang="en-US" altLang="ja-JP" sz="1800" dirty="0" smtClean="0"/>
              <a:t>ARM</a:t>
            </a:r>
            <a:r>
              <a:rPr lang="ja-JP" altLang="en-US" sz="1800" dirty="0" smtClean="0"/>
              <a:t>は組込用途に特化した開発を行った</a:t>
            </a:r>
            <a:endParaRPr lang="en-US" altLang="ja-JP" sz="1800" dirty="0" smtClean="0"/>
          </a:p>
          <a:p>
            <a:pPr lvl="1"/>
            <a:r>
              <a:rPr kumimoji="1" lang="ja-JP" altLang="en-US" sz="1600" dirty="0" smtClean="0"/>
              <a:t>シンプルなアーキテクチャ</a:t>
            </a:r>
            <a:endParaRPr kumimoji="1" lang="en-US" altLang="ja-JP" sz="1600" dirty="0" smtClean="0"/>
          </a:p>
          <a:p>
            <a:pPr lvl="2"/>
            <a:r>
              <a:rPr lang="ja-JP" altLang="en-US" sz="1600" dirty="0"/>
              <a:t>コア部分</a:t>
            </a:r>
            <a:r>
              <a:rPr lang="ja-JP" altLang="en-US" sz="1600" dirty="0" smtClean="0"/>
              <a:t>は最小限の機能を持ち、トランジスタ数も少ないため、消費電力が少ない</a:t>
            </a:r>
            <a:endParaRPr lang="en-US" altLang="ja-JP" sz="1600" dirty="0" smtClean="0"/>
          </a:p>
          <a:p>
            <a:pPr lvl="1"/>
            <a:r>
              <a:rPr lang="ja-JP" altLang="en-US" sz="1600" dirty="0" smtClean="0"/>
              <a:t>省電力と高性能を両立させる独特な命令セット</a:t>
            </a:r>
            <a:endParaRPr lang="en-US" altLang="ja-JP" sz="1600" dirty="0" smtClean="0"/>
          </a:p>
          <a:p>
            <a:pPr lvl="2"/>
            <a:r>
              <a:rPr kumimoji="1" lang="en-US" altLang="ja-JP" sz="1600" dirty="0" smtClean="0"/>
              <a:t>RISC</a:t>
            </a:r>
            <a:r>
              <a:rPr kumimoji="1" lang="ja-JP" altLang="en-US" sz="1600" dirty="0" smtClean="0"/>
              <a:t>ではあるが、</a:t>
            </a:r>
            <a:r>
              <a:rPr lang="en-US" altLang="ja-JP" sz="1600" dirty="0" smtClean="0"/>
              <a:t>CISC</a:t>
            </a:r>
            <a:r>
              <a:rPr lang="ja-JP" altLang="en-US" sz="1600" dirty="0" smtClean="0"/>
              <a:t>的な特徴を兼ね備え、コード密度が高くチューニングの効果を上げやすい</a:t>
            </a:r>
            <a:endParaRPr kumimoji="1" lang="en-US" altLang="ja-JP" sz="1600" dirty="0" smtClean="0"/>
          </a:p>
          <a:p>
            <a:pPr lvl="2"/>
            <a:r>
              <a:rPr lang="ja-JP" altLang="en-US" sz="1600" dirty="0" smtClean="0"/>
              <a:t>条件実行命令や豊富なアドレッシングモードなど、</a:t>
            </a:r>
            <a:r>
              <a:rPr kumimoji="1" lang="ja-JP" altLang="en-US" sz="1600" dirty="0" smtClean="0"/>
              <a:t>コード密度を上げる工夫がされている</a:t>
            </a:r>
            <a:endParaRPr kumimoji="1" lang="en-US" altLang="ja-JP" sz="1600" dirty="0" smtClean="0"/>
          </a:p>
          <a:p>
            <a:pPr lvl="1"/>
            <a:r>
              <a:rPr kumimoji="1" lang="ja-JP" altLang="en-US" sz="1600" dirty="0" smtClean="0"/>
              <a:t>システムを拡張</a:t>
            </a:r>
            <a:r>
              <a:rPr lang="ja-JP" altLang="en-US" sz="1600" dirty="0" smtClean="0"/>
              <a:t>可能</a:t>
            </a:r>
            <a:endParaRPr lang="en-US" altLang="ja-JP" sz="1600" dirty="0" smtClean="0"/>
          </a:p>
          <a:p>
            <a:pPr lvl="2"/>
            <a:r>
              <a:rPr kumimoji="1" lang="ja-JP" altLang="en-US" sz="1600" dirty="0" smtClean="0"/>
              <a:t>必要に応じて様々な機能 </a:t>
            </a:r>
            <a:r>
              <a:rPr kumimoji="1" lang="en-US" altLang="ja-JP" sz="1600" dirty="0" smtClean="0"/>
              <a:t>(</a:t>
            </a:r>
            <a:r>
              <a:rPr lang="en-US" altLang="ja-JP" sz="1600" dirty="0" smtClean="0"/>
              <a:t>DSP</a:t>
            </a:r>
            <a:r>
              <a:rPr lang="ja-JP" altLang="en-US" sz="1600" dirty="0" smtClean="0"/>
              <a:t>や</a:t>
            </a:r>
            <a:r>
              <a:rPr lang="en-US" altLang="ja-JP" sz="1600" dirty="0" smtClean="0"/>
              <a:t>GPU</a:t>
            </a:r>
            <a:r>
              <a:rPr lang="ja-JP" altLang="en-US" sz="1600" dirty="0" smtClean="0"/>
              <a:t>など</a:t>
            </a:r>
            <a:r>
              <a:rPr kumimoji="1" lang="en-US" altLang="ja-JP" sz="1600" dirty="0" smtClean="0"/>
              <a:t>) </a:t>
            </a:r>
            <a:r>
              <a:rPr kumimoji="1" lang="ja-JP" altLang="en-US" sz="1600" dirty="0" smtClean="0"/>
              <a:t>を付加することができ、ライセンシーの特長を活かしたプロセッサを独自に開発できる</a:t>
            </a:r>
            <a:endParaRPr kumimoji="1" lang="en-US" altLang="ja-JP" sz="1600" dirty="0" smtClean="0"/>
          </a:p>
          <a:p>
            <a:r>
              <a:rPr lang="ja-JP" altLang="en-US" sz="1800" dirty="0" smtClean="0"/>
              <a:t>一方でいくつかの限界もある</a:t>
            </a:r>
            <a:endParaRPr lang="en-US" altLang="ja-JP" sz="1800" dirty="0" smtClean="0"/>
          </a:p>
          <a:p>
            <a:pPr lvl="1"/>
            <a:r>
              <a:rPr lang="ja-JP" altLang="en-US" sz="1600" dirty="0" smtClean="0"/>
              <a:t>製造プロセスの微細化などに</a:t>
            </a:r>
            <a:r>
              <a:rPr lang="ja-JP" altLang="en-US" sz="1600" dirty="0"/>
              <a:t>ついて</a:t>
            </a:r>
            <a:r>
              <a:rPr lang="ja-JP" altLang="en-US" sz="1600" dirty="0" smtClean="0"/>
              <a:t>は製造メーカーによる</a:t>
            </a:r>
            <a:endParaRPr lang="en-US" altLang="ja-JP" sz="1600" dirty="0" smtClean="0"/>
          </a:p>
          <a:p>
            <a:pPr lvl="2"/>
            <a:r>
              <a:rPr kumimoji="1" lang="en-US" altLang="ja-JP" sz="1600" dirty="0" smtClean="0"/>
              <a:t>Intel</a:t>
            </a:r>
            <a:r>
              <a:rPr lang="ja-JP" altLang="en-US" sz="1600" dirty="0" err="1" smtClean="0"/>
              <a:t>のような</a:t>
            </a:r>
            <a:r>
              <a:rPr lang="ja-JP" altLang="en-US" sz="1600" dirty="0" smtClean="0"/>
              <a:t>最先端の半導体技術を持つライセンシーは少数</a:t>
            </a:r>
            <a:endParaRPr lang="en-US" altLang="ja-JP" sz="1600" dirty="0"/>
          </a:p>
          <a:p>
            <a:pPr lvl="1"/>
            <a:r>
              <a:rPr kumimoji="1" lang="ja-JP" altLang="en-US" sz="1600" dirty="0" smtClean="0"/>
              <a:t>アーキテクチャや命令</a:t>
            </a:r>
            <a:r>
              <a:rPr kumimoji="1" lang="ja-JP" altLang="en-US" sz="1600" dirty="0"/>
              <a:t>セット</a:t>
            </a:r>
            <a:r>
              <a:rPr kumimoji="1" lang="ja-JP" altLang="en-US" sz="1600" dirty="0" smtClean="0"/>
              <a:t>が独特なため、プログラミングの効率を上げにくい</a:t>
            </a:r>
            <a:endParaRPr kumimoji="1" lang="en-US" altLang="ja-JP" sz="1600" dirty="0" smtClean="0"/>
          </a:p>
          <a:p>
            <a:pPr lvl="2"/>
            <a:r>
              <a:rPr lang="ja-JP" altLang="en-US" sz="1600" dirty="0"/>
              <a:t>少ないレジスタ</a:t>
            </a:r>
            <a:r>
              <a:rPr lang="ja-JP" altLang="en-US" sz="1600" dirty="0" smtClean="0"/>
              <a:t>、メモリを節約するための様々な技法</a:t>
            </a:r>
            <a:endParaRPr kumimoji="1" lang="en-US" altLang="ja-JP" sz="1600" dirty="0" smtClean="0"/>
          </a:p>
        </p:txBody>
      </p:sp>
    </p:spTree>
    <p:extLst>
      <p:ext uri="{BB962C8B-B14F-4D97-AF65-F5344CB8AC3E}">
        <p14:creationId xmlns:p14="http://schemas.microsoft.com/office/powerpoint/2010/main" val="42410603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222" name="Picture 30" descr="http://t2.gstatic.com/images?q=tbn:ANd9GcS8n-RZviEA-UDW_7rhqaAsjciRq-xvyidJ2eTZv2GKGNsLKt5_AQ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6403" y="2808834"/>
            <a:ext cx="624770" cy="4104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https://encrypted-tbn2.gstatic.com/images?q=tbn:ANd9GcSS7oMib6aCZGNTVVwtg_B-5rMOZMEMeGj_BPGxXhUwO1Nl4vUz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6096" y="4855026"/>
            <a:ext cx="574118" cy="6640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220" name="Picture 28" descr="http://blog.ark-pc.jp/images/intel-logo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04850"/>
            <a:ext cx="1386237" cy="10535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AutoShape 16"/>
          <p:cNvSpPr>
            <a:spLocks noChangeArrowheads="1"/>
          </p:cNvSpPr>
          <p:nvPr/>
        </p:nvSpPr>
        <p:spPr bwMode="auto">
          <a:xfrm rot="1500000">
            <a:off x="2107464" y="3496468"/>
            <a:ext cx="5816035" cy="720725"/>
          </a:xfrm>
          <a:prstGeom prst="rightArrow">
            <a:avLst>
              <a:gd name="adj1" fmla="val 59324"/>
              <a:gd name="adj2" fmla="val 53801"/>
            </a:avLst>
          </a:prstGeom>
          <a:gradFill rotWithShape="1">
            <a:gsLst>
              <a:gs pos="0">
                <a:srgbClr val="00B050"/>
              </a:gs>
              <a:gs pos="100000">
                <a:schemeClr val="accent1">
                  <a:lumMod val="75000"/>
                </a:schemeClr>
              </a:gs>
            </a:gsLst>
            <a:lin ang="0" scaled="1"/>
          </a:gradFill>
          <a:ln w="2857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ja-JP" altLang="en-US">
              <a:latin typeface="Arial" pitchFamily="34" charset="0"/>
              <a:ea typeface="ＭＳ Ｐゴシック" pitchFamily="50" charset="-128"/>
            </a:endParaRPr>
          </a:p>
        </p:txBody>
      </p:sp>
      <p:sp>
        <p:nvSpPr>
          <p:cNvPr id="8195" name="AutoShape 16"/>
          <p:cNvSpPr>
            <a:spLocks noChangeArrowheads="1"/>
          </p:cNvSpPr>
          <p:nvPr/>
        </p:nvSpPr>
        <p:spPr bwMode="auto">
          <a:xfrm rot="-1500000">
            <a:off x="2101107" y="3446759"/>
            <a:ext cx="5844402" cy="720725"/>
          </a:xfrm>
          <a:prstGeom prst="rightArrow">
            <a:avLst>
              <a:gd name="adj1" fmla="val 59324"/>
              <a:gd name="adj2" fmla="val 45064"/>
            </a:avLst>
          </a:prstGeom>
          <a:gradFill rotWithShape="1">
            <a:gsLst>
              <a:gs pos="0">
                <a:srgbClr val="0070C0"/>
              </a:gs>
              <a:gs pos="100000">
                <a:srgbClr val="00B0F0"/>
              </a:gs>
            </a:gsLst>
            <a:lin ang="0" scaled="1"/>
          </a:gradFill>
          <a:ln w="2857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8196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smtClean="0"/>
              <a:t>Intel</a:t>
            </a:r>
            <a:r>
              <a:rPr lang="ja-JP" altLang="en-US" smtClean="0"/>
              <a:t> </a:t>
            </a:r>
            <a:r>
              <a:rPr lang="en-US" altLang="ja-JP" smtClean="0"/>
              <a:t>vs</a:t>
            </a:r>
            <a:r>
              <a:rPr lang="ja-JP" altLang="en-US" smtClean="0"/>
              <a:t> </a:t>
            </a:r>
            <a:r>
              <a:rPr lang="en-US" altLang="ja-JP" smtClean="0"/>
              <a:t>ARM</a:t>
            </a:r>
            <a:endParaRPr lang="ja-JP" altLang="en-US" smtClean="0"/>
          </a:p>
        </p:txBody>
      </p:sp>
      <p:sp>
        <p:nvSpPr>
          <p:cNvPr id="8199" name="Oval 15"/>
          <p:cNvSpPr>
            <a:spLocks noChangeArrowheads="1"/>
          </p:cNvSpPr>
          <p:nvPr/>
        </p:nvSpPr>
        <p:spPr bwMode="auto">
          <a:xfrm>
            <a:off x="1191422" y="1772816"/>
            <a:ext cx="1169987" cy="1195387"/>
          </a:xfrm>
          <a:prstGeom prst="ellipse">
            <a:avLst/>
          </a:prstGeom>
          <a:solidFill>
            <a:srgbClr val="008000">
              <a:alpha val="70195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r>
              <a:rPr lang="ja-JP" altLang="en-US" sz="1300" dirty="0" smtClean="0">
                <a:solidFill>
                  <a:schemeClr val="bg1"/>
                </a:solidFill>
              </a:rPr>
              <a:t>サーバー</a:t>
            </a:r>
            <a:endParaRPr lang="en-US" altLang="ja-JP" sz="1300" dirty="0" smtClean="0">
              <a:solidFill>
                <a:schemeClr val="bg1"/>
              </a:solidFill>
            </a:endParaRPr>
          </a:p>
          <a:p>
            <a:pPr algn="ctr"/>
            <a:r>
              <a:rPr lang="ja-JP" altLang="en-US" sz="1300" dirty="0" smtClean="0">
                <a:solidFill>
                  <a:schemeClr val="bg1"/>
                </a:solidFill>
              </a:rPr>
              <a:t>デスクトップ</a:t>
            </a:r>
            <a:r>
              <a:rPr lang="en-US" altLang="ja-JP" sz="1300" dirty="0">
                <a:solidFill>
                  <a:schemeClr val="bg1"/>
                </a:solidFill>
              </a:rPr>
              <a:t>PC</a:t>
            </a:r>
            <a:endParaRPr lang="ja-JP" altLang="en-US" sz="1300" dirty="0">
              <a:solidFill>
                <a:schemeClr val="bg1"/>
              </a:solidFill>
            </a:endParaRPr>
          </a:p>
        </p:txBody>
      </p:sp>
      <p:sp>
        <p:nvSpPr>
          <p:cNvPr id="8200" name="Oval 14"/>
          <p:cNvSpPr>
            <a:spLocks noChangeArrowheads="1"/>
          </p:cNvSpPr>
          <p:nvPr/>
        </p:nvSpPr>
        <p:spPr bwMode="auto">
          <a:xfrm>
            <a:off x="2816747" y="2488870"/>
            <a:ext cx="1169988" cy="1195387"/>
          </a:xfrm>
          <a:prstGeom prst="ellipse">
            <a:avLst/>
          </a:prstGeom>
          <a:solidFill>
            <a:srgbClr val="009999">
              <a:alpha val="70195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r>
              <a:rPr lang="ja-JP" altLang="en-US" sz="1400">
                <a:solidFill>
                  <a:schemeClr val="bg1"/>
                </a:solidFill>
              </a:rPr>
              <a:t>ノート</a:t>
            </a:r>
            <a:r>
              <a:rPr lang="en-US" altLang="ja-JP" sz="1400">
                <a:solidFill>
                  <a:schemeClr val="bg1"/>
                </a:solidFill>
              </a:rPr>
              <a:t>PC</a:t>
            </a:r>
            <a:endParaRPr lang="ja-JP" altLang="en-US" sz="1400">
              <a:solidFill>
                <a:schemeClr val="bg1"/>
              </a:solidFill>
            </a:endParaRPr>
          </a:p>
        </p:txBody>
      </p:sp>
      <p:sp>
        <p:nvSpPr>
          <p:cNvPr id="8201" name="Oval 13"/>
          <p:cNvSpPr>
            <a:spLocks noChangeArrowheads="1"/>
          </p:cNvSpPr>
          <p:nvPr/>
        </p:nvSpPr>
        <p:spPr bwMode="auto">
          <a:xfrm>
            <a:off x="2816747" y="4011965"/>
            <a:ext cx="1169988" cy="1195387"/>
          </a:xfrm>
          <a:prstGeom prst="ellipse">
            <a:avLst/>
          </a:prstGeom>
          <a:solidFill>
            <a:srgbClr val="0066CC">
              <a:alpha val="70195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r>
              <a:rPr lang="ja-JP" altLang="en-US" sz="1400">
                <a:solidFill>
                  <a:schemeClr val="bg1"/>
                </a:solidFill>
              </a:rPr>
              <a:t>携帯</a:t>
            </a:r>
            <a:r>
              <a:rPr lang="ja-JP" altLang="en-US" sz="1400" smtClean="0">
                <a:solidFill>
                  <a:schemeClr val="bg1"/>
                </a:solidFill>
              </a:rPr>
              <a:t>電話</a:t>
            </a:r>
            <a:endParaRPr lang="en-US" altLang="ja-JP" sz="1400" smtClean="0">
              <a:solidFill>
                <a:schemeClr val="bg1"/>
              </a:solidFill>
            </a:endParaRPr>
          </a:p>
          <a:p>
            <a:pPr algn="ctr"/>
            <a:r>
              <a:rPr lang="ja-JP" altLang="en-US" sz="1400">
                <a:solidFill>
                  <a:schemeClr val="bg1"/>
                </a:solidFill>
              </a:rPr>
              <a:t>スマホ</a:t>
            </a:r>
          </a:p>
        </p:txBody>
      </p:sp>
      <p:sp>
        <p:nvSpPr>
          <p:cNvPr id="8202" name="Oval 12"/>
          <p:cNvSpPr>
            <a:spLocks noChangeArrowheads="1"/>
          </p:cNvSpPr>
          <p:nvPr/>
        </p:nvSpPr>
        <p:spPr bwMode="auto">
          <a:xfrm>
            <a:off x="4357688" y="3214688"/>
            <a:ext cx="1214437" cy="1214437"/>
          </a:xfrm>
          <a:prstGeom prst="ellipse">
            <a:avLst/>
          </a:prstGeom>
          <a:solidFill>
            <a:srgbClr val="0066FF">
              <a:alpha val="70195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r>
              <a:rPr lang="ja-JP" altLang="en-US" sz="1400" smtClean="0">
                <a:solidFill>
                  <a:schemeClr val="bg1"/>
                </a:solidFill>
              </a:rPr>
              <a:t>ネットブック</a:t>
            </a:r>
            <a:endParaRPr lang="en-US" altLang="ja-JP" sz="1400" smtClean="0">
              <a:solidFill>
                <a:schemeClr val="bg1"/>
              </a:solidFill>
            </a:endParaRPr>
          </a:p>
          <a:p>
            <a:pPr algn="ctr"/>
            <a:r>
              <a:rPr lang="ja-JP" altLang="en-US" sz="1400">
                <a:solidFill>
                  <a:schemeClr val="bg1"/>
                </a:solidFill>
              </a:rPr>
              <a:t>タブレット</a:t>
            </a:r>
          </a:p>
        </p:txBody>
      </p:sp>
      <p:sp>
        <p:nvSpPr>
          <p:cNvPr id="8203" name="Oval 11"/>
          <p:cNvSpPr>
            <a:spLocks noChangeArrowheads="1"/>
          </p:cNvSpPr>
          <p:nvPr/>
        </p:nvSpPr>
        <p:spPr bwMode="auto">
          <a:xfrm>
            <a:off x="7677050" y="1772816"/>
            <a:ext cx="1169988" cy="1195387"/>
          </a:xfrm>
          <a:prstGeom prst="ellipse">
            <a:avLst/>
          </a:prstGeom>
          <a:solidFill>
            <a:srgbClr val="0000FF">
              <a:alpha val="70195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r>
              <a:rPr lang="ja-JP" altLang="en-US" sz="1400" smtClean="0">
                <a:solidFill>
                  <a:schemeClr val="bg1"/>
                </a:solidFill>
              </a:rPr>
              <a:t>サーバー</a:t>
            </a:r>
            <a:endParaRPr lang="ja-JP" altLang="en-US" sz="1400">
              <a:solidFill>
                <a:schemeClr val="bg1"/>
              </a:solidFill>
            </a:endParaRPr>
          </a:p>
        </p:txBody>
      </p:sp>
      <p:sp>
        <p:nvSpPr>
          <p:cNvPr id="8205" name="Oval 13"/>
          <p:cNvSpPr>
            <a:spLocks noChangeArrowheads="1"/>
          </p:cNvSpPr>
          <p:nvPr/>
        </p:nvSpPr>
        <p:spPr bwMode="auto">
          <a:xfrm>
            <a:off x="1205709" y="4669631"/>
            <a:ext cx="1169988" cy="1195387"/>
          </a:xfrm>
          <a:prstGeom prst="ellipse">
            <a:avLst/>
          </a:prstGeom>
          <a:solidFill>
            <a:srgbClr val="0066CC">
              <a:alpha val="70195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r>
              <a:rPr lang="ja-JP" altLang="en-US" sz="1400">
                <a:solidFill>
                  <a:schemeClr val="bg1"/>
                </a:solidFill>
              </a:rPr>
              <a:t>組み込み機器</a:t>
            </a:r>
          </a:p>
        </p:txBody>
      </p:sp>
      <p:sp>
        <p:nvSpPr>
          <p:cNvPr id="8206" name="Oval 11"/>
          <p:cNvSpPr>
            <a:spLocks noChangeArrowheads="1"/>
          </p:cNvSpPr>
          <p:nvPr/>
        </p:nvSpPr>
        <p:spPr bwMode="auto">
          <a:xfrm>
            <a:off x="5940152" y="3989273"/>
            <a:ext cx="1169988" cy="1195388"/>
          </a:xfrm>
          <a:prstGeom prst="ellipse">
            <a:avLst/>
          </a:prstGeom>
          <a:solidFill>
            <a:srgbClr val="0000FF">
              <a:alpha val="70195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r>
              <a:rPr lang="ja-JP" altLang="en-US" sz="1400" smtClean="0">
                <a:solidFill>
                  <a:schemeClr val="bg1"/>
                </a:solidFill>
              </a:rPr>
              <a:t>スマホ</a:t>
            </a:r>
            <a:endParaRPr lang="ja-JP" altLang="en-US" sz="1400">
              <a:solidFill>
                <a:schemeClr val="bg1"/>
              </a:solidFill>
            </a:endParaRPr>
          </a:p>
        </p:txBody>
      </p:sp>
      <p:pic>
        <p:nvPicPr>
          <p:cNvPr id="8208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7688" y="1357313"/>
            <a:ext cx="1181100" cy="885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09" name="Picture 22" descr="C:\Users\shoji\AppData\Local\Microsoft\Windows\Temporary Internet Files\Content.IE5\KWF1NIFK\MCj04315950000[1]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86225" y="2698750"/>
            <a:ext cx="628650" cy="628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10" name="Picture 24" descr="C:\Users\shoji\AppData\Local\Microsoft\Windows\Temporary Internet Files\Content.IE5\1EMQYTP8\MCj04315760000[1].pn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0703" y="913606"/>
            <a:ext cx="881063" cy="887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11" name="Picture 25" descr="C:\Users\shoji\AppData\Local\Microsoft\Windows\Temporary Internet Files\Content.IE5\1QVYB00S\MCj04316320000[1].pn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1813" y="1631620"/>
            <a:ext cx="857250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12" name="Picture 26" descr="C:\Users\shoji\AppData\Local\Microsoft\Windows\Temporary Internet Files\Content.IE5\R9Y78DDS\MCj04290030000[1].wmf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01741" y="5200476"/>
            <a:ext cx="527050" cy="53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14" name="Picture 28" descr="C:\Users\shoji\AppData\Local\Microsoft\Windows\Temporary Internet Files\Content.IE5\R9Y78DDS\MCj02901990000[1].wmf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08996" y="5656580"/>
            <a:ext cx="504825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" name="AutoShape 16"/>
          <p:cNvSpPr>
            <a:spLocks noChangeArrowheads="1"/>
          </p:cNvSpPr>
          <p:nvPr/>
        </p:nvSpPr>
        <p:spPr bwMode="auto">
          <a:xfrm rot="5400000">
            <a:off x="4471194" y="2601119"/>
            <a:ext cx="969962" cy="482600"/>
          </a:xfrm>
          <a:prstGeom prst="rightArrow">
            <a:avLst>
              <a:gd name="adj1" fmla="val 59324"/>
              <a:gd name="adj2" fmla="val 45182"/>
            </a:avLst>
          </a:prstGeom>
          <a:gradFill rotWithShape="1">
            <a:gsLst>
              <a:gs pos="0">
                <a:schemeClr val="accent1">
                  <a:lumMod val="75000"/>
                </a:schemeClr>
              </a:gs>
              <a:gs pos="100000">
                <a:srgbClr val="0070C0"/>
              </a:gs>
            </a:gsLst>
            <a:lin ang="0" scaled="1"/>
          </a:gradFill>
          <a:ln w="2857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ja-JP" altLang="en-US">
              <a:latin typeface="Arial" pitchFamily="34" charset="0"/>
              <a:ea typeface="ＭＳ Ｐゴシック" pitchFamily="50" charset="-128"/>
            </a:endParaRPr>
          </a:p>
        </p:txBody>
      </p:sp>
      <p:pic>
        <p:nvPicPr>
          <p:cNvPr id="8218" name="Picture 2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011" y="5799331"/>
            <a:ext cx="952213" cy="4372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" name="Oval 11"/>
          <p:cNvSpPr>
            <a:spLocks noChangeArrowheads="1"/>
          </p:cNvSpPr>
          <p:nvPr/>
        </p:nvSpPr>
        <p:spPr bwMode="auto">
          <a:xfrm>
            <a:off x="7677050" y="4669631"/>
            <a:ext cx="1169988" cy="1195388"/>
          </a:xfrm>
          <a:prstGeom prst="ellipse">
            <a:avLst/>
          </a:prstGeom>
          <a:solidFill>
            <a:srgbClr val="FF3300">
              <a:alpha val="70195"/>
            </a:srgbClr>
          </a:solidFill>
          <a:ln>
            <a:noFill/>
          </a:ln>
          <a:extLst/>
        </p:spPr>
        <p:txBody>
          <a:bodyPr wrap="none" anchor="ctr"/>
          <a:lstStyle/>
          <a:p>
            <a:pPr algn="ctr"/>
            <a:r>
              <a:rPr lang="en-US" altLang="ja-JP" sz="1400" dirty="0" err="1" smtClean="0">
                <a:solidFill>
                  <a:schemeClr val="bg1"/>
                </a:solidFill>
              </a:rPr>
              <a:t>IoT</a:t>
            </a:r>
            <a:endParaRPr lang="en-US" altLang="ja-JP" sz="1400" dirty="0" smtClean="0">
              <a:solidFill>
                <a:schemeClr val="bg1"/>
              </a:solidFill>
            </a:endParaRPr>
          </a:p>
          <a:p>
            <a:pPr algn="ctr"/>
            <a:r>
              <a:rPr lang="en-US" altLang="ja-JP" sz="1400" dirty="0">
                <a:solidFill>
                  <a:schemeClr val="bg1"/>
                </a:solidFill>
              </a:rPr>
              <a:t>Wearable</a:t>
            </a:r>
            <a:endParaRPr lang="ja-JP" altLang="en-US" sz="1400" dirty="0">
              <a:solidFill>
                <a:schemeClr val="bg1"/>
              </a:solidFill>
            </a:endParaRPr>
          </a:p>
        </p:txBody>
      </p:sp>
      <p:pic>
        <p:nvPicPr>
          <p:cNvPr id="1026" name="Picture 2" descr="C:\Users\Shoji Okoshi\AppData\Local\Microsoft\Windows\Temporary Internet Files\Content.IE5\EGIAGXR2\MC900426056[1].wmf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8953" y="5377270"/>
            <a:ext cx="522288" cy="4137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" name="Picture 28" descr="http://blog.ark-pc.jp/images/intel-logo.jpg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1241" y="1262564"/>
            <a:ext cx="632097" cy="4803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" name="Picture 2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62044" y="1342400"/>
            <a:ext cx="698461" cy="3207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" name="Picture 28" descr="http://blog.ark-pc.jp/images/intel-logo.jpg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1241" y="5947594"/>
            <a:ext cx="632097" cy="4803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" name="Picture 2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62044" y="6027430"/>
            <a:ext cx="698461" cy="3207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角丸四角形 1"/>
          <p:cNvSpPr/>
          <p:nvPr/>
        </p:nvSpPr>
        <p:spPr bwMode="auto">
          <a:xfrm>
            <a:off x="7677050" y="3832518"/>
            <a:ext cx="1169988" cy="316562"/>
          </a:xfrm>
          <a:prstGeom prst="roundRect">
            <a:avLst/>
          </a:prstGeom>
          <a:solidFill>
            <a:srgbClr val="4168A7"/>
          </a:soli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ja-JP" sz="11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  <a:ea typeface="HG丸ｺﾞｼｯｸM-PRO" pitchFamily="50" charset="-128"/>
              </a:rPr>
              <a:t>Intel Quark</a:t>
            </a:r>
            <a:endParaRPr kumimoji="0" lang="ja-JP" altLang="en-US" sz="11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  <a:ea typeface="HG丸ｺﾞｼｯｸM-PRO" pitchFamily="50" charset="-128"/>
            </a:endParaRPr>
          </a:p>
        </p:txBody>
      </p:sp>
      <p:sp>
        <p:nvSpPr>
          <p:cNvPr id="34" name="角丸四角形 33"/>
          <p:cNvSpPr/>
          <p:nvPr/>
        </p:nvSpPr>
        <p:spPr bwMode="auto">
          <a:xfrm>
            <a:off x="7677050" y="3419749"/>
            <a:ext cx="1169988" cy="316562"/>
          </a:xfrm>
          <a:prstGeom prst="roundRect">
            <a:avLst/>
          </a:prstGeom>
          <a:solidFill>
            <a:srgbClr val="4168A7"/>
          </a:soli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ja-JP" sz="11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  <a:ea typeface="HG丸ｺﾞｼｯｸM-PRO" pitchFamily="50" charset="-128"/>
              </a:rPr>
              <a:t>64BIT ARM</a:t>
            </a:r>
            <a:endParaRPr kumimoji="0" lang="ja-JP" altLang="en-US" sz="11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  <a:ea typeface="HG丸ｺﾞｼｯｸM-PRO" pitchFamily="50" charset="-128"/>
            </a:endParaRPr>
          </a:p>
        </p:txBody>
      </p:sp>
      <p:sp>
        <p:nvSpPr>
          <p:cNvPr id="35" name="AutoShape 16"/>
          <p:cNvSpPr>
            <a:spLocks noChangeArrowheads="1"/>
          </p:cNvSpPr>
          <p:nvPr/>
        </p:nvSpPr>
        <p:spPr bwMode="auto">
          <a:xfrm rot="5400000">
            <a:off x="8045478" y="4196353"/>
            <a:ext cx="433131" cy="482600"/>
          </a:xfrm>
          <a:prstGeom prst="rightArrow">
            <a:avLst>
              <a:gd name="adj1" fmla="val 59324"/>
              <a:gd name="adj2" fmla="val 45182"/>
            </a:avLst>
          </a:prstGeom>
          <a:gradFill rotWithShape="1">
            <a:gsLst>
              <a:gs pos="0">
                <a:schemeClr val="accent1">
                  <a:lumMod val="75000"/>
                </a:schemeClr>
              </a:gs>
              <a:gs pos="100000">
                <a:srgbClr val="0070C0"/>
              </a:gs>
            </a:gsLst>
            <a:lin ang="0" scaled="1"/>
          </a:gradFill>
          <a:ln w="2857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ja-JP" altLang="en-US">
              <a:latin typeface="Arial" pitchFamily="34" charset="0"/>
              <a:ea typeface="ＭＳ Ｐゴシック" pitchFamily="50" charset="-128"/>
            </a:endParaRPr>
          </a:p>
        </p:txBody>
      </p:sp>
      <p:sp>
        <p:nvSpPr>
          <p:cNvPr id="36" name="AutoShape 16"/>
          <p:cNvSpPr>
            <a:spLocks noChangeArrowheads="1"/>
          </p:cNvSpPr>
          <p:nvPr/>
        </p:nvSpPr>
        <p:spPr bwMode="auto">
          <a:xfrm rot="16200000">
            <a:off x="8045479" y="2943468"/>
            <a:ext cx="433131" cy="482600"/>
          </a:xfrm>
          <a:prstGeom prst="rightArrow">
            <a:avLst>
              <a:gd name="adj1" fmla="val 59324"/>
              <a:gd name="adj2" fmla="val 45182"/>
            </a:avLst>
          </a:prstGeom>
          <a:gradFill rotWithShape="1">
            <a:gsLst>
              <a:gs pos="0">
                <a:schemeClr val="accent1">
                  <a:lumMod val="75000"/>
                </a:schemeClr>
              </a:gs>
              <a:gs pos="100000">
                <a:srgbClr val="0070C0"/>
              </a:gs>
            </a:gsLst>
            <a:lin ang="0" scaled="1"/>
          </a:gradFill>
          <a:ln w="2857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ja-JP" altLang="en-US">
              <a:latin typeface="Arial" pitchFamily="34" charset="0"/>
              <a:ea typeface="ＭＳ Ｐゴシック" pitchFamily="50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smtClean="0"/>
              <a:t>Atom</a:t>
            </a:r>
            <a:r>
              <a:rPr kumimoji="1" lang="ja-JP" altLang="en-US" smtClean="0"/>
              <a:t>ベースのスマートフォン</a:t>
            </a:r>
            <a:endParaRPr kumimoji="1" lang="ja-JP" altLang="en-US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772816"/>
            <a:ext cx="4104456" cy="31327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正方形/長方形 2"/>
          <p:cNvSpPr/>
          <p:nvPr/>
        </p:nvSpPr>
        <p:spPr>
          <a:xfrm>
            <a:off x="1115616" y="5949280"/>
            <a:ext cx="2579360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ja-JP" sz="1200"/>
              <a:t>http://juggly.cn/archives/54534.html</a:t>
            </a:r>
            <a:endParaRPr lang="ja-JP" altLang="en-US" sz="1200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2" y="1412776"/>
            <a:ext cx="3231369" cy="41044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正方形/長方形 3"/>
          <p:cNvSpPr/>
          <p:nvPr/>
        </p:nvSpPr>
        <p:spPr>
          <a:xfrm>
            <a:off x="4932040" y="5949280"/>
            <a:ext cx="3923928" cy="2880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ja-JP" sz="1200"/>
              <a:t>http://news.mynavi.jp/news/2012/09/19/007/index.html</a:t>
            </a:r>
            <a:endParaRPr lang="ja-JP" altLang="en-US" sz="1200"/>
          </a:p>
        </p:txBody>
      </p:sp>
    </p:spTree>
    <p:extLst>
      <p:ext uri="{BB962C8B-B14F-4D97-AF65-F5344CB8AC3E}">
        <p14:creationId xmlns:p14="http://schemas.microsoft.com/office/powerpoint/2010/main" val="30638952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0905_Juku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ユーザー定義 3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bg1"/>
        </a:solidFill>
        <a:ln w="38100" cap="flat" cmpd="sng" algn="ctr">
          <a:solidFill>
            <a:srgbClr val="4168A7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US" sz="1400" b="0" i="0" u="none" strike="noStrike" cap="none" normalizeH="0" baseline="0" smtClean="0">
            <a:ln>
              <a:noFill/>
            </a:ln>
            <a:solidFill>
              <a:srgbClr val="484848"/>
            </a:solidFill>
            <a:effectLst/>
            <a:latin typeface="Arial" charset="0"/>
            <a:ea typeface="HG丸ｺﾞｼｯｸM-PRO" pitchFamily="50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bg1"/>
        </a:solidFill>
        <a:ln w="38100" cap="flat" cmpd="sng" algn="ctr">
          <a:solidFill>
            <a:srgbClr val="4168A7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US" sz="1400" b="0" i="0" u="none" strike="noStrike" cap="none" normalizeH="0" baseline="0" smtClean="0">
            <a:ln>
              <a:noFill/>
            </a:ln>
            <a:solidFill>
              <a:srgbClr val="484848"/>
            </a:solidFill>
            <a:effectLst/>
            <a:latin typeface="Arial" charset="0"/>
            <a:ea typeface="HG丸ｺﾞｼｯｸM-PRO" pitchFamily="50" charset="-128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3446</TotalTime>
  <Words>529</Words>
  <Application>Microsoft Office PowerPoint</Application>
  <PresentationFormat>画面に合わせる (4:3)</PresentationFormat>
  <Paragraphs>88</Paragraphs>
  <Slides>14</Slides>
  <Notes>1</Notes>
  <HiddenSlides>0</HiddenSlides>
  <MMClips>0</MMClips>
  <ScaleCrop>false</ScaleCrop>
  <HeadingPairs>
    <vt:vector size="4" baseType="variant">
      <vt:variant>
        <vt:lpstr>テーマ</vt:lpstr>
      </vt:variant>
      <vt:variant>
        <vt:i4>1</vt:i4>
      </vt:variant>
      <vt:variant>
        <vt:lpstr>スライド タイトル</vt:lpstr>
      </vt:variant>
      <vt:variant>
        <vt:i4>14</vt:i4>
      </vt:variant>
    </vt:vector>
  </HeadingPairs>
  <TitlesOfParts>
    <vt:vector size="15" baseType="lpstr">
      <vt:lpstr>0905_Juku</vt:lpstr>
      <vt:lpstr>ARM</vt:lpstr>
      <vt:lpstr>PowerPoint プレゼンテーション</vt:lpstr>
      <vt:lpstr>WindowsがARM対応 (2011.1.7 日経新聞)</vt:lpstr>
      <vt:lpstr>ARMとは</vt:lpstr>
      <vt:lpstr>ARMベースのCPU (SoC)</vt:lpstr>
      <vt:lpstr>ARMパートナー</vt:lpstr>
      <vt:lpstr>ARMの特徴　～省電力かつ高性能～</vt:lpstr>
      <vt:lpstr>Intel vs ARM</vt:lpstr>
      <vt:lpstr>Atomベースのスマートフォン</vt:lpstr>
      <vt:lpstr>ARMベースの省電力サーバー</vt:lpstr>
      <vt:lpstr>Atomベースの省電力サーバー</vt:lpstr>
      <vt:lpstr>64bit ARM</vt:lpstr>
      <vt:lpstr>PowerPoint プレゼンテーション</vt:lpstr>
      <vt:lpstr>AppleとARMの長い関係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スライド 1</dc:title>
  <dc:creator>Shoji Okoshi</dc:creator>
  <cp:lastModifiedBy>Windows ユーザー</cp:lastModifiedBy>
  <cp:revision>482</cp:revision>
  <dcterms:created xsi:type="dcterms:W3CDTF">2008-07-07T05:29:44Z</dcterms:created>
  <dcterms:modified xsi:type="dcterms:W3CDTF">2013-10-02T05:31:20Z</dcterms:modified>
</cp:coreProperties>
</file>