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03" r:id="rId2"/>
    <p:sldId id="576" r:id="rId3"/>
    <p:sldId id="577" r:id="rId4"/>
    <p:sldId id="578" r:id="rId5"/>
    <p:sldId id="579" r:id="rId6"/>
    <p:sldId id="580" r:id="rId7"/>
    <p:sldId id="581" r:id="rId8"/>
    <p:sldId id="572" r:id="rId9"/>
    <p:sldId id="573" r:id="rId10"/>
    <p:sldId id="574" r:id="rId11"/>
    <p:sldId id="575" r:id="rId12"/>
    <p:sldId id="571" r:id="rId13"/>
    <p:sldId id="582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FF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8" autoAdjust="0"/>
  </p:normalViewPr>
  <p:slideViewPr>
    <p:cSldViewPr snapToGrid="0" snapToObjects="1" showGuides="1">
      <p:cViewPr>
        <p:scale>
          <a:sx n="77" d="100"/>
          <a:sy n="77" d="100"/>
        </p:scale>
        <p:origin x="-1672" y="-2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15/04/15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15/04/15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1709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73892"/>
            <a:ext cx="8229600" cy="495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864541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864541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アップデート</a:t>
            </a:r>
            <a:endParaRPr lang="en-US" altLang="ja-JP" sz="28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8" name="図 7" descr="単独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18" y="960284"/>
            <a:ext cx="488658" cy="5356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4" y="948576"/>
            <a:ext cx="1199293" cy="54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　章司</a:t>
            </a:r>
            <a:endParaRPr lang="en-US" altLang="ja-JP" sz="1200" dirty="0" smtClean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 smtClean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47763"/>
            <a:ext cx="61341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770556" y="619120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000" dirty="0"/>
              <a:t>http://itpro.nikkeibp.co.jp/atcl/news/15/030300772/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0041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7" y="1097280"/>
            <a:ext cx="7321184" cy="519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474720" y="6294606"/>
            <a:ext cx="54917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/>
              <a:t>http://pc.watch.impress.co.jp/docs/column/ubiq/20150305_691316.html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5145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85806"/>
            <a:ext cx="60674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493846" y="64054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000" dirty="0"/>
              <a:t>http://itpro.nikkeibp.co.jp/atcl/news/15/022700712/?s2p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4534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が買収した企業のリスト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3" y="1052736"/>
            <a:ext cx="7471618" cy="40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" y="1988840"/>
            <a:ext cx="8676456" cy="435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Apple Watch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" y="1706469"/>
            <a:ext cx="8821271" cy="406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医療研究への貢献「</a:t>
            </a:r>
            <a:r>
              <a:rPr kumimoji="1" lang="en-US" altLang="ja-JP" dirty="0" smtClean="0"/>
              <a:t>Research Kit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7" y="937186"/>
            <a:ext cx="8731250" cy="5302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04" y="2196056"/>
            <a:ext cx="5896250" cy="42477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4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Amazon Machine Learning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66813"/>
            <a:ext cx="6505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8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Amazon Elastic File System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352550"/>
            <a:ext cx="52006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0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AI</a:t>
            </a:r>
            <a:r>
              <a:rPr kumimoji="1" lang="ja-JP" altLang="en-US" dirty="0" smtClean="0"/>
              <a:t>技術者を青田買い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79" y="922933"/>
            <a:ext cx="5728447" cy="55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40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はサーバー市場でのシェア拡大を目指す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17" y="958596"/>
            <a:ext cx="6084738" cy="545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831789" y="6410721"/>
            <a:ext cx="62340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http://agilecatcloud.com/2015/03/24/arm-estimates-20-market-share-in-servers/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1474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990600"/>
            <a:ext cx="70961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493846" y="64054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000" dirty="0"/>
              <a:t>http://japan.zdnet.com/article/35060653/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6053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47763"/>
            <a:ext cx="7219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493846" y="64054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000" dirty="0"/>
              <a:t>http://japan.zdnet.com/article/35060541/</a:t>
            </a:r>
            <a:endParaRPr lang="ja-JP" altLang="en-US" sz="1000" dirty="0"/>
          </a:p>
        </p:txBody>
      </p:sp>
      <p:sp>
        <p:nvSpPr>
          <p:cNvPr id="6" name="正方形/長方形 5"/>
          <p:cNvSpPr/>
          <p:nvPr/>
        </p:nvSpPr>
        <p:spPr>
          <a:xfrm>
            <a:off x="691978" y="1720840"/>
            <a:ext cx="7760043" cy="34163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1.	</a:t>
            </a:r>
            <a:r>
              <a:rPr lang="ja-JP" altLang="en-US" sz="2400" dirty="0" smtClean="0">
                <a:solidFill>
                  <a:schemeClr val="bg1"/>
                </a:solidFill>
              </a:rPr>
              <a:t>最</a:t>
            </a:r>
            <a:r>
              <a:rPr lang="ja-JP" altLang="en-US" sz="2400" dirty="0">
                <a:solidFill>
                  <a:schemeClr val="bg1"/>
                </a:solidFill>
              </a:rPr>
              <a:t>高インテグレーション責任者としての最高情報責任者（</a:t>
            </a:r>
            <a:r>
              <a:rPr lang="en-US" altLang="ja-JP" sz="2400" dirty="0">
                <a:solidFill>
                  <a:schemeClr val="bg1"/>
                </a:solidFill>
              </a:rPr>
              <a:t>CIO</a:t>
            </a:r>
            <a:r>
              <a:rPr lang="ja-JP" altLang="en-US" sz="2400" dirty="0" smtClean="0">
                <a:solidFill>
                  <a:schemeClr val="bg1"/>
                </a:solidFill>
              </a:rPr>
              <a:t>）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2.	API</a:t>
            </a:r>
            <a:r>
              <a:rPr lang="ja-JP" altLang="en-US" sz="2400" dirty="0" smtClean="0">
                <a:solidFill>
                  <a:schemeClr val="bg1"/>
                </a:solidFill>
              </a:rPr>
              <a:t>経済圏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3.	</a:t>
            </a:r>
            <a:r>
              <a:rPr lang="ja-JP" altLang="en-US" sz="2400" dirty="0" smtClean="0">
                <a:solidFill>
                  <a:schemeClr val="bg1"/>
                </a:solidFill>
              </a:rPr>
              <a:t>アンビエントコンピューティング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4.	</a:t>
            </a:r>
            <a:r>
              <a:rPr lang="ja-JP" altLang="en-US" sz="2400" dirty="0" smtClean="0">
                <a:solidFill>
                  <a:schemeClr val="bg1"/>
                </a:solidFill>
              </a:rPr>
              <a:t>ディメンショナルマーケティング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5.	</a:t>
            </a:r>
            <a:r>
              <a:rPr lang="ja-JP" altLang="en-US" sz="2400" dirty="0" smtClean="0">
                <a:solidFill>
                  <a:schemeClr val="bg1"/>
                </a:solidFill>
              </a:rPr>
              <a:t>すべて</a:t>
            </a:r>
            <a:r>
              <a:rPr lang="ja-JP" altLang="en-US" sz="2400" dirty="0">
                <a:solidFill>
                  <a:schemeClr val="bg1"/>
                </a:solidFill>
              </a:rPr>
              <a:t>がソフトウェア定義</a:t>
            </a:r>
            <a:r>
              <a:rPr lang="ja-JP" altLang="en-US" sz="2400" dirty="0" smtClean="0">
                <a:solidFill>
                  <a:schemeClr val="bg1"/>
                </a:solidFill>
              </a:rPr>
              <a:t>に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6.	</a:t>
            </a:r>
            <a:r>
              <a:rPr lang="ja-JP" altLang="en-US" sz="2400" dirty="0" smtClean="0">
                <a:solidFill>
                  <a:schemeClr val="bg1"/>
                </a:solidFill>
              </a:rPr>
              <a:t>コアルネッサンス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7.	</a:t>
            </a:r>
            <a:r>
              <a:rPr lang="ja-JP" altLang="en-US" sz="2400" dirty="0" smtClean="0">
                <a:solidFill>
                  <a:schemeClr val="bg1"/>
                </a:solidFill>
              </a:rPr>
              <a:t>知能増幅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marL="444500" indent="-444500"/>
            <a:r>
              <a:rPr lang="en-US" altLang="ja-JP" sz="2400" dirty="0" smtClean="0">
                <a:solidFill>
                  <a:schemeClr val="bg1"/>
                </a:solidFill>
              </a:rPr>
              <a:t>8.	</a:t>
            </a:r>
            <a:r>
              <a:rPr lang="ja-JP" altLang="en-US" sz="2400" dirty="0" smtClean="0">
                <a:solidFill>
                  <a:schemeClr val="bg1"/>
                </a:solidFill>
              </a:rPr>
              <a:t>将来</a:t>
            </a:r>
            <a:r>
              <a:rPr lang="ja-JP" altLang="en-US" sz="2400" dirty="0">
                <a:solidFill>
                  <a:schemeClr val="bg1"/>
                </a:solidFill>
              </a:rPr>
              <a:t>の</a:t>
            </a:r>
            <a:r>
              <a:rPr lang="en-US" altLang="ja-JP" sz="2400" dirty="0">
                <a:solidFill>
                  <a:schemeClr val="bg1"/>
                </a:solidFill>
              </a:rPr>
              <a:t>IT</a:t>
            </a:r>
            <a:r>
              <a:rPr lang="ja-JP" altLang="en-US" sz="2400" dirty="0">
                <a:solidFill>
                  <a:schemeClr val="bg1"/>
                </a:solidFill>
              </a:rPr>
              <a:t>ワークフォース</a:t>
            </a:r>
          </a:p>
        </p:txBody>
      </p:sp>
    </p:spTree>
    <p:extLst>
      <p:ext uri="{BB962C8B-B14F-4D97-AF65-F5344CB8AC3E}">
        <p14:creationId xmlns:p14="http://schemas.microsoft.com/office/powerpoint/2010/main" val="297101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r">
          <a:defRPr sz="1000" dirty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4491</TotalTime>
  <Words>154</Words>
  <Application>Microsoft Macintosh PowerPoint</Application>
  <PresentationFormat>画面に合わせる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NC標準テンプレート</vt:lpstr>
      <vt:lpstr>PowerPoint プレゼンテーション</vt:lpstr>
      <vt:lpstr>Apple Watch</vt:lpstr>
      <vt:lpstr>医療研究への貢献「Research Kit」</vt:lpstr>
      <vt:lpstr>Amazon Machine Learning</vt:lpstr>
      <vt:lpstr>Amazon Elastic File System</vt:lpstr>
      <vt:lpstr>GoogleがAI技術者を青田買い</vt:lpstr>
      <vt:lpstr>ARMはサーバー市場でのシェア拡大を目指す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Googleが買収した企業のリスト</vt:lpstr>
    </vt:vector>
  </TitlesOfParts>
  <Company>NetCommerce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SHOJI OKOSHI</cp:lastModifiedBy>
  <cp:revision>436</cp:revision>
  <dcterms:created xsi:type="dcterms:W3CDTF">2014-04-30T01:58:06Z</dcterms:created>
  <dcterms:modified xsi:type="dcterms:W3CDTF">2015-04-15T09:27:12Z</dcterms:modified>
</cp:coreProperties>
</file>