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3" r:id="rId2"/>
    <p:sldId id="618" r:id="rId3"/>
    <p:sldId id="620" r:id="rId4"/>
    <p:sldId id="617" r:id="rId5"/>
    <p:sldId id="619" r:id="rId6"/>
    <p:sldId id="621" r:id="rId7"/>
    <p:sldId id="622" r:id="rId8"/>
    <p:sldId id="584" r:id="rId9"/>
    <p:sldId id="607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811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744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http://itpro.nikkeibp.co.jp/atcl/news/16/071802124/?s2p&amp;rt=nocnt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12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http://headlines.yahoo.co.jp/hl?a=20160718-00000033-jij-eurp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7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http://jp.sputniknews.com/europe/20160706/2429374.html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72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http://gigazine.net/news/20160706-deepmind-health-eye-disease/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61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http://headlines.yahoo.co.jp/hl?a=20160720-00000031-zdn_mkt-bus_all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63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https://</a:t>
            </a:r>
            <a:r>
              <a:rPr kumimoji="1" lang="en-US" altLang="ja-JP" dirty="0" err="1" smtClean="0"/>
              <a:t>en.wikipedia.org</a:t>
            </a:r>
            <a:r>
              <a:rPr kumimoji="1" lang="en-US" altLang="ja-JP" dirty="0" smtClean="0"/>
              <a:t>/wiki/</a:t>
            </a:r>
            <a:r>
              <a:rPr kumimoji="1" lang="en-US" altLang="ja-JP" dirty="0" err="1" smtClean="0"/>
              <a:t>List_of_mergers_and_acquisitions_by_Alphabet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73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 descr="単独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8" y="960284"/>
            <a:ext cx="488658" cy="535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948576"/>
            <a:ext cx="1199293" cy="5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ソフトバンクが</a:t>
            </a:r>
            <a:r>
              <a:rPr kumimoji="1" lang="en-US" altLang="ja-JP"/>
              <a:t>ARM</a:t>
            </a:r>
            <a:r>
              <a:rPr kumimoji="1" lang="ja-JP" altLang="en-US"/>
              <a:t>を買収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5850"/>
            <a:ext cx="6060408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ソフトバンクが</a:t>
            </a:r>
            <a:r>
              <a:rPr lang="en-US" altLang="ja-JP"/>
              <a:t>ARM</a:t>
            </a:r>
            <a:r>
              <a:rPr lang="ja-JP" altLang="en-US"/>
              <a:t>を買収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00125"/>
            <a:ext cx="88773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6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ロボットに税金</a:t>
            </a:r>
            <a:r>
              <a:rPr kumimoji="1" lang="en-US" altLang="ja-JP"/>
              <a:t>!?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9269"/>
            <a:ext cx="7664093" cy="50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AI</a:t>
            </a:r>
            <a:r>
              <a:rPr kumimoji="1" lang="ja-JP" altLang="en-US"/>
              <a:t>の医療活用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957423"/>
            <a:ext cx="8029575" cy="560070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6086475" y="2428875"/>
            <a:ext cx="2790825" cy="1171575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100">
                <a:solidFill>
                  <a:schemeClr val="bg1"/>
                </a:solidFill>
              </a:rPr>
              <a:t>目の病気を突き止めて治療方針を決める方法としては「目のスキャンを取る」という手法が一般的に用いられていますが、スキャン結果の分析が非常に複雑で、時間がかかるのがネック</a:t>
            </a:r>
            <a:endParaRPr kumimoji="1" lang="ja-JP" altLang="en-US" sz="1100">
              <a:solidFill>
                <a:schemeClr val="bg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086475" y="4715607"/>
            <a:ext cx="2790825" cy="1171575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1100">
                <a:solidFill>
                  <a:schemeClr val="bg1"/>
                </a:solidFill>
              </a:rPr>
              <a:t>アイスキャンのデータと目の症状・処置などを人工知能に学ばせることで、臨床医が患者の疾患を理解するのに役立てられる</a:t>
            </a:r>
            <a:endParaRPr kumimoji="1" lang="ja-JP" altLang="en-US" sz="1100">
              <a:solidFill>
                <a:schemeClr val="bg1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6657975" y="3757773"/>
            <a:ext cx="1695450" cy="795177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 anchor="ctr">
            <a:noAutofit/>
          </a:bodyPr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過去のデータを学習して未来を予測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985837"/>
            <a:ext cx="87249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Windows10</a:t>
            </a:r>
            <a:r>
              <a:rPr kumimoji="1" lang="ja-JP" altLang="en-US" dirty="0" smtClean="0"/>
              <a:t>のサブスクリプションを発表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006475"/>
            <a:ext cx="7810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mergers and acquisitions by </a:t>
            </a:r>
            <a:r>
              <a:rPr lang="en-US" altLang="ja-JP" dirty="0" smtClean="0"/>
              <a:t>Alphabet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6" y="1050574"/>
            <a:ext cx="8542774" cy="47644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9" y="3343275"/>
            <a:ext cx="8632815" cy="30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List of mergers and acquisitions by Apple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9" y="972634"/>
            <a:ext cx="8145626" cy="34306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5" y="3182668"/>
            <a:ext cx="8557504" cy="32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5268</TotalTime>
  <Words>156</Words>
  <Application>Microsoft Macintosh PowerPoint</Application>
  <PresentationFormat>画面に合わせる (4:3)</PresentationFormat>
  <Paragraphs>26</Paragraphs>
  <Slides>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HGP創英角ｺﾞｼｯｸUB</vt:lpstr>
      <vt:lpstr>HG丸ｺﾞｼｯｸM-PRO</vt:lpstr>
      <vt:lpstr>ＭＳ Ｐゴシック</vt:lpstr>
      <vt:lpstr>NC標準テンプレート</vt:lpstr>
      <vt:lpstr>PowerPoint プレゼンテーション</vt:lpstr>
      <vt:lpstr>ソフトバンクがARMを買収</vt:lpstr>
      <vt:lpstr>ソフトバンクがARMを買収</vt:lpstr>
      <vt:lpstr>ロボットに税金!?</vt:lpstr>
      <vt:lpstr>AIの医療活用</vt:lpstr>
      <vt:lpstr>過去のデータを学習して未来を予測</vt:lpstr>
      <vt:lpstr>MicrosoftがWindows10のサブスクリプションを発表</vt:lpstr>
      <vt:lpstr>List of mergers and acquisitions by Alphabet</vt:lpstr>
      <vt:lpstr>List of mergers and acquisitions by Apple</vt:lpstr>
    </vt:vector>
  </TitlesOfParts>
  <Company>NetCommerce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521</cp:revision>
  <dcterms:created xsi:type="dcterms:W3CDTF">2014-04-30T01:58:06Z</dcterms:created>
  <dcterms:modified xsi:type="dcterms:W3CDTF">2016-07-20T09:17:47Z</dcterms:modified>
</cp:coreProperties>
</file>