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03" r:id="rId2"/>
    <p:sldId id="634" r:id="rId3"/>
    <p:sldId id="624" r:id="rId4"/>
    <p:sldId id="641" r:id="rId5"/>
    <p:sldId id="630" r:id="rId6"/>
    <p:sldId id="625" r:id="rId7"/>
    <p:sldId id="640" r:id="rId8"/>
    <p:sldId id="639" r:id="rId9"/>
    <p:sldId id="642" r:id="rId10"/>
    <p:sldId id="623" r:id="rId11"/>
    <p:sldId id="584" r:id="rId12"/>
    <p:sldId id="607" r:id="rId13"/>
    <p:sldId id="636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FF66FF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2"/>
    <p:restoredTop sz="88111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216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2017/4/19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2017/4/19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https://www.gartner.co.jp/press/html/pr20160825-01.html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437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en.wikipedia.org</a:t>
            </a:r>
            <a:r>
              <a:rPr kumimoji="1" lang="en-US" altLang="ja-JP" dirty="0"/>
              <a:t>/wiki/</a:t>
            </a:r>
            <a:r>
              <a:rPr kumimoji="1" lang="en-US" altLang="ja-JP" dirty="0" err="1"/>
              <a:t>List_of_mergers_and_acquisitions_by_Alphabet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737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https://en.wikipedia.org/wiki/List_of_mergers_and_acquisitions_by_Apple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600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http://www.itmedia.co.jp/news/articles/1703/23/news091.html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06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diamond.jp</a:t>
            </a:r>
            <a:r>
              <a:rPr kumimoji="1" lang="en-US" altLang="ja-JP" smtClean="0"/>
              <a:t>/articles/-/120967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47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https://japan.cnet.com/article/35099335/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8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https://</a:t>
            </a:r>
            <a:r>
              <a:rPr kumimoji="1" lang="en-US" altLang="ja-JP" dirty="0" err="1" smtClean="0"/>
              <a:t>nelog.jp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amper</a:t>
            </a:r>
            <a:r>
              <a:rPr kumimoji="1" lang="en-US" altLang="ja-JP" dirty="0" smtClean="0"/>
              <a:t>-music</a:t>
            </a:r>
          </a:p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www.kantei.go.jp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jp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singi</a:t>
            </a:r>
            <a:r>
              <a:rPr kumimoji="1" lang="en-US" altLang="ja-JP" dirty="0" smtClean="0"/>
              <a:t>/titeki2/</a:t>
            </a:r>
            <a:r>
              <a:rPr kumimoji="1" lang="en-US" altLang="ja-JP" dirty="0" err="1" smtClean="0"/>
              <a:t>tyousakai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kensho_hyoka_kikaku</a:t>
            </a:r>
            <a:r>
              <a:rPr kumimoji="1" lang="en-US" altLang="ja-JP" dirty="0" smtClean="0"/>
              <a:t>/2016/</a:t>
            </a:r>
            <a:r>
              <a:rPr kumimoji="1" lang="en-US" altLang="ja-JP" dirty="0" err="1" smtClean="0"/>
              <a:t>jisedai_tizai</a:t>
            </a:r>
            <a:r>
              <a:rPr kumimoji="1" lang="en-US" altLang="ja-JP" dirty="0" smtClean="0"/>
              <a:t>/dai6/siryou3.pdf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43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http://ascii.jp/elem/000/001/449/1449078/</a:t>
            </a:r>
          </a:p>
          <a:p>
            <a:r>
              <a:rPr kumimoji="1" lang="en-US" altLang="ja-JP"/>
              <a:t>http://blogs.itmedia.co.jp/appliedmarketing/2017/03/armwindows10qualcomm.html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69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http://yuichi1004.hatenablog.com/entry/2017/02/26/162204#Spanner-%E3%81%AF-Datastore-%E3%81%AB%E4%BC%BC%E3%81%A6%E3%81%84%E3%82%8B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284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http://forbesjapan.com/articles/detail/14952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31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http://itpro.nikkeibp.co.jp/atcl/column/14/346926/032400902/</a:t>
            </a:r>
          </a:p>
          <a:p>
            <a:r>
              <a:rPr kumimoji="1" lang="en-US" altLang="ja-JP"/>
              <a:t>https://japan.zdnet.com/article/35098378/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88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itpro.nikkeibp.co.jp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atcl</a:t>
            </a:r>
            <a:r>
              <a:rPr kumimoji="1" lang="en-US" altLang="ja-JP" dirty="0" smtClean="0"/>
              <a:t>/column/14/346926/041000926/?</a:t>
            </a:r>
            <a:r>
              <a:rPr kumimoji="1" lang="en-US" altLang="ja-JP" dirty="0" err="1" smtClean="0"/>
              <a:t>rt</a:t>
            </a:r>
            <a:r>
              <a:rPr kumimoji="1" lang="en-US" altLang="ja-JP" dirty="0" smtClean="0"/>
              <a:t>=</a:t>
            </a:r>
            <a:r>
              <a:rPr kumimoji="1" lang="en-US" altLang="ja-JP" smtClean="0"/>
              <a:t>nocnt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00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11709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73892"/>
            <a:ext cx="8229600" cy="495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864541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864541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アップデート</a:t>
            </a:r>
            <a:endParaRPr lang="en-US" altLang="ja-JP" sz="28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8" name="図 7" descr="単独LOGO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18" y="960284"/>
            <a:ext cx="488658" cy="5356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4" y="948576"/>
            <a:ext cx="1199293" cy="54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　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ガートナーのハイプ曲線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64908"/>
            <a:ext cx="7877175" cy="55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List of mergers and acquisitions by </a:t>
            </a:r>
            <a:r>
              <a:rPr lang="en-US" altLang="ja-JP" dirty="0"/>
              <a:t>Alphabet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6" y="1050574"/>
            <a:ext cx="8542774" cy="47644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15" y="1681275"/>
            <a:ext cx="8315655" cy="47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List of mergers and acquisitions by Apple</a:t>
            </a:r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59" y="972634"/>
            <a:ext cx="8145626" cy="343068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16" y="2114822"/>
            <a:ext cx="7978020" cy="41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Workflow = IFTTT</a:t>
            </a:r>
            <a:r>
              <a:rPr kumimoji="1" lang="ja-JP" altLang="en-US"/>
              <a:t>ライクな自動化ツール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72517"/>
            <a:ext cx="7718612" cy="52260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94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「特定の課題は解決するが万能ではない」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1034149"/>
            <a:ext cx="7781925" cy="54333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正方形/長方形 3"/>
          <p:cNvSpPr/>
          <p:nvPr/>
        </p:nvSpPr>
        <p:spPr>
          <a:xfrm>
            <a:off x="4235116" y="2107581"/>
            <a:ext cx="4632157" cy="16432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仕事は変わるだろうが、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</a:rPr>
              <a:t>無くなりはしない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0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Google</a:t>
            </a:r>
            <a:r>
              <a:rPr kumimoji="1" lang="ja-JP" altLang="en-US"/>
              <a:t>の</a:t>
            </a:r>
            <a:r>
              <a:rPr kumimoji="1" lang="en-US" altLang="ja-JP"/>
              <a:t>AI</a:t>
            </a:r>
            <a:r>
              <a:rPr kumimoji="1" lang="ja-JP" altLang="en-US"/>
              <a:t>専用チップ「</a:t>
            </a:r>
            <a:r>
              <a:rPr kumimoji="1" lang="en-US" altLang="ja-JP"/>
              <a:t>TPU</a:t>
            </a:r>
            <a:r>
              <a:rPr kumimoji="1" lang="ja-JP" altLang="en-US"/>
              <a:t>」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37362"/>
            <a:ext cx="7628221" cy="50546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正方形/長方形 4"/>
          <p:cNvSpPr/>
          <p:nvPr/>
        </p:nvSpPr>
        <p:spPr>
          <a:xfrm>
            <a:off x="2749570" y="3012990"/>
            <a:ext cx="6185648" cy="2000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ja-JP" altLang="en-US" sz="2800">
                <a:solidFill>
                  <a:schemeClr val="bg1"/>
                </a:solidFill>
              </a:rPr>
              <a:t>既存チップ </a:t>
            </a:r>
            <a:r>
              <a:rPr kumimoji="1" lang="en-US" altLang="ja-JP" sz="2800">
                <a:solidFill>
                  <a:schemeClr val="bg1"/>
                </a:solidFill>
              </a:rPr>
              <a:t>(CPU/GPU) </a:t>
            </a:r>
            <a:r>
              <a:rPr kumimoji="1" lang="ja-JP" altLang="en-US" sz="2800">
                <a:solidFill>
                  <a:schemeClr val="bg1"/>
                </a:solidFill>
              </a:rPr>
              <a:t>よりも</a:t>
            </a:r>
            <a:endParaRPr kumimoji="1" lang="en-US" altLang="ja-JP" sz="280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800">
                <a:solidFill>
                  <a:schemeClr val="bg1"/>
                </a:solidFill>
              </a:rPr>
              <a:t>エネルギー効率 </a:t>
            </a:r>
            <a:r>
              <a:rPr kumimoji="1" lang="en-US" altLang="ja-JP" sz="2800">
                <a:solidFill>
                  <a:schemeClr val="bg1"/>
                </a:solidFill>
              </a:rPr>
              <a:t>(TOPS/Watt) </a:t>
            </a:r>
            <a:r>
              <a:rPr kumimoji="1" lang="ja-JP" altLang="en-US" sz="2800">
                <a:solidFill>
                  <a:schemeClr val="bg1"/>
                </a:solidFill>
              </a:rPr>
              <a:t>が</a:t>
            </a:r>
            <a:endParaRPr kumimoji="1" lang="en-US" altLang="ja-JP" sz="280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>
                <a:solidFill>
                  <a:schemeClr val="bg1"/>
                </a:solidFill>
              </a:rPr>
              <a:t>30-80</a:t>
            </a:r>
            <a:r>
              <a:rPr kumimoji="1" lang="ja-JP" altLang="en-US" sz="2800">
                <a:solidFill>
                  <a:schemeClr val="bg1"/>
                </a:solidFill>
              </a:rPr>
              <a:t>倍向上</a:t>
            </a:r>
          </a:p>
        </p:txBody>
      </p:sp>
    </p:spTree>
    <p:extLst>
      <p:ext uri="{BB962C8B-B14F-4D97-AF65-F5344CB8AC3E}">
        <p14:creationId xmlns:p14="http://schemas.microsoft.com/office/powerpoint/2010/main" val="196530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著作権は誰のものか？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10638"/>
            <a:ext cx="6282859" cy="533302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214813" y="1657350"/>
            <a:ext cx="4696946" cy="1428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「作成したい音楽ジャンル」</a:t>
            </a:r>
            <a:r>
              <a:rPr lang="ja-JP" altLang="en-US" sz="2000" dirty="0" smtClean="0">
                <a:solidFill>
                  <a:schemeClr val="bg1"/>
                </a:solidFill>
              </a:rPr>
              <a:t>と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「</a:t>
            </a:r>
            <a:r>
              <a:rPr lang="ja-JP" altLang="en-US" sz="2000" dirty="0">
                <a:solidFill>
                  <a:schemeClr val="bg1"/>
                </a:solidFill>
              </a:rPr>
              <a:t>曲の長さ」を指定すれば</a:t>
            </a:r>
            <a:r>
              <a:rPr lang="ja-JP" altLang="en-US" sz="2000" dirty="0" smtClean="0">
                <a:solidFill>
                  <a:schemeClr val="bg1"/>
                </a:solidFill>
              </a:rPr>
              <a:t>、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AI</a:t>
            </a:r>
            <a:r>
              <a:rPr lang="ja-JP" altLang="en-US" sz="2000" dirty="0">
                <a:solidFill>
                  <a:schemeClr val="bg1"/>
                </a:solidFill>
              </a:rPr>
              <a:t>がオリジナル曲を作曲して</a:t>
            </a:r>
            <a:r>
              <a:rPr lang="ja-JP" altLang="en-US" sz="2000" dirty="0" smtClean="0">
                <a:solidFill>
                  <a:schemeClr val="bg1"/>
                </a:solidFill>
              </a:rPr>
              <a:t>くれる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954" y="1657350"/>
            <a:ext cx="7657146" cy="49142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99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ARM</a:t>
            </a:r>
            <a:r>
              <a:rPr kumimoji="1" lang="ja-JP" altLang="en-US"/>
              <a:t>上で</a:t>
            </a:r>
            <a:r>
              <a:rPr kumimoji="1" lang="en-US" altLang="ja-JP"/>
              <a:t>Azure</a:t>
            </a:r>
            <a:r>
              <a:rPr kumimoji="1" lang="ja-JP" altLang="en-US"/>
              <a:t>を提供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2215"/>
            <a:ext cx="7218381" cy="532083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33" y="2131135"/>
            <a:ext cx="7248133" cy="36922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正方形/長方形 13"/>
          <p:cNvSpPr/>
          <p:nvPr/>
        </p:nvSpPr>
        <p:spPr>
          <a:xfrm>
            <a:off x="4650417" y="5554256"/>
            <a:ext cx="4216998" cy="6134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en-US" altLang="ja-JP" sz="1600">
                <a:solidFill>
                  <a:schemeClr val="bg1"/>
                </a:solidFill>
              </a:rPr>
              <a:t>64bitARM+</a:t>
            </a:r>
            <a:r>
              <a:rPr kumimoji="1" lang="ja-JP" altLang="en-US" sz="1600">
                <a:solidFill>
                  <a:schemeClr val="bg1"/>
                </a:solidFill>
              </a:rPr>
              <a:t>拡張機能で</a:t>
            </a:r>
            <a:r>
              <a:rPr kumimoji="1" lang="en-US" altLang="ja-JP" sz="1600">
                <a:solidFill>
                  <a:schemeClr val="bg1"/>
                </a:solidFill>
              </a:rPr>
              <a:t>Windows</a:t>
            </a:r>
            <a:r>
              <a:rPr kumimoji="1" lang="ja-JP" altLang="en-US" sz="1600">
                <a:solidFill>
                  <a:schemeClr val="bg1"/>
                </a:solidFill>
              </a:rPr>
              <a:t>が</a:t>
            </a:r>
            <a:endParaRPr kumimoji="1" lang="en-US" altLang="ja-JP" sz="160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移植可能になった</a:t>
            </a:r>
            <a:r>
              <a:rPr kumimoji="1" lang="en-US" altLang="ja-JP" sz="1600">
                <a:solidFill>
                  <a:schemeClr val="bg1"/>
                </a:solidFill>
              </a:rPr>
              <a:t>?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Google Cloud Spanner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77" y="1281025"/>
            <a:ext cx="7691718" cy="47004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06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ブロックチェーンの適用分野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05793"/>
            <a:ext cx="7971416" cy="41612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正方形/長方形 3"/>
          <p:cNvSpPr/>
          <p:nvPr/>
        </p:nvSpPr>
        <p:spPr>
          <a:xfrm>
            <a:off x="5152913" y="2850776"/>
            <a:ext cx="3614569" cy="602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投票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152913" y="3529853"/>
            <a:ext cx="3614569" cy="602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音楽ストリーミング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152913" y="4208930"/>
            <a:ext cx="3614569" cy="602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不動産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152912" y="4892448"/>
            <a:ext cx="3614569" cy="602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サプライチェーン・マネジメント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152911" y="5571525"/>
            <a:ext cx="3614569" cy="602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r>
              <a:rPr kumimoji="1" lang="ja-JP" altLang="en-US" sz="1600">
                <a:solidFill>
                  <a:schemeClr val="bg1"/>
                </a:solidFill>
              </a:rPr>
              <a:t>金融サービス</a:t>
            </a:r>
          </a:p>
        </p:txBody>
      </p:sp>
    </p:spTree>
    <p:extLst>
      <p:ext uri="{BB962C8B-B14F-4D97-AF65-F5344CB8AC3E}">
        <p14:creationId xmlns:p14="http://schemas.microsoft.com/office/powerpoint/2010/main" val="226764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43491"/>
            <a:ext cx="7605656" cy="44284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エンタープライズブロックチェーン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243" y="1140309"/>
            <a:ext cx="6387078" cy="54326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17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業務用ブロックチェーン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1789430"/>
            <a:ext cx="8515350" cy="35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8353"/>
      </p:ext>
    </p:extLst>
  </p:cSld>
  <p:clrMapOvr>
    <a:masterClrMapping/>
  </p:clrMapOvr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2"/>
          </a:solidFill>
        </a:ln>
      </a:spPr>
      <a:bodyPr rtlCol="0" anchor="ctr">
        <a:noAutofit/>
      </a:bodyPr>
      <a:lstStyle>
        <a:defPPr>
          <a:defRPr sz="1600">
            <a:solidFill>
              <a:schemeClr val="bg1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5555</TotalTime>
  <Words>216</Words>
  <Application>Microsoft Macintosh PowerPoint</Application>
  <PresentationFormat>画面に合わせる (4:3)</PresentationFormat>
  <Paragraphs>59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HGP創英角ｺﾞｼｯｸUB</vt:lpstr>
      <vt:lpstr>HG丸ｺﾞｼｯｸM-PRO</vt:lpstr>
      <vt:lpstr>ＭＳ Ｐゴシック</vt:lpstr>
      <vt:lpstr>NC標準テンプレート</vt:lpstr>
      <vt:lpstr>PowerPoint プレゼンテーション</vt:lpstr>
      <vt:lpstr>「特定の課題は解決するが万能ではない」</vt:lpstr>
      <vt:lpstr>GoogleのAI専用チップ「TPU」</vt:lpstr>
      <vt:lpstr>著作権は誰のものか？</vt:lpstr>
      <vt:lpstr>ARM上でAzureを提供</vt:lpstr>
      <vt:lpstr>Google Cloud Spanner</vt:lpstr>
      <vt:lpstr>ブロックチェーンの適用分野</vt:lpstr>
      <vt:lpstr>エンタープライズブロックチェーン</vt:lpstr>
      <vt:lpstr>業務用ブロックチェーン</vt:lpstr>
      <vt:lpstr>ガートナーのハイプ曲線</vt:lpstr>
      <vt:lpstr>List of mergers and acquisitions by Alphabet</vt:lpstr>
      <vt:lpstr>List of mergers and acquisitions by Apple</vt:lpstr>
      <vt:lpstr>Workflow = IFTTTライクな自動化ツール</vt:lpstr>
    </vt:vector>
  </TitlesOfParts>
  <Company>NetCommerce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大越章司</cp:lastModifiedBy>
  <cp:revision>561</cp:revision>
  <dcterms:created xsi:type="dcterms:W3CDTF">2014-04-30T01:58:06Z</dcterms:created>
  <dcterms:modified xsi:type="dcterms:W3CDTF">2017-04-19T09:19:52Z</dcterms:modified>
</cp:coreProperties>
</file>