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3"/>
  </p:notesMasterIdLst>
  <p:handoutMasterIdLst>
    <p:handoutMasterId r:id="rId14"/>
  </p:handoutMasterIdLst>
  <p:sldIdLst>
    <p:sldId id="503" r:id="rId2"/>
    <p:sldId id="533" r:id="rId3"/>
    <p:sldId id="537" r:id="rId4"/>
    <p:sldId id="542" r:id="rId5"/>
    <p:sldId id="538" r:id="rId6"/>
    <p:sldId id="539" r:id="rId7"/>
    <p:sldId id="540" r:id="rId8"/>
    <p:sldId id="536" r:id="rId9"/>
    <p:sldId id="541" r:id="rId10"/>
    <p:sldId id="534" r:id="rId11"/>
    <p:sldId id="535" r:id="rId12"/>
  </p:sldIdLst>
  <p:sldSz cx="9144000" cy="6858000" type="screen4x3"/>
  <p:notesSz cx="6858000" cy="9144000"/>
  <p:defaultText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15:clr>
            <a:srgbClr val="A4A3A4"/>
          </p15:clr>
        </p15:guide>
        <p15:guide id="2" pos="576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66"/>
    <a:srgbClr val="CC0000"/>
    <a:srgbClr val="FF66FF"/>
    <a:srgbClr val="CC9900"/>
    <a:srgbClr val="FFFBD2"/>
    <a:srgbClr val="FFFFFF"/>
    <a:srgbClr val="33ACBD"/>
    <a:srgbClr val="E6D6A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A111915-BE36-4E01-A7E5-04B1672EAD32}" styleName="淡色スタイル 2 - アクセント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22838BEF-8BB2-4498-84A7-C5851F593DF1}" styleName="中間スタイル 4 - アクセント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202" autoAdjust="0"/>
    <p:restoredTop sz="88594" autoAdjust="0"/>
  </p:normalViewPr>
  <p:slideViewPr>
    <p:cSldViewPr snapToGrid="0" snapToObjects="1" showGuides="1">
      <p:cViewPr varScale="1">
        <p:scale>
          <a:sx n="88" d="100"/>
          <a:sy n="88" d="100"/>
        </p:scale>
        <p:origin x="684" y="78"/>
      </p:cViewPr>
      <p:guideLst>
        <p:guide orient="horz"/>
        <p:guide pos="5760"/>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D4C644C-156B-6340-9050-F628BC6F59EE}" type="datetimeFigureOut">
              <a:rPr kumimoji="1" lang="ja-JP" altLang="en-US" smtClean="0"/>
              <a:t>2018/3/20</a:t>
            </a:fld>
            <a:endParaRPr kumimoji="1" lang="ja-JP" altLang="en-US"/>
          </a:p>
        </p:txBody>
      </p:sp>
      <p:sp>
        <p:nvSpPr>
          <p:cNvPr id="4" name="フッター プレースホルダー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8267304-EC16-1948-B4EC-4AA6AD4FDF0F}" type="slidenum">
              <a:rPr kumimoji="1" lang="ja-JP" altLang="en-US" smtClean="0"/>
              <a:t>‹#›</a:t>
            </a:fld>
            <a:endParaRPr kumimoji="1" lang="ja-JP" altLang="en-US"/>
          </a:p>
        </p:txBody>
      </p:sp>
    </p:spTree>
    <p:extLst>
      <p:ext uri="{BB962C8B-B14F-4D97-AF65-F5344CB8AC3E}">
        <p14:creationId xmlns:p14="http://schemas.microsoft.com/office/powerpoint/2010/main" val="404155790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9022579-AF1B-0D4E-847B-7B03C1E89BF0}" type="datetimeFigureOut">
              <a:rPr kumimoji="1" lang="ja-JP" altLang="en-US" smtClean="0"/>
              <a:t>2018/3/20</a:t>
            </a:fld>
            <a:endParaRPr kumimoji="1" lang="ja-JP" altLang="en-US"/>
          </a:p>
        </p:txBody>
      </p:sp>
      <p:sp>
        <p:nvSpPr>
          <p:cNvPr id="4" name="スライド イメージ プレースホルダー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26A5AFC-0313-244E-A5A2-5096E4321F46}" type="slidenum">
              <a:rPr kumimoji="1" lang="ja-JP" altLang="en-US" smtClean="0"/>
              <a:t>‹#›</a:t>
            </a:fld>
            <a:endParaRPr kumimoji="1" lang="ja-JP" altLang="en-US"/>
          </a:p>
        </p:txBody>
      </p:sp>
    </p:spTree>
    <p:extLst>
      <p:ext uri="{BB962C8B-B14F-4D97-AF65-F5344CB8AC3E}">
        <p14:creationId xmlns:p14="http://schemas.microsoft.com/office/powerpoint/2010/main" val="3131290402"/>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kumimoji="1" sz="1200" kern="1200">
        <a:solidFill>
          <a:schemeClr val="tx1"/>
        </a:solidFill>
        <a:latin typeface="+mn-lt"/>
        <a:ea typeface="+mn-ea"/>
        <a:cs typeface="+mn-cs"/>
      </a:defRPr>
    </a:lvl1pPr>
    <a:lvl2pPr marL="457200" algn="l" defTabSz="457200" rtl="0" eaLnBrk="1" latinLnBrk="0" hangingPunct="1">
      <a:defRPr kumimoji="1" sz="1200" kern="1200">
        <a:solidFill>
          <a:schemeClr val="tx1"/>
        </a:solidFill>
        <a:latin typeface="+mn-lt"/>
        <a:ea typeface="+mn-ea"/>
        <a:cs typeface="+mn-cs"/>
      </a:defRPr>
    </a:lvl2pPr>
    <a:lvl3pPr marL="914400" algn="l" defTabSz="457200" rtl="0" eaLnBrk="1" latinLnBrk="0" hangingPunct="1">
      <a:defRPr kumimoji="1" sz="1200" kern="1200">
        <a:solidFill>
          <a:schemeClr val="tx1"/>
        </a:solidFill>
        <a:latin typeface="+mn-lt"/>
        <a:ea typeface="+mn-ea"/>
        <a:cs typeface="+mn-cs"/>
      </a:defRPr>
    </a:lvl3pPr>
    <a:lvl4pPr marL="1371600" algn="l" defTabSz="457200" rtl="0" eaLnBrk="1" latinLnBrk="0" hangingPunct="1">
      <a:defRPr kumimoji="1" sz="1200" kern="1200">
        <a:solidFill>
          <a:schemeClr val="tx1"/>
        </a:solidFill>
        <a:latin typeface="+mn-lt"/>
        <a:ea typeface="+mn-ea"/>
        <a:cs typeface="+mn-cs"/>
      </a:defRPr>
    </a:lvl4pPr>
    <a:lvl5pPr marL="1828800" algn="l" defTabSz="457200" rtl="0" eaLnBrk="1" latinLnBrk="0" hangingPunct="1">
      <a:defRPr kumimoji="1" sz="1200" kern="1200">
        <a:solidFill>
          <a:schemeClr val="tx1"/>
        </a:solidFill>
        <a:latin typeface="+mn-lt"/>
        <a:ea typeface="+mn-ea"/>
        <a:cs typeface="+mn-cs"/>
      </a:defRPr>
    </a:lvl5pPr>
    <a:lvl6pPr marL="2286000" algn="l" defTabSz="457200" rtl="0" eaLnBrk="1" latinLnBrk="0" hangingPunct="1">
      <a:defRPr kumimoji="1" sz="1200" kern="1200">
        <a:solidFill>
          <a:schemeClr val="tx1"/>
        </a:solidFill>
        <a:latin typeface="+mn-lt"/>
        <a:ea typeface="+mn-ea"/>
        <a:cs typeface="+mn-cs"/>
      </a:defRPr>
    </a:lvl6pPr>
    <a:lvl7pPr marL="2743200" algn="l" defTabSz="457200" rtl="0" eaLnBrk="1" latinLnBrk="0" hangingPunct="1">
      <a:defRPr kumimoji="1" sz="1200" kern="1200">
        <a:solidFill>
          <a:schemeClr val="tx1"/>
        </a:solidFill>
        <a:latin typeface="+mn-lt"/>
        <a:ea typeface="+mn-ea"/>
        <a:cs typeface="+mn-cs"/>
      </a:defRPr>
    </a:lvl7pPr>
    <a:lvl8pPr marL="3200400" algn="l" defTabSz="457200" rtl="0" eaLnBrk="1" latinLnBrk="0" hangingPunct="1">
      <a:defRPr kumimoji="1" sz="1200" kern="1200">
        <a:solidFill>
          <a:schemeClr val="tx1"/>
        </a:solidFill>
        <a:latin typeface="+mn-lt"/>
        <a:ea typeface="+mn-ea"/>
        <a:cs typeface="+mn-cs"/>
      </a:defRPr>
    </a:lvl8pPr>
    <a:lvl9pPr marL="3657600" algn="l" defTabSz="4572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a:t>http://www.itmedia.co.jp/news/articles/1801/04/news009.html</a:t>
            </a:r>
          </a:p>
          <a:p>
            <a:r>
              <a:rPr kumimoji="1" lang="en-US" altLang="ja-JP"/>
              <a:t>https://jp.techcrunch.com/2018/01/05/2018-01-03-kernel-panic-what-are-meltdown-and-spectre-the-bugs-affecting-nearly-every-computer-and-device/</a:t>
            </a:r>
            <a:endParaRPr kumimoji="1" lang="ja-JP" altLang="en-US"/>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2</a:t>
            </a:fld>
            <a:endParaRPr kumimoji="1" lang="ja-JP" altLang="en-US"/>
          </a:p>
        </p:txBody>
      </p:sp>
    </p:spTree>
    <p:extLst>
      <p:ext uri="{BB962C8B-B14F-4D97-AF65-F5344CB8AC3E}">
        <p14:creationId xmlns:p14="http://schemas.microsoft.com/office/powerpoint/2010/main" val="26726671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a:t>https://ja.wikipedia.org/wiki/Spectre</a:t>
            </a:r>
          </a:p>
          <a:p>
            <a:r>
              <a:rPr kumimoji="1" lang="en-US" altLang="ja-JP"/>
              <a:t>http://ascii.jp/elem/000/001/613/1613155/index-2.html</a:t>
            </a:r>
            <a:endParaRPr kumimoji="1" lang="ja-JP" altLang="en-US"/>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3</a:t>
            </a:fld>
            <a:endParaRPr kumimoji="1" lang="ja-JP" altLang="en-US"/>
          </a:p>
        </p:txBody>
      </p:sp>
    </p:spTree>
    <p:extLst>
      <p:ext uri="{BB962C8B-B14F-4D97-AF65-F5344CB8AC3E}">
        <p14:creationId xmlns:p14="http://schemas.microsoft.com/office/powerpoint/2010/main" val="28415751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https://</a:t>
            </a:r>
            <a:r>
              <a:rPr kumimoji="1" lang="en-US" altLang="ja-JP" dirty="0" err="1"/>
              <a:t>ja.wikipedia.org</a:t>
            </a:r>
            <a:r>
              <a:rPr kumimoji="1" lang="en-US" altLang="ja-JP" dirty="0"/>
              <a:t>/wiki/CPU</a:t>
            </a:r>
            <a:r>
              <a:rPr kumimoji="1" lang="ja-JP" altLang="en-US"/>
              <a:t>モード</a:t>
            </a:r>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4</a:t>
            </a:fld>
            <a:endParaRPr kumimoji="1" lang="ja-JP" altLang="en-US"/>
          </a:p>
        </p:txBody>
      </p:sp>
    </p:spTree>
    <p:extLst>
      <p:ext uri="{BB962C8B-B14F-4D97-AF65-F5344CB8AC3E}">
        <p14:creationId xmlns:p14="http://schemas.microsoft.com/office/powerpoint/2010/main" val="2392705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命令の順序を変えてパイプラインを埋めるのがアウトオブオーダー</a:t>
            </a:r>
            <a:endParaRPr kumimoji="1" lang="en-US" altLang="ja-JP" dirty="0"/>
          </a:p>
          <a:p>
            <a:endParaRPr kumimoji="1" lang="ja-JP" altLang="en-US"/>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5</a:t>
            </a:fld>
            <a:endParaRPr kumimoji="1" lang="ja-JP" altLang="en-US"/>
          </a:p>
        </p:txBody>
      </p:sp>
    </p:spTree>
    <p:extLst>
      <p:ext uri="{BB962C8B-B14F-4D97-AF65-F5344CB8AC3E}">
        <p14:creationId xmlns:p14="http://schemas.microsoft.com/office/powerpoint/2010/main" val="30123305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7</a:t>
            </a:fld>
            <a:endParaRPr kumimoji="1" lang="ja-JP" altLang="en-US"/>
          </a:p>
        </p:txBody>
      </p:sp>
    </p:spTree>
    <p:extLst>
      <p:ext uri="{BB962C8B-B14F-4D97-AF65-F5344CB8AC3E}">
        <p14:creationId xmlns:p14="http://schemas.microsoft.com/office/powerpoint/2010/main" val="6079149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a:t>http://gigazine.net/news/20180112-intel-meltdown-spectre-fix-data-result/</a:t>
            </a:r>
            <a:endParaRPr kumimoji="1" lang="ja-JP" altLang="en-US"/>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10</a:t>
            </a:fld>
            <a:endParaRPr kumimoji="1" lang="ja-JP" altLang="en-US"/>
          </a:p>
        </p:txBody>
      </p:sp>
    </p:spTree>
    <p:extLst>
      <p:ext uri="{BB962C8B-B14F-4D97-AF65-F5344CB8AC3E}">
        <p14:creationId xmlns:p14="http://schemas.microsoft.com/office/powerpoint/2010/main" val="40024894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a:t>http://www.itmedia.co.jp/enterprise/articles/1803/16/news059.html</a:t>
            </a:r>
            <a:endParaRPr kumimoji="1" lang="ja-JP" altLang="en-US"/>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11</a:t>
            </a:fld>
            <a:endParaRPr kumimoji="1" lang="ja-JP" altLang="en-US"/>
          </a:p>
        </p:txBody>
      </p:sp>
    </p:spTree>
    <p:extLst>
      <p:ext uri="{BB962C8B-B14F-4D97-AF65-F5344CB8AC3E}">
        <p14:creationId xmlns:p14="http://schemas.microsoft.com/office/powerpoint/2010/main" val="62974209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7" name="正方形/長方形 6"/>
          <p:cNvSpPr/>
          <p:nvPr userDrawn="1"/>
        </p:nvSpPr>
        <p:spPr>
          <a:xfrm>
            <a:off x="0" y="0"/>
            <a:ext cx="9144000" cy="6858000"/>
          </a:xfrm>
          <a:prstGeom prst="rect">
            <a:avLst/>
          </a:prstGeom>
          <a:solidFill>
            <a:schemeClr val="bg1"/>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9" name="正方形/長方形 8"/>
          <p:cNvSpPr/>
          <p:nvPr userDrawn="1"/>
        </p:nvSpPr>
        <p:spPr>
          <a:xfrm flipV="1">
            <a:off x="685800" y="2276971"/>
            <a:ext cx="7772400" cy="933083"/>
          </a:xfrm>
          <a:prstGeom prst="rect">
            <a:avLst/>
          </a:prstGeom>
          <a:solidFill>
            <a:srgbClr val="33ACBD"/>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2" name="タイトル 1"/>
          <p:cNvSpPr>
            <a:spLocks noGrp="1"/>
          </p:cNvSpPr>
          <p:nvPr>
            <p:ph type="ctrTitle"/>
          </p:nvPr>
        </p:nvSpPr>
        <p:spPr>
          <a:xfrm>
            <a:off x="685800" y="2276971"/>
            <a:ext cx="7772400" cy="933083"/>
          </a:xfrm>
        </p:spPr>
        <p:txBody>
          <a:bodyPr/>
          <a:lstStyle>
            <a:lvl1pPr algn="r">
              <a:defRPr sz="3600">
                <a:solidFill>
                  <a:schemeClr val="bg1"/>
                </a:solidFill>
              </a:defRPr>
            </a:lvl1pPr>
          </a:lstStyle>
          <a:p>
            <a:r>
              <a:rPr kumimoji="1" lang="ja-JP" altLang="en-US"/>
              <a:t>マスター タイトルの書式設定</a:t>
            </a:r>
            <a:endParaRPr kumimoji="1" lang="ja-JP" altLang="en-US" dirty="0"/>
          </a:p>
        </p:txBody>
      </p:sp>
      <p:sp>
        <p:nvSpPr>
          <p:cNvPr id="3" name="サブタイトル 2"/>
          <p:cNvSpPr>
            <a:spLocks noGrp="1"/>
          </p:cNvSpPr>
          <p:nvPr>
            <p:ph type="subTitle" idx="1"/>
          </p:nvPr>
        </p:nvSpPr>
        <p:spPr>
          <a:xfrm>
            <a:off x="685800" y="3886200"/>
            <a:ext cx="7772400" cy="566005"/>
          </a:xfrm>
        </p:spPr>
        <p:txBody>
          <a:bodyPr>
            <a:normAutofit/>
          </a:bodyPr>
          <a:lstStyle>
            <a:lvl1pPr marL="0" indent="0" algn="r">
              <a:buNone/>
              <a:defRPr sz="2400">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endParaRPr kumimoji="1" lang="ja-JP" altLang="en-US" dirty="0"/>
          </a:p>
        </p:txBody>
      </p:sp>
      <p:sp>
        <p:nvSpPr>
          <p:cNvPr id="10" name="正方形/長方形 9"/>
          <p:cNvSpPr/>
          <p:nvPr userDrawn="1"/>
        </p:nvSpPr>
        <p:spPr>
          <a:xfrm flipV="1">
            <a:off x="0" y="-1"/>
            <a:ext cx="244235" cy="237265"/>
          </a:xfrm>
          <a:prstGeom prst="rect">
            <a:avLst/>
          </a:prstGeom>
          <a:solidFill>
            <a:srgbClr val="CC0000"/>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13" name="正方形/長方形 12"/>
          <p:cNvSpPr/>
          <p:nvPr userDrawn="1"/>
        </p:nvSpPr>
        <p:spPr>
          <a:xfrm flipV="1">
            <a:off x="0" y="6662718"/>
            <a:ext cx="9144000" cy="201893"/>
          </a:xfrm>
          <a:prstGeom prst="rect">
            <a:avLst/>
          </a:prstGeom>
          <a:solidFill>
            <a:srgbClr val="33ACBD"/>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16" name="正方形/長方形 15"/>
          <p:cNvSpPr/>
          <p:nvPr userDrawn="1"/>
        </p:nvSpPr>
        <p:spPr>
          <a:xfrm flipV="1">
            <a:off x="244236" y="0"/>
            <a:ext cx="244235" cy="237265"/>
          </a:xfrm>
          <a:prstGeom prst="rect">
            <a:avLst/>
          </a:prstGeom>
          <a:solidFill>
            <a:srgbClr val="33ACBD"/>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pic>
        <p:nvPicPr>
          <p:cNvPr id="18" name="図 17"/>
          <p:cNvPicPr>
            <a:picLocks noChangeAspect="1"/>
          </p:cNvPicPr>
          <p:nvPr userDrawn="1"/>
        </p:nvPicPr>
        <p:blipFill>
          <a:blip r:embed="rId2"/>
          <a:stretch>
            <a:fillRect/>
          </a:stretch>
        </p:blipFill>
        <p:spPr>
          <a:xfrm>
            <a:off x="99885" y="6717943"/>
            <a:ext cx="639634" cy="95299"/>
          </a:xfrm>
          <a:prstGeom prst="rect">
            <a:avLst/>
          </a:prstGeom>
        </p:spPr>
      </p:pic>
      <p:pic>
        <p:nvPicPr>
          <p:cNvPr id="19" name="図 18"/>
          <p:cNvPicPr>
            <a:picLocks noChangeAspect="1"/>
          </p:cNvPicPr>
          <p:nvPr userDrawn="1"/>
        </p:nvPicPr>
        <p:blipFill>
          <a:blip r:embed="rId3"/>
          <a:stretch>
            <a:fillRect/>
          </a:stretch>
        </p:blipFill>
        <p:spPr>
          <a:xfrm>
            <a:off x="742723" y="6719347"/>
            <a:ext cx="401579" cy="103634"/>
          </a:xfrm>
          <a:prstGeom prst="rect">
            <a:avLst/>
          </a:prstGeom>
        </p:spPr>
      </p:pic>
      <p:sp>
        <p:nvSpPr>
          <p:cNvPr id="22" name="正方形/長方形 21"/>
          <p:cNvSpPr/>
          <p:nvPr userDrawn="1"/>
        </p:nvSpPr>
        <p:spPr>
          <a:xfrm flipH="1" flipV="1">
            <a:off x="9059333" y="-2"/>
            <a:ext cx="97309" cy="6858002"/>
          </a:xfrm>
          <a:prstGeom prst="rect">
            <a:avLst/>
          </a:prstGeom>
          <a:solidFill>
            <a:srgbClr val="33ACBD"/>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21" name="正方形/長方形 20"/>
          <p:cNvSpPr/>
          <p:nvPr userDrawn="1"/>
        </p:nvSpPr>
        <p:spPr>
          <a:xfrm flipV="1">
            <a:off x="9059334" y="6662710"/>
            <a:ext cx="97896" cy="201897"/>
          </a:xfrm>
          <a:prstGeom prst="rect">
            <a:avLst/>
          </a:prstGeom>
          <a:solidFill>
            <a:srgbClr val="CC0000"/>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pic>
        <p:nvPicPr>
          <p:cNvPr id="8" name="図 7" descr="単独LOGO01.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470204" y="5560175"/>
            <a:ext cx="987996" cy="1082996"/>
          </a:xfrm>
          <a:prstGeom prst="rect">
            <a:avLst/>
          </a:prstGeom>
        </p:spPr>
      </p:pic>
    </p:spTree>
    <p:extLst>
      <p:ext uri="{BB962C8B-B14F-4D97-AF65-F5344CB8AC3E}">
        <p14:creationId xmlns:p14="http://schemas.microsoft.com/office/powerpoint/2010/main" val="4237211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フッター プレースホルダー 4"/>
          <p:cNvSpPr>
            <a:spLocks noGrp="1"/>
          </p:cNvSpPr>
          <p:nvPr>
            <p:ph type="ftr" sz="quarter" idx="11"/>
          </p:nvPr>
        </p:nvSpPr>
        <p:spPr>
          <a:xfrm>
            <a:off x="3124200" y="6356350"/>
            <a:ext cx="2895600" cy="365125"/>
          </a:xfrm>
          <a:prstGeom prst="rect">
            <a:avLst/>
          </a:prstGeom>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FF8CC5D-A65D-5946-99B5-645367A967AD}" type="slidenum">
              <a:rPr kumimoji="1" lang="ja-JP" altLang="en-US" smtClean="0"/>
              <a:t>‹#›</a:t>
            </a:fld>
            <a:endParaRPr kumimoji="1" lang="ja-JP" altLang="en-US"/>
          </a:p>
        </p:txBody>
      </p:sp>
    </p:spTree>
    <p:extLst>
      <p:ext uri="{BB962C8B-B14F-4D97-AF65-F5344CB8AC3E}">
        <p14:creationId xmlns:p14="http://schemas.microsoft.com/office/powerpoint/2010/main" val="19074374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a:xfrm>
            <a:off x="0" y="6658020"/>
            <a:ext cx="1095570" cy="199979"/>
          </a:xfrm>
          <a:prstGeom prst="rect">
            <a:avLst/>
          </a:prstGeom>
        </p:spPr>
        <p:txBody>
          <a:bodyPr/>
          <a:lstStyle/>
          <a:p>
            <a:endParaRPr kumimoji="1" lang="ja-JP" altLang="en-US" dirty="0"/>
          </a:p>
        </p:txBody>
      </p:sp>
      <p:sp>
        <p:nvSpPr>
          <p:cNvPr id="5" name="フッター プレースホルダー 4"/>
          <p:cNvSpPr>
            <a:spLocks noGrp="1"/>
          </p:cNvSpPr>
          <p:nvPr>
            <p:ph type="ftr" sz="quarter" idx="11"/>
          </p:nvPr>
        </p:nvSpPr>
        <p:spPr>
          <a:xfrm>
            <a:off x="3124200" y="6356350"/>
            <a:ext cx="2895600" cy="365125"/>
          </a:xfrm>
          <a:prstGeom prst="rect">
            <a:avLst/>
          </a:prstGeom>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FF8CC5D-A65D-5946-99B5-645367A967AD}" type="slidenum">
              <a:rPr kumimoji="1" lang="ja-JP" altLang="en-US" smtClean="0"/>
              <a:t>‹#›</a:t>
            </a:fld>
            <a:endParaRPr kumimoji="1" lang="ja-JP" altLang="en-US"/>
          </a:p>
        </p:txBody>
      </p:sp>
    </p:spTree>
    <p:extLst>
      <p:ext uri="{BB962C8B-B14F-4D97-AF65-F5344CB8AC3E}">
        <p14:creationId xmlns:p14="http://schemas.microsoft.com/office/powerpoint/2010/main" val="37179747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Tree>
    <p:extLst>
      <p:ext uri="{BB962C8B-B14F-4D97-AF65-F5344CB8AC3E}">
        <p14:creationId xmlns:p14="http://schemas.microsoft.com/office/powerpoint/2010/main" val="23860685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6" name="スライド番号プレースホルダー 5"/>
          <p:cNvSpPr>
            <a:spLocks noGrp="1"/>
          </p:cNvSpPr>
          <p:nvPr>
            <p:ph type="sldNum" sz="quarter" idx="12"/>
          </p:nvPr>
        </p:nvSpPr>
        <p:spPr/>
        <p:txBody>
          <a:bodyPr/>
          <a:lstStyle/>
          <a:p>
            <a:fld id="{8FF8CC5D-A65D-5946-99B5-645367A967AD}" type="slidenum">
              <a:rPr kumimoji="1" lang="ja-JP" altLang="en-US" smtClean="0"/>
              <a:t>‹#›</a:t>
            </a:fld>
            <a:endParaRPr kumimoji="1" lang="ja-JP" altLang="en-US"/>
          </a:p>
        </p:txBody>
      </p:sp>
    </p:spTree>
    <p:extLst>
      <p:ext uri="{BB962C8B-B14F-4D97-AF65-F5344CB8AC3E}">
        <p14:creationId xmlns:p14="http://schemas.microsoft.com/office/powerpoint/2010/main" val="36721475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a:xfrm>
            <a:off x="0" y="6658020"/>
            <a:ext cx="1095570" cy="199979"/>
          </a:xfrm>
          <a:prstGeom prst="rect">
            <a:avLst/>
          </a:prstGeom>
        </p:spPr>
        <p:txBody>
          <a:bodyPr/>
          <a:lstStyle/>
          <a:p>
            <a:endParaRPr kumimoji="1" lang="ja-JP" altLang="en-US"/>
          </a:p>
        </p:txBody>
      </p:sp>
      <p:sp>
        <p:nvSpPr>
          <p:cNvPr id="6" name="フッター プレースホルダー 5"/>
          <p:cNvSpPr>
            <a:spLocks noGrp="1"/>
          </p:cNvSpPr>
          <p:nvPr>
            <p:ph type="ftr" sz="quarter" idx="11"/>
          </p:nvPr>
        </p:nvSpPr>
        <p:spPr>
          <a:xfrm>
            <a:off x="3124200" y="6356350"/>
            <a:ext cx="2895600" cy="365125"/>
          </a:xfrm>
          <a:prstGeom prst="rect">
            <a:avLst/>
          </a:prstGeom>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8FF8CC5D-A65D-5946-99B5-645367A967AD}" type="slidenum">
              <a:rPr kumimoji="1" lang="ja-JP" altLang="en-US" smtClean="0"/>
              <a:t>‹#›</a:t>
            </a:fld>
            <a:endParaRPr kumimoji="1" lang="ja-JP" altLang="en-US"/>
          </a:p>
        </p:txBody>
      </p:sp>
    </p:spTree>
    <p:extLst>
      <p:ext uri="{BB962C8B-B14F-4D97-AF65-F5344CB8AC3E}">
        <p14:creationId xmlns:p14="http://schemas.microsoft.com/office/powerpoint/2010/main" val="40071003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a:xfrm>
            <a:off x="0" y="6658020"/>
            <a:ext cx="1095570" cy="199979"/>
          </a:xfrm>
          <a:prstGeom prst="rect">
            <a:avLst/>
          </a:prstGeom>
        </p:spPr>
        <p:txBody>
          <a:bodyPr/>
          <a:lstStyle/>
          <a:p>
            <a:endParaRPr kumimoji="1" lang="ja-JP" altLang="en-US"/>
          </a:p>
        </p:txBody>
      </p:sp>
      <p:sp>
        <p:nvSpPr>
          <p:cNvPr id="8" name="フッター プレースホルダー 7"/>
          <p:cNvSpPr>
            <a:spLocks noGrp="1"/>
          </p:cNvSpPr>
          <p:nvPr>
            <p:ph type="ftr" sz="quarter" idx="11"/>
          </p:nvPr>
        </p:nvSpPr>
        <p:spPr>
          <a:xfrm>
            <a:off x="3124200" y="6356350"/>
            <a:ext cx="2895600" cy="365125"/>
          </a:xfrm>
          <a:prstGeom prst="rect">
            <a:avLst/>
          </a:prstGeom>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8FF8CC5D-A65D-5946-99B5-645367A967AD}" type="slidenum">
              <a:rPr kumimoji="1" lang="ja-JP" altLang="en-US" smtClean="0"/>
              <a:t>‹#›</a:t>
            </a:fld>
            <a:endParaRPr kumimoji="1" lang="ja-JP" altLang="en-US"/>
          </a:p>
        </p:txBody>
      </p:sp>
    </p:spTree>
    <p:extLst>
      <p:ext uri="{BB962C8B-B14F-4D97-AF65-F5344CB8AC3E}">
        <p14:creationId xmlns:p14="http://schemas.microsoft.com/office/powerpoint/2010/main" val="18158289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Tree>
    <p:extLst>
      <p:ext uri="{BB962C8B-B14F-4D97-AF65-F5344CB8AC3E}">
        <p14:creationId xmlns:p14="http://schemas.microsoft.com/office/powerpoint/2010/main" val="29590722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Tree>
    <p:extLst>
      <p:ext uri="{BB962C8B-B14F-4D97-AF65-F5344CB8AC3E}">
        <p14:creationId xmlns:p14="http://schemas.microsoft.com/office/powerpoint/2010/main" val="10936837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7" name="スライド番号プレースホルダー 6"/>
          <p:cNvSpPr>
            <a:spLocks noGrp="1"/>
          </p:cNvSpPr>
          <p:nvPr>
            <p:ph type="sldNum" sz="quarter" idx="12"/>
          </p:nvPr>
        </p:nvSpPr>
        <p:spPr/>
        <p:txBody>
          <a:bodyPr/>
          <a:lstStyle/>
          <a:p>
            <a:fld id="{8FF8CC5D-A65D-5946-99B5-645367A967AD}" type="slidenum">
              <a:rPr kumimoji="1" lang="ja-JP" altLang="en-US" smtClean="0"/>
              <a:t>‹#›</a:t>
            </a:fld>
            <a:endParaRPr kumimoji="1" lang="ja-JP" altLang="en-US"/>
          </a:p>
        </p:txBody>
      </p:sp>
    </p:spTree>
    <p:extLst>
      <p:ext uri="{BB962C8B-B14F-4D97-AF65-F5344CB8AC3E}">
        <p14:creationId xmlns:p14="http://schemas.microsoft.com/office/powerpoint/2010/main" val="21227036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kumimoji="1" lang="ja-JP" altLang="en-US"/>
              <a:t>プレースホルダーまでドラッグするかアイコンをクリックして図を追加</a:t>
            </a:r>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7" name="スライド番号プレースホルダー 6"/>
          <p:cNvSpPr>
            <a:spLocks noGrp="1"/>
          </p:cNvSpPr>
          <p:nvPr>
            <p:ph type="sldNum" sz="quarter" idx="12"/>
          </p:nvPr>
        </p:nvSpPr>
        <p:spPr/>
        <p:txBody>
          <a:bodyPr/>
          <a:lstStyle/>
          <a:p>
            <a:fld id="{8FF8CC5D-A65D-5946-99B5-645367A967AD}" type="slidenum">
              <a:rPr kumimoji="1" lang="ja-JP" altLang="en-US" smtClean="0"/>
              <a:t>‹#›</a:t>
            </a:fld>
            <a:endParaRPr kumimoji="1" lang="ja-JP" altLang="en-US"/>
          </a:p>
        </p:txBody>
      </p:sp>
    </p:spTree>
    <p:extLst>
      <p:ext uri="{BB962C8B-B14F-4D97-AF65-F5344CB8AC3E}">
        <p14:creationId xmlns:p14="http://schemas.microsoft.com/office/powerpoint/2010/main" val="2567116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686800" cy="416221"/>
          </a:xfrm>
          <a:prstGeom prst="rect">
            <a:avLst/>
          </a:prstGeom>
        </p:spPr>
        <p:txBody>
          <a:bodyPr vert="horz" lIns="91440" tIns="45720" rIns="91440" bIns="45720" rtlCol="0" anchor="ctr">
            <a:noAutofit/>
          </a:bodyPr>
          <a:lstStyle/>
          <a:p>
            <a:r>
              <a:rPr kumimoji="1" lang="ja-JP" altLang="en-US" dirty="0"/>
              <a:t>マスター タイトルの書式設定</a:t>
            </a:r>
          </a:p>
        </p:txBody>
      </p:sp>
      <p:sp>
        <p:nvSpPr>
          <p:cNvPr id="3" name="テキスト プレースホルダー 2"/>
          <p:cNvSpPr>
            <a:spLocks noGrp="1"/>
          </p:cNvSpPr>
          <p:nvPr>
            <p:ph type="body" idx="1"/>
          </p:nvPr>
        </p:nvSpPr>
        <p:spPr>
          <a:xfrm>
            <a:off x="457200" y="976974"/>
            <a:ext cx="8229600" cy="5149190"/>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pic>
        <p:nvPicPr>
          <p:cNvPr id="12" name="図 11"/>
          <p:cNvPicPr>
            <a:picLocks noChangeAspect="1"/>
          </p:cNvPicPr>
          <p:nvPr/>
        </p:nvPicPr>
        <p:blipFill>
          <a:blip r:embed="rId13"/>
          <a:stretch>
            <a:fillRect/>
          </a:stretch>
        </p:blipFill>
        <p:spPr>
          <a:xfrm>
            <a:off x="7974619" y="6708204"/>
            <a:ext cx="639634" cy="95299"/>
          </a:xfrm>
          <a:prstGeom prst="rect">
            <a:avLst/>
          </a:prstGeom>
        </p:spPr>
      </p:pic>
      <p:sp>
        <p:nvSpPr>
          <p:cNvPr id="16" name="正方形/長方形 15"/>
          <p:cNvSpPr/>
          <p:nvPr/>
        </p:nvSpPr>
        <p:spPr>
          <a:xfrm flipV="1">
            <a:off x="0" y="6662718"/>
            <a:ext cx="9144000" cy="201893"/>
          </a:xfrm>
          <a:prstGeom prst="rect">
            <a:avLst/>
          </a:prstGeom>
          <a:solidFill>
            <a:srgbClr val="33ACBD"/>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19" name="正方形/長方形 18"/>
          <p:cNvSpPr/>
          <p:nvPr/>
        </p:nvSpPr>
        <p:spPr>
          <a:xfrm flipV="1">
            <a:off x="9065846" y="6662710"/>
            <a:ext cx="91383" cy="201897"/>
          </a:xfrm>
          <a:prstGeom prst="rect">
            <a:avLst/>
          </a:prstGeom>
          <a:solidFill>
            <a:srgbClr val="CC0000"/>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cxnSp>
        <p:nvCxnSpPr>
          <p:cNvPr id="5" name="直線コネクタ 4"/>
          <p:cNvCxnSpPr/>
          <p:nvPr/>
        </p:nvCxnSpPr>
        <p:spPr>
          <a:xfrm>
            <a:off x="457200" y="703900"/>
            <a:ext cx="8686800" cy="6498"/>
          </a:xfrm>
          <a:prstGeom prst="line">
            <a:avLst/>
          </a:prstGeom>
          <a:ln w="12700" cmpd="sng">
            <a:solidFill>
              <a:srgbClr val="33ACBD"/>
            </a:solidFill>
          </a:ln>
        </p:spPr>
        <p:style>
          <a:lnRef idx="1">
            <a:schemeClr val="accent1"/>
          </a:lnRef>
          <a:fillRef idx="0">
            <a:schemeClr val="accent1"/>
          </a:fillRef>
          <a:effectRef idx="0">
            <a:schemeClr val="accent1"/>
          </a:effectRef>
          <a:fontRef idx="minor">
            <a:schemeClr val="tx1"/>
          </a:fontRef>
        </p:style>
      </p:cxnSp>
      <p:cxnSp>
        <p:nvCxnSpPr>
          <p:cNvPr id="20" name="直線コネクタ 19"/>
          <p:cNvCxnSpPr/>
          <p:nvPr/>
        </p:nvCxnSpPr>
        <p:spPr>
          <a:xfrm>
            <a:off x="0" y="703900"/>
            <a:ext cx="457200" cy="0"/>
          </a:xfrm>
          <a:prstGeom prst="line">
            <a:avLst/>
          </a:prstGeom>
          <a:ln w="12700" cmpd="sng">
            <a:solidFill>
              <a:srgbClr val="CC0000"/>
            </a:solidFill>
          </a:ln>
        </p:spPr>
        <p:style>
          <a:lnRef idx="1">
            <a:schemeClr val="accent1"/>
          </a:lnRef>
          <a:fillRef idx="0">
            <a:schemeClr val="accent1"/>
          </a:fillRef>
          <a:effectRef idx="0">
            <a:schemeClr val="accent1"/>
          </a:effectRef>
          <a:fontRef idx="minor">
            <a:schemeClr val="tx1"/>
          </a:fontRef>
        </p:style>
      </p:cxnSp>
      <p:sp>
        <p:nvSpPr>
          <p:cNvPr id="6" name="スライド番号プレースホルダー 5"/>
          <p:cNvSpPr>
            <a:spLocks noGrp="1"/>
          </p:cNvSpPr>
          <p:nvPr>
            <p:ph type="sldNum" sz="quarter" idx="4"/>
          </p:nvPr>
        </p:nvSpPr>
        <p:spPr>
          <a:xfrm>
            <a:off x="6932246" y="6651702"/>
            <a:ext cx="2133600" cy="217800"/>
          </a:xfrm>
          <a:prstGeom prst="rect">
            <a:avLst/>
          </a:prstGeom>
        </p:spPr>
        <p:txBody>
          <a:bodyPr vert="horz" lIns="91440" tIns="45720" rIns="91440" bIns="45720" rtlCol="0" anchor="ctr"/>
          <a:lstStyle>
            <a:lvl1pPr algn="r">
              <a:defRPr sz="1000">
                <a:solidFill>
                  <a:schemeClr val="bg1"/>
                </a:solidFill>
                <a:latin typeface="American Typewriter"/>
                <a:cs typeface="American Typewriter"/>
              </a:defRPr>
            </a:lvl1pPr>
          </a:lstStyle>
          <a:p>
            <a:fld id="{8FF8CC5D-A65D-5946-99B5-645367A967AD}" type="slidenum">
              <a:rPr lang="ja-JP" altLang="en-US" smtClean="0"/>
              <a:pPr/>
              <a:t>‹#›</a:t>
            </a:fld>
            <a:endParaRPr lang="ja-JP" altLang="en-US" dirty="0"/>
          </a:p>
        </p:txBody>
      </p:sp>
    </p:spTree>
    <p:extLst>
      <p:ext uri="{BB962C8B-B14F-4D97-AF65-F5344CB8AC3E}">
        <p14:creationId xmlns:p14="http://schemas.microsoft.com/office/powerpoint/2010/main" val="27762349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457200" rtl="0" eaLnBrk="1" latinLnBrk="0" hangingPunct="1">
        <a:spcBef>
          <a:spcPct val="0"/>
        </a:spcBef>
        <a:buNone/>
        <a:defRPr kumimoji="1" sz="2800" kern="1200">
          <a:solidFill>
            <a:srgbClr val="7F7F7F"/>
          </a:solidFill>
          <a:latin typeface="+mj-lt"/>
          <a:ea typeface="+mj-ea"/>
          <a:cs typeface="+mj-cs"/>
        </a:defRPr>
      </a:lvl1pPr>
    </p:titleStyle>
    <p:bodyStyle>
      <a:lvl1pPr marL="342900" indent="-342900" algn="l" defTabSz="457200" rtl="0" eaLnBrk="1" latinLnBrk="0" hangingPunct="1">
        <a:spcBef>
          <a:spcPct val="20000"/>
        </a:spcBef>
        <a:buFont typeface="Arial"/>
        <a:buChar char="•"/>
        <a:defRPr kumimoji="1"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kumimoji="1"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kumimoji="1"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p:bodyStyle>
    <p:other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10.svg"/><Relationship Id="rId5" Type="http://schemas.openxmlformats.org/officeDocument/2006/relationships/image" Target="../media/image9.png"/><Relationship Id="rId10" Type="http://schemas.openxmlformats.org/officeDocument/2006/relationships/image" Target="../media/image14.svg"/><Relationship Id="rId4" Type="http://schemas.openxmlformats.org/officeDocument/2006/relationships/image" Target="../media/image8.svg"/><Relationship Id="rId9" Type="http://schemas.openxmlformats.org/officeDocument/2006/relationships/image" Target="../media/image1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830355" y="2775338"/>
            <a:ext cx="7499634" cy="1307324"/>
          </a:xfrm>
          <a:prstGeom prst="rect">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altLang="ja-JP" sz="2800">
                <a:solidFill>
                  <a:srgbClr val="FFFFFF"/>
                </a:solidFill>
                <a:latin typeface="+mj-lt"/>
                <a:ea typeface="+mj-ea"/>
                <a:cs typeface="Arial"/>
              </a:rPr>
              <a:t>Spectre</a:t>
            </a:r>
            <a:r>
              <a:rPr lang="ja-JP" altLang="en-US" sz="2800">
                <a:solidFill>
                  <a:srgbClr val="FFFFFF"/>
                </a:solidFill>
                <a:latin typeface="+mj-lt"/>
                <a:ea typeface="+mj-ea"/>
                <a:cs typeface="Arial"/>
              </a:rPr>
              <a:t>と</a:t>
            </a:r>
            <a:r>
              <a:rPr lang="en-US" altLang="ja-JP" sz="2800">
                <a:solidFill>
                  <a:srgbClr val="FFFFFF"/>
                </a:solidFill>
                <a:latin typeface="+mj-lt"/>
                <a:ea typeface="+mj-ea"/>
                <a:cs typeface="Arial"/>
              </a:rPr>
              <a:t>Meltdown</a:t>
            </a:r>
            <a:endParaRPr lang="en-US" altLang="ja-JP" sz="2800" dirty="0">
              <a:solidFill>
                <a:srgbClr val="FFFFFF"/>
              </a:solidFill>
              <a:effectLst/>
              <a:latin typeface="+mj-lt"/>
              <a:ea typeface="+mj-ea"/>
              <a:cs typeface="Arial"/>
            </a:endParaRPr>
          </a:p>
        </p:txBody>
      </p:sp>
      <p:sp>
        <p:nvSpPr>
          <p:cNvPr id="7" name="正方形/長方形 6"/>
          <p:cNvSpPr/>
          <p:nvPr/>
        </p:nvSpPr>
        <p:spPr>
          <a:xfrm>
            <a:off x="830354" y="2775338"/>
            <a:ext cx="83270" cy="1307324"/>
          </a:xfrm>
          <a:prstGeom prst="rect">
            <a:avLst/>
          </a:prstGeom>
          <a:solidFill>
            <a:srgbClr val="CC0000"/>
          </a:solidFill>
          <a:ln>
            <a:noFill/>
          </a:ln>
        </p:spPr>
        <p:style>
          <a:lnRef idx="2">
            <a:schemeClr val="dk1"/>
          </a:lnRef>
          <a:fillRef idx="1">
            <a:schemeClr val="lt1"/>
          </a:fillRef>
          <a:effectRef idx="0">
            <a:schemeClr val="dk1"/>
          </a:effectRef>
          <a:fontRef idx="minor">
            <a:schemeClr val="dk1"/>
          </a:fontRef>
        </p:style>
        <p:txBody>
          <a:bodyPr rtlCol="0" anchor="ctr"/>
          <a:lstStyle/>
          <a:p>
            <a:pPr algn="r"/>
            <a:endParaRPr lang="en-US" altLang="ja-JP" sz="2400" dirty="0">
              <a:solidFill>
                <a:srgbClr val="FFFFFF"/>
              </a:solidFill>
              <a:effectLst/>
              <a:latin typeface="Arial"/>
              <a:ea typeface="HGP創英角ｺﾞｼｯｸUB" pitchFamily="50" charset="-128"/>
              <a:cs typeface="Arial"/>
            </a:endParaRPr>
          </a:p>
        </p:txBody>
      </p:sp>
      <p:sp>
        <p:nvSpPr>
          <p:cNvPr id="2" name="テキスト ボックス 1"/>
          <p:cNvSpPr txBox="1"/>
          <p:nvPr/>
        </p:nvSpPr>
        <p:spPr>
          <a:xfrm>
            <a:off x="3793523" y="5715176"/>
            <a:ext cx="4536465" cy="646331"/>
          </a:xfrm>
          <a:prstGeom prst="rect">
            <a:avLst/>
          </a:prstGeom>
          <a:noFill/>
        </p:spPr>
        <p:txBody>
          <a:bodyPr wrap="square" rtlCol="0">
            <a:spAutoFit/>
          </a:bodyPr>
          <a:lstStyle/>
          <a:p>
            <a:pPr algn="r"/>
            <a:r>
              <a:rPr kumimoji="1" lang="ja-JP" altLang="en-US" sz="1200" dirty="0">
                <a:latin typeface="Century Gothic" panose="020B0502020202020204" pitchFamily="34" charset="0"/>
                <a:ea typeface="HG丸ｺﾞｼｯｸM-PRO" panose="020F0600000000000000" pitchFamily="50" charset="-128"/>
              </a:rPr>
              <a:t>株式会社アプライド・マーケティング</a:t>
            </a:r>
            <a:endParaRPr kumimoji="1" lang="en-US" altLang="ja-JP" sz="1200" dirty="0">
              <a:latin typeface="Century Gothic" panose="020B0502020202020204" pitchFamily="34" charset="0"/>
              <a:ea typeface="HG丸ｺﾞｼｯｸM-PRO" panose="020F0600000000000000" pitchFamily="50" charset="-128"/>
            </a:endParaRPr>
          </a:p>
          <a:p>
            <a:pPr algn="r"/>
            <a:r>
              <a:rPr lang="ja-JP" altLang="en-US" sz="1200" dirty="0">
                <a:latin typeface="Century Gothic" panose="020B0502020202020204" pitchFamily="34" charset="0"/>
                <a:ea typeface="HG丸ｺﾞｼｯｸM-PRO" panose="020F0600000000000000" pitchFamily="50" charset="-128"/>
              </a:rPr>
              <a:t>大越 章司</a:t>
            </a:r>
            <a:endParaRPr lang="en-US" altLang="ja-JP" sz="1200" dirty="0">
              <a:latin typeface="Century Gothic" panose="020B0502020202020204" pitchFamily="34" charset="0"/>
              <a:ea typeface="HG丸ｺﾞｼｯｸM-PRO" panose="020F0600000000000000" pitchFamily="50" charset="-128"/>
            </a:endParaRPr>
          </a:p>
          <a:p>
            <a:pPr algn="r"/>
            <a:r>
              <a:rPr lang="en-US" altLang="ja-JP" sz="1200" dirty="0">
                <a:latin typeface="Century Gothic" panose="020B0502020202020204" pitchFamily="34" charset="0"/>
                <a:ea typeface="HG丸ｺﾞｼｯｸM-PRO" panose="020F0600000000000000" pitchFamily="50" charset="-128"/>
              </a:rPr>
              <a:t>shoji@appliedmarketing.co.jp</a:t>
            </a:r>
          </a:p>
        </p:txBody>
      </p:sp>
      <p:sp>
        <p:nvSpPr>
          <p:cNvPr id="5" name="正方形/長方形 4">
            <a:extLst>
              <a:ext uri="{FF2B5EF4-FFF2-40B4-BE49-F238E27FC236}">
                <a16:creationId xmlns:a16="http://schemas.microsoft.com/office/drawing/2014/main" id="{21D66468-ED71-49B2-A08A-D1FEE96E5C20}"/>
              </a:ext>
            </a:extLst>
          </p:cNvPr>
          <p:cNvSpPr/>
          <p:nvPr/>
        </p:nvSpPr>
        <p:spPr>
          <a:xfrm>
            <a:off x="3757989" y="4274457"/>
            <a:ext cx="4572000" cy="923330"/>
          </a:xfrm>
          <a:prstGeom prst="rect">
            <a:avLst/>
          </a:prstGeom>
        </p:spPr>
        <p:txBody>
          <a:bodyPr>
            <a:spAutoFit/>
          </a:bodyPr>
          <a:lstStyle/>
          <a:p>
            <a:pPr algn="r"/>
            <a:r>
              <a:rPr lang="en-US" altLang="ja-JP" dirty="0">
                <a:latin typeface="Meiryo" charset="-128"/>
                <a:ea typeface="Meiryo" charset="-128"/>
                <a:cs typeface="Meiryo" charset="-128"/>
              </a:rPr>
              <a:t>IT</a:t>
            </a:r>
            <a:r>
              <a:rPr lang="ja-JP" altLang="en-US" dirty="0">
                <a:latin typeface="Meiryo" charset="-128"/>
                <a:ea typeface="Meiryo" charset="-128"/>
                <a:cs typeface="Meiryo" charset="-128"/>
              </a:rPr>
              <a:t>ソリューション塾・</a:t>
            </a:r>
            <a:r>
              <a:rPr lang="ja-JP" altLang="en-US">
                <a:latin typeface="Meiryo" charset="-128"/>
                <a:ea typeface="Meiryo" charset="-128"/>
                <a:cs typeface="Meiryo" charset="-128"/>
              </a:rPr>
              <a:t>第</a:t>
            </a:r>
            <a:r>
              <a:rPr lang="en-US" altLang="ja-JP">
                <a:latin typeface="Meiryo" charset="-128"/>
                <a:ea typeface="Meiryo" charset="-128"/>
                <a:cs typeface="Meiryo" charset="-128"/>
              </a:rPr>
              <a:t>27</a:t>
            </a:r>
            <a:r>
              <a:rPr lang="ja-JP" altLang="en-US">
                <a:latin typeface="Meiryo" charset="-128"/>
                <a:ea typeface="Meiryo" charset="-128"/>
                <a:cs typeface="Meiryo" charset="-128"/>
              </a:rPr>
              <a:t>期</a:t>
            </a:r>
            <a:endParaRPr lang="en-US" altLang="ja-JP" dirty="0">
              <a:latin typeface="Meiryo" charset="-128"/>
              <a:ea typeface="Meiryo" charset="-128"/>
              <a:cs typeface="Meiryo" charset="-128"/>
            </a:endParaRPr>
          </a:p>
          <a:p>
            <a:pPr algn="r"/>
            <a:endParaRPr lang="en-US" altLang="ja-JP" dirty="0">
              <a:latin typeface="Meiryo" charset="-128"/>
              <a:ea typeface="Meiryo" charset="-128"/>
              <a:cs typeface="Meiryo" charset="-128"/>
            </a:endParaRPr>
          </a:p>
          <a:p>
            <a:pPr algn="r"/>
            <a:r>
              <a:rPr lang="en-US" altLang="ja-JP">
                <a:latin typeface="Meiryo" charset="-128"/>
                <a:ea typeface="Meiryo" charset="-128"/>
                <a:cs typeface="Meiryo" charset="-128"/>
              </a:rPr>
              <a:t>2018</a:t>
            </a:r>
            <a:r>
              <a:rPr lang="ja-JP" altLang="en-US">
                <a:latin typeface="Meiryo" charset="-128"/>
                <a:ea typeface="Meiryo" charset="-128"/>
                <a:cs typeface="Meiryo" charset="-128"/>
              </a:rPr>
              <a:t>年</a:t>
            </a:r>
            <a:r>
              <a:rPr lang="en-US" altLang="ja-JP">
                <a:latin typeface="Meiryo" charset="-128"/>
                <a:ea typeface="Meiryo" charset="-128"/>
                <a:cs typeface="Meiryo" charset="-128"/>
              </a:rPr>
              <a:t>3</a:t>
            </a:r>
            <a:r>
              <a:rPr lang="ja-JP" altLang="en-US">
                <a:latin typeface="Meiryo" charset="-128"/>
                <a:ea typeface="Meiryo" charset="-128"/>
                <a:cs typeface="Meiryo" charset="-128"/>
              </a:rPr>
              <a:t>月</a:t>
            </a:r>
            <a:r>
              <a:rPr lang="en-US" altLang="ja-JP">
                <a:latin typeface="Meiryo" charset="-128"/>
                <a:ea typeface="Meiryo" charset="-128"/>
                <a:cs typeface="Meiryo" charset="-128"/>
              </a:rPr>
              <a:t>20</a:t>
            </a:r>
            <a:r>
              <a:rPr lang="ja-JP" altLang="en-US">
                <a:latin typeface="Meiryo" charset="-128"/>
                <a:ea typeface="Meiryo" charset="-128"/>
                <a:cs typeface="Meiryo" charset="-128"/>
              </a:rPr>
              <a:t>日</a:t>
            </a:r>
            <a:endParaRPr lang="ja-JP" altLang="en-US" dirty="0">
              <a:latin typeface="Meiryo" charset="-128"/>
              <a:ea typeface="Meiryo" charset="-128"/>
              <a:cs typeface="Meiryo" charset="-128"/>
            </a:endParaRPr>
          </a:p>
        </p:txBody>
      </p:sp>
    </p:spTree>
    <p:extLst>
      <p:ext uri="{BB962C8B-B14F-4D97-AF65-F5344CB8AC3E}">
        <p14:creationId xmlns:p14="http://schemas.microsoft.com/office/powerpoint/2010/main" val="16038775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EEFE6B6-2CF0-4C55-9EBC-65B88041846A}"/>
              </a:ext>
            </a:extLst>
          </p:cNvPr>
          <p:cNvSpPr>
            <a:spLocks noGrp="1"/>
          </p:cNvSpPr>
          <p:nvPr>
            <p:ph type="title"/>
          </p:nvPr>
        </p:nvSpPr>
        <p:spPr/>
        <p:txBody>
          <a:bodyPr/>
          <a:lstStyle/>
          <a:p>
            <a:r>
              <a:rPr kumimoji="1" lang="ja-JP" altLang="en-US"/>
              <a:t>サーバーへの影響</a:t>
            </a:r>
            <a:r>
              <a:rPr lang="ja-JP" altLang="en-US"/>
              <a:t>が深刻</a:t>
            </a:r>
            <a:endParaRPr kumimoji="1" lang="ja-JP" altLang="en-US"/>
          </a:p>
        </p:txBody>
      </p:sp>
      <p:pic>
        <p:nvPicPr>
          <p:cNvPr id="3" name="図 2">
            <a:extLst>
              <a:ext uri="{FF2B5EF4-FFF2-40B4-BE49-F238E27FC236}">
                <a16:creationId xmlns:a16="http://schemas.microsoft.com/office/drawing/2014/main" id="{D7F92327-BF4A-4414-AF65-0E06B84795AB}"/>
              </a:ext>
            </a:extLst>
          </p:cNvPr>
          <p:cNvPicPr>
            <a:picLocks noChangeAspect="1"/>
          </p:cNvPicPr>
          <p:nvPr/>
        </p:nvPicPr>
        <p:blipFill>
          <a:blip r:embed="rId3"/>
          <a:stretch>
            <a:fillRect/>
          </a:stretch>
        </p:blipFill>
        <p:spPr>
          <a:xfrm>
            <a:off x="604157" y="1088604"/>
            <a:ext cx="7935686" cy="5136288"/>
          </a:xfrm>
          <a:prstGeom prst="rect">
            <a:avLst/>
          </a:prstGeom>
        </p:spPr>
      </p:pic>
    </p:spTree>
    <p:extLst>
      <p:ext uri="{BB962C8B-B14F-4D97-AF65-F5344CB8AC3E}">
        <p14:creationId xmlns:p14="http://schemas.microsoft.com/office/powerpoint/2010/main" val="17874194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8A0A0C1-6B7B-4E1A-9C71-4FEE669520F8}"/>
              </a:ext>
            </a:extLst>
          </p:cNvPr>
          <p:cNvSpPr>
            <a:spLocks noGrp="1"/>
          </p:cNvSpPr>
          <p:nvPr>
            <p:ph type="title"/>
          </p:nvPr>
        </p:nvSpPr>
        <p:spPr/>
        <p:txBody>
          <a:bodyPr/>
          <a:lstStyle/>
          <a:p>
            <a:r>
              <a:rPr kumimoji="1" lang="en-US" altLang="ja-JP" dirty="0"/>
              <a:t>Intel</a:t>
            </a:r>
            <a:r>
              <a:rPr kumimoji="1" lang="ja-JP" altLang="en-US"/>
              <a:t>はいち早く</a:t>
            </a:r>
            <a:r>
              <a:rPr kumimoji="1" lang="en-US" altLang="ja-JP" dirty="0"/>
              <a:t>H/W</a:t>
            </a:r>
            <a:r>
              <a:rPr kumimoji="1" lang="ja-JP" altLang="en-US"/>
              <a:t>を変更</a:t>
            </a:r>
          </a:p>
        </p:txBody>
      </p:sp>
      <p:pic>
        <p:nvPicPr>
          <p:cNvPr id="3" name="図 2">
            <a:extLst>
              <a:ext uri="{FF2B5EF4-FFF2-40B4-BE49-F238E27FC236}">
                <a16:creationId xmlns:a16="http://schemas.microsoft.com/office/drawing/2014/main" id="{4DAA2409-E679-46AC-8562-EA1CE3FCBD09}"/>
              </a:ext>
            </a:extLst>
          </p:cNvPr>
          <p:cNvPicPr>
            <a:picLocks noChangeAspect="1"/>
          </p:cNvPicPr>
          <p:nvPr/>
        </p:nvPicPr>
        <p:blipFill>
          <a:blip r:embed="rId3"/>
          <a:stretch>
            <a:fillRect/>
          </a:stretch>
        </p:blipFill>
        <p:spPr>
          <a:xfrm>
            <a:off x="598714" y="884229"/>
            <a:ext cx="7946571" cy="5699133"/>
          </a:xfrm>
          <a:prstGeom prst="rect">
            <a:avLst/>
          </a:prstGeom>
        </p:spPr>
      </p:pic>
    </p:spTree>
    <p:extLst>
      <p:ext uri="{BB962C8B-B14F-4D97-AF65-F5344CB8AC3E}">
        <p14:creationId xmlns:p14="http://schemas.microsoft.com/office/powerpoint/2010/main" val="33124256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72ADB60-720B-4B95-8481-5BFD08BC5C73}"/>
              </a:ext>
            </a:extLst>
          </p:cNvPr>
          <p:cNvSpPr>
            <a:spLocks noGrp="1"/>
          </p:cNvSpPr>
          <p:nvPr>
            <p:ph type="title"/>
          </p:nvPr>
        </p:nvSpPr>
        <p:spPr/>
        <p:txBody>
          <a:bodyPr/>
          <a:lstStyle/>
          <a:p>
            <a:r>
              <a:rPr kumimoji="1" lang="ja-JP" altLang="en-US"/>
              <a:t>ほとんどの</a:t>
            </a:r>
            <a:r>
              <a:rPr kumimoji="1" lang="en-US" altLang="ja-JP"/>
              <a:t>CPU</a:t>
            </a:r>
            <a:r>
              <a:rPr kumimoji="1" lang="ja-JP" altLang="en-US"/>
              <a:t>に影響する脆弱性</a:t>
            </a:r>
          </a:p>
        </p:txBody>
      </p:sp>
      <p:pic>
        <p:nvPicPr>
          <p:cNvPr id="3" name="図 2">
            <a:extLst>
              <a:ext uri="{FF2B5EF4-FFF2-40B4-BE49-F238E27FC236}">
                <a16:creationId xmlns:a16="http://schemas.microsoft.com/office/drawing/2014/main" id="{D7C7681F-6560-4C5A-AB74-2C4EF0E78137}"/>
              </a:ext>
            </a:extLst>
          </p:cNvPr>
          <p:cNvPicPr>
            <a:picLocks noChangeAspect="1"/>
          </p:cNvPicPr>
          <p:nvPr/>
        </p:nvPicPr>
        <p:blipFill>
          <a:blip r:embed="rId3"/>
          <a:stretch>
            <a:fillRect/>
          </a:stretch>
        </p:blipFill>
        <p:spPr>
          <a:xfrm>
            <a:off x="478451" y="934692"/>
            <a:ext cx="7207175" cy="4744784"/>
          </a:xfrm>
          <a:prstGeom prst="rect">
            <a:avLst/>
          </a:prstGeom>
          <a:ln>
            <a:solidFill>
              <a:schemeClr val="tx1">
                <a:lumMod val="65000"/>
                <a:lumOff val="35000"/>
              </a:schemeClr>
            </a:solidFill>
          </a:ln>
        </p:spPr>
      </p:pic>
      <p:pic>
        <p:nvPicPr>
          <p:cNvPr id="5" name="図 4">
            <a:extLst>
              <a:ext uri="{FF2B5EF4-FFF2-40B4-BE49-F238E27FC236}">
                <a16:creationId xmlns:a16="http://schemas.microsoft.com/office/drawing/2014/main" id="{474D7796-56EB-447D-B173-029EBC765112}"/>
              </a:ext>
            </a:extLst>
          </p:cNvPr>
          <p:cNvPicPr>
            <a:picLocks noChangeAspect="1"/>
          </p:cNvPicPr>
          <p:nvPr/>
        </p:nvPicPr>
        <p:blipFill>
          <a:blip r:embed="rId4"/>
          <a:stretch>
            <a:fillRect/>
          </a:stretch>
        </p:blipFill>
        <p:spPr>
          <a:xfrm>
            <a:off x="3893861" y="1521132"/>
            <a:ext cx="4912681" cy="4933585"/>
          </a:xfrm>
          <a:prstGeom prst="rect">
            <a:avLst/>
          </a:prstGeom>
          <a:ln>
            <a:solidFill>
              <a:schemeClr val="tx1">
                <a:lumMod val="65000"/>
                <a:lumOff val="35000"/>
              </a:schemeClr>
            </a:solidFill>
          </a:ln>
        </p:spPr>
      </p:pic>
    </p:spTree>
    <p:extLst>
      <p:ext uri="{BB962C8B-B14F-4D97-AF65-F5344CB8AC3E}">
        <p14:creationId xmlns:p14="http://schemas.microsoft.com/office/powerpoint/2010/main" val="5050157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72ADB60-720B-4B95-8481-5BFD08BC5C73}"/>
              </a:ext>
            </a:extLst>
          </p:cNvPr>
          <p:cNvSpPr>
            <a:spLocks noGrp="1"/>
          </p:cNvSpPr>
          <p:nvPr>
            <p:ph type="title"/>
          </p:nvPr>
        </p:nvSpPr>
        <p:spPr/>
        <p:txBody>
          <a:bodyPr/>
          <a:lstStyle/>
          <a:p>
            <a:r>
              <a:rPr kumimoji="1" lang="en-US" altLang="ja-JP"/>
              <a:t>Spectre</a:t>
            </a:r>
            <a:r>
              <a:rPr kumimoji="1" lang="ja-JP" altLang="en-US"/>
              <a:t>と</a:t>
            </a:r>
            <a:r>
              <a:rPr kumimoji="1" lang="en-US" altLang="ja-JP"/>
              <a:t>Meltdown</a:t>
            </a:r>
            <a:endParaRPr kumimoji="1" lang="ja-JP" altLang="en-US"/>
          </a:p>
        </p:txBody>
      </p:sp>
      <p:sp>
        <p:nvSpPr>
          <p:cNvPr id="4" name="正方形/長方形 3">
            <a:extLst>
              <a:ext uri="{FF2B5EF4-FFF2-40B4-BE49-F238E27FC236}">
                <a16:creationId xmlns:a16="http://schemas.microsoft.com/office/drawing/2014/main" id="{C9B8A1C0-30E2-4841-9850-0ECDA10D4256}"/>
              </a:ext>
            </a:extLst>
          </p:cNvPr>
          <p:cNvSpPr/>
          <p:nvPr/>
        </p:nvSpPr>
        <p:spPr>
          <a:xfrm>
            <a:off x="457200" y="1917450"/>
            <a:ext cx="2438400" cy="611417"/>
          </a:xfrm>
          <a:prstGeom prst="rect">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2000">
                <a:solidFill>
                  <a:srgbClr val="FFFFFF"/>
                </a:solidFill>
                <a:latin typeface="ＭＳ Ｐゴシック"/>
                <a:ea typeface="ＭＳ Ｐゴシック"/>
                <a:cs typeface="ＭＳ Ｐゴシック"/>
              </a:rPr>
              <a:t>Spectre variant1</a:t>
            </a:r>
          </a:p>
        </p:txBody>
      </p:sp>
      <p:sp>
        <p:nvSpPr>
          <p:cNvPr id="5" name="正方形/長方形 4">
            <a:extLst>
              <a:ext uri="{FF2B5EF4-FFF2-40B4-BE49-F238E27FC236}">
                <a16:creationId xmlns:a16="http://schemas.microsoft.com/office/drawing/2014/main" id="{91E9A10A-A7EC-4774-BABB-7B00155C59D4}"/>
              </a:ext>
            </a:extLst>
          </p:cNvPr>
          <p:cNvSpPr/>
          <p:nvPr/>
        </p:nvSpPr>
        <p:spPr>
          <a:xfrm>
            <a:off x="457200" y="2644452"/>
            <a:ext cx="2438400" cy="611417"/>
          </a:xfrm>
          <a:prstGeom prst="rect">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2000">
                <a:solidFill>
                  <a:srgbClr val="FFFFFF"/>
                </a:solidFill>
                <a:latin typeface="ＭＳ Ｐゴシック"/>
                <a:ea typeface="ＭＳ Ｐゴシック"/>
                <a:cs typeface="ＭＳ Ｐゴシック"/>
              </a:rPr>
              <a:t>Spectre variant2</a:t>
            </a:r>
          </a:p>
        </p:txBody>
      </p:sp>
      <p:sp>
        <p:nvSpPr>
          <p:cNvPr id="6" name="正方形/長方形 5">
            <a:extLst>
              <a:ext uri="{FF2B5EF4-FFF2-40B4-BE49-F238E27FC236}">
                <a16:creationId xmlns:a16="http://schemas.microsoft.com/office/drawing/2014/main" id="{36A099AA-1F0B-43A5-ACAC-E35E1F9CC001}"/>
              </a:ext>
            </a:extLst>
          </p:cNvPr>
          <p:cNvSpPr/>
          <p:nvPr/>
        </p:nvSpPr>
        <p:spPr>
          <a:xfrm>
            <a:off x="457200" y="3371454"/>
            <a:ext cx="2438400" cy="611417"/>
          </a:xfrm>
          <a:prstGeom prst="rect">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2000">
                <a:solidFill>
                  <a:srgbClr val="FFFFFF"/>
                </a:solidFill>
                <a:latin typeface="ＭＳ Ｐゴシック"/>
                <a:ea typeface="ＭＳ Ｐゴシック"/>
                <a:cs typeface="ＭＳ Ｐゴシック"/>
              </a:rPr>
              <a:t>Spectre variant3</a:t>
            </a:r>
          </a:p>
          <a:p>
            <a:pPr algn="ctr"/>
            <a:r>
              <a:rPr kumimoji="1" lang="en-US" altLang="ja-JP" sz="2000">
                <a:solidFill>
                  <a:srgbClr val="FFFFFF"/>
                </a:solidFill>
                <a:latin typeface="ＭＳ Ｐゴシック"/>
                <a:ea typeface="ＭＳ Ｐゴシック"/>
                <a:cs typeface="ＭＳ Ｐゴシック"/>
              </a:rPr>
              <a:t>(Meltdown)</a:t>
            </a:r>
          </a:p>
        </p:txBody>
      </p:sp>
      <p:sp>
        <p:nvSpPr>
          <p:cNvPr id="10" name="正方形/長方形 9">
            <a:extLst>
              <a:ext uri="{FF2B5EF4-FFF2-40B4-BE49-F238E27FC236}">
                <a16:creationId xmlns:a16="http://schemas.microsoft.com/office/drawing/2014/main" id="{4280F4D5-7CDA-4710-B759-CAC8742C9406}"/>
              </a:ext>
            </a:extLst>
          </p:cNvPr>
          <p:cNvSpPr/>
          <p:nvPr/>
        </p:nvSpPr>
        <p:spPr>
          <a:xfrm>
            <a:off x="2971800" y="1917450"/>
            <a:ext cx="5715000" cy="611417"/>
          </a:xfrm>
          <a:prstGeom prst="rect">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ctr"/>
          <a:lstStyle/>
          <a:p>
            <a:r>
              <a:rPr lang="en-US" altLang="ja-JP" sz="2000">
                <a:solidFill>
                  <a:srgbClr val="FFFFFF"/>
                </a:solidFill>
                <a:latin typeface="ＭＳ Ｐゴシック"/>
                <a:ea typeface="ＭＳ Ｐゴシック"/>
                <a:cs typeface="ＭＳ Ｐゴシック"/>
              </a:rPr>
              <a:t>(</a:t>
            </a:r>
            <a:r>
              <a:rPr lang="ja-JP" altLang="en-US" sz="2000">
                <a:solidFill>
                  <a:srgbClr val="FFFFFF"/>
                </a:solidFill>
                <a:latin typeface="ＭＳ Ｐゴシック"/>
                <a:ea typeface="ＭＳ Ｐゴシック"/>
                <a:cs typeface="ＭＳ Ｐゴシック"/>
              </a:rPr>
              <a:t>投機的実行における</a:t>
            </a:r>
            <a:r>
              <a:rPr lang="en-US" altLang="ja-JP" sz="2000">
                <a:solidFill>
                  <a:srgbClr val="FFFFFF"/>
                </a:solidFill>
                <a:latin typeface="ＭＳ Ｐゴシック"/>
                <a:ea typeface="ＭＳ Ｐゴシック"/>
                <a:cs typeface="ＭＳ Ｐゴシック"/>
              </a:rPr>
              <a:t>)</a:t>
            </a:r>
          </a:p>
          <a:p>
            <a:r>
              <a:rPr lang="ja-JP" altLang="en-US" sz="2000">
                <a:solidFill>
                  <a:srgbClr val="FFFFFF"/>
                </a:solidFill>
                <a:latin typeface="ＭＳ Ｐゴシック"/>
                <a:ea typeface="ＭＳ Ｐゴシック"/>
                <a:cs typeface="ＭＳ Ｐゴシック"/>
              </a:rPr>
              <a:t>条件付き分岐における境界チェックの回避</a:t>
            </a:r>
            <a:endParaRPr kumimoji="1" lang="en-US" altLang="ja-JP" sz="2000">
              <a:solidFill>
                <a:srgbClr val="FFFFFF"/>
              </a:solidFill>
              <a:latin typeface="ＭＳ Ｐゴシック"/>
              <a:ea typeface="ＭＳ Ｐゴシック"/>
              <a:cs typeface="ＭＳ Ｐゴシック"/>
            </a:endParaRPr>
          </a:p>
        </p:txBody>
      </p:sp>
      <p:sp>
        <p:nvSpPr>
          <p:cNvPr id="11" name="正方形/長方形 10">
            <a:extLst>
              <a:ext uri="{FF2B5EF4-FFF2-40B4-BE49-F238E27FC236}">
                <a16:creationId xmlns:a16="http://schemas.microsoft.com/office/drawing/2014/main" id="{6593D587-83F2-4032-9449-95BA440C7ED2}"/>
              </a:ext>
            </a:extLst>
          </p:cNvPr>
          <p:cNvSpPr/>
          <p:nvPr/>
        </p:nvSpPr>
        <p:spPr>
          <a:xfrm>
            <a:off x="2971800" y="2644452"/>
            <a:ext cx="5715000" cy="611417"/>
          </a:xfrm>
          <a:prstGeom prst="rect">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ctr"/>
          <a:lstStyle/>
          <a:p>
            <a:r>
              <a:rPr lang="en-US" altLang="ja-JP" sz="2000">
                <a:solidFill>
                  <a:srgbClr val="FFFFFF"/>
                </a:solidFill>
                <a:latin typeface="ＭＳ Ｐゴシック"/>
                <a:ea typeface="ＭＳ Ｐゴシック"/>
                <a:cs typeface="ＭＳ Ｐゴシック"/>
              </a:rPr>
              <a:t>(</a:t>
            </a:r>
            <a:r>
              <a:rPr lang="ja-JP" altLang="en-US" sz="2000">
                <a:solidFill>
                  <a:srgbClr val="FFFFFF"/>
                </a:solidFill>
                <a:latin typeface="ＭＳ Ｐゴシック"/>
                <a:ea typeface="ＭＳ Ｐゴシック"/>
                <a:cs typeface="ＭＳ Ｐゴシック"/>
              </a:rPr>
              <a:t>投機的実行における</a:t>
            </a:r>
            <a:r>
              <a:rPr lang="en-US" altLang="ja-JP" sz="2000">
                <a:solidFill>
                  <a:srgbClr val="FFFFFF"/>
                </a:solidFill>
                <a:latin typeface="ＭＳ Ｐゴシック"/>
                <a:ea typeface="ＭＳ Ｐゴシック"/>
                <a:cs typeface="ＭＳ Ｐゴシック"/>
              </a:rPr>
              <a:t>)</a:t>
            </a:r>
          </a:p>
          <a:p>
            <a:r>
              <a:rPr lang="ja-JP" altLang="en-US" sz="2000">
                <a:solidFill>
                  <a:srgbClr val="FFFFFF"/>
                </a:solidFill>
                <a:latin typeface="ＭＳ Ｐゴシック"/>
                <a:ea typeface="ＭＳ Ｐゴシック"/>
                <a:cs typeface="ＭＳ Ｐゴシック"/>
              </a:rPr>
              <a:t>分岐先のインジェクション</a:t>
            </a:r>
            <a:endParaRPr kumimoji="1" lang="en-US" altLang="ja-JP" sz="2000">
              <a:solidFill>
                <a:srgbClr val="FFFFFF"/>
              </a:solidFill>
              <a:latin typeface="ＭＳ Ｐゴシック"/>
              <a:ea typeface="ＭＳ Ｐゴシック"/>
              <a:cs typeface="ＭＳ Ｐゴシック"/>
            </a:endParaRPr>
          </a:p>
        </p:txBody>
      </p:sp>
      <p:sp>
        <p:nvSpPr>
          <p:cNvPr id="12" name="正方形/長方形 11">
            <a:extLst>
              <a:ext uri="{FF2B5EF4-FFF2-40B4-BE49-F238E27FC236}">
                <a16:creationId xmlns:a16="http://schemas.microsoft.com/office/drawing/2014/main" id="{B95FF20A-B63F-4601-8BA5-F9FE69B9646F}"/>
              </a:ext>
            </a:extLst>
          </p:cNvPr>
          <p:cNvSpPr/>
          <p:nvPr/>
        </p:nvSpPr>
        <p:spPr>
          <a:xfrm>
            <a:off x="2971800" y="3371454"/>
            <a:ext cx="5715000" cy="611417"/>
          </a:xfrm>
          <a:prstGeom prst="rect">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ctr"/>
          <a:lstStyle/>
          <a:p>
            <a:r>
              <a:rPr kumimoji="1" lang="ja-JP" altLang="en-US" sz="2000">
                <a:solidFill>
                  <a:srgbClr val="FFFFFF"/>
                </a:solidFill>
                <a:latin typeface="ＭＳ Ｐゴシック"/>
                <a:ea typeface="ＭＳ Ｐゴシック"/>
                <a:cs typeface="ＭＳ Ｐゴシック"/>
              </a:rPr>
              <a:t>キャッシュへの不正なデータロード</a:t>
            </a:r>
            <a:endParaRPr kumimoji="1" lang="en-US" altLang="ja-JP" sz="2000">
              <a:solidFill>
                <a:srgbClr val="FFFFFF"/>
              </a:solidFill>
              <a:latin typeface="ＭＳ Ｐゴシック"/>
              <a:ea typeface="ＭＳ Ｐゴシック"/>
              <a:cs typeface="ＭＳ Ｐゴシック"/>
            </a:endParaRPr>
          </a:p>
        </p:txBody>
      </p:sp>
      <p:sp>
        <p:nvSpPr>
          <p:cNvPr id="13" name="正方形/長方形 12">
            <a:extLst>
              <a:ext uri="{FF2B5EF4-FFF2-40B4-BE49-F238E27FC236}">
                <a16:creationId xmlns:a16="http://schemas.microsoft.com/office/drawing/2014/main" id="{B7E4DF18-F130-42A0-970B-13C4A5DC0544}"/>
              </a:ext>
            </a:extLst>
          </p:cNvPr>
          <p:cNvSpPr/>
          <p:nvPr/>
        </p:nvSpPr>
        <p:spPr>
          <a:xfrm>
            <a:off x="457200" y="1190303"/>
            <a:ext cx="8229600" cy="611417"/>
          </a:xfrm>
          <a:prstGeom prst="rect">
            <a:avLst/>
          </a:prstGeom>
          <a:solidFill>
            <a:srgbClr val="FF6666"/>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2800">
                <a:solidFill>
                  <a:srgbClr val="FFFFFF"/>
                </a:solidFill>
                <a:latin typeface="ＭＳ Ｐゴシック"/>
                <a:ea typeface="ＭＳ Ｐゴシック"/>
                <a:cs typeface="ＭＳ Ｐゴシック"/>
              </a:rPr>
              <a:t>CPU</a:t>
            </a:r>
            <a:r>
              <a:rPr kumimoji="1" lang="ja-JP" altLang="en-US" sz="2800">
                <a:solidFill>
                  <a:srgbClr val="FFFFFF"/>
                </a:solidFill>
                <a:latin typeface="ＭＳ Ｐゴシック"/>
                <a:ea typeface="ＭＳ Ｐゴシック"/>
                <a:cs typeface="ＭＳ Ｐゴシック"/>
              </a:rPr>
              <a:t>へのサイドチャネル攻撃を可能にする脆弱性</a:t>
            </a:r>
            <a:endParaRPr kumimoji="1" lang="en-US" altLang="ja-JP" sz="2800">
              <a:solidFill>
                <a:srgbClr val="FFFFFF"/>
              </a:solidFill>
              <a:latin typeface="ＭＳ Ｐゴシック"/>
              <a:ea typeface="ＭＳ Ｐゴシック"/>
              <a:cs typeface="ＭＳ Ｐゴシック"/>
            </a:endParaRPr>
          </a:p>
        </p:txBody>
      </p:sp>
      <p:sp>
        <p:nvSpPr>
          <p:cNvPr id="14" name="正方形/長方形 13">
            <a:extLst>
              <a:ext uri="{FF2B5EF4-FFF2-40B4-BE49-F238E27FC236}">
                <a16:creationId xmlns:a16="http://schemas.microsoft.com/office/drawing/2014/main" id="{24B6DFC7-A691-4844-AADA-E7D4088EBFD1}"/>
              </a:ext>
            </a:extLst>
          </p:cNvPr>
          <p:cNvSpPr/>
          <p:nvPr/>
        </p:nvSpPr>
        <p:spPr>
          <a:xfrm>
            <a:off x="457200" y="4097155"/>
            <a:ext cx="8229600" cy="1006062"/>
          </a:xfrm>
          <a:prstGeom prst="rect">
            <a:avLst/>
          </a:prstGeom>
          <a:solidFill>
            <a:schemeClr val="accent5"/>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2400">
                <a:solidFill>
                  <a:srgbClr val="FFFFFF"/>
                </a:solidFill>
                <a:latin typeface="ＭＳ Ｐゴシック"/>
                <a:ea typeface="ＭＳ Ｐゴシック"/>
                <a:cs typeface="ＭＳ Ｐゴシック"/>
              </a:rPr>
              <a:t>CPU</a:t>
            </a:r>
            <a:r>
              <a:rPr kumimoji="1" lang="ja-JP" altLang="en-US" sz="2400">
                <a:solidFill>
                  <a:srgbClr val="FFFFFF"/>
                </a:solidFill>
                <a:latin typeface="ＭＳ Ｐゴシック"/>
                <a:ea typeface="ＭＳ Ｐゴシック"/>
                <a:cs typeface="ＭＳ Ｐゴシック"/>
              </a:rPr>
              <a:t>上で複数のプロセスが動作している場合、他のプロセスが使っているメモリ空間にはアクセスできないよう</a:t>
            </a:r>
            <a:r>
              <a:rPr kumimoji="1" lang="en-US" altLang="ja-JP" sz="2400">
                <a:solidFill>
                  <a:srgbClr val="FFFFFF"/>
                </a:solidFill>
                <a:latin typeface="ＭＳ Ｐゴシック"/>
                <a:ea typeface="ＭＳ Ｐゴシック"/>
                <a:cs typeface="ＭＳ Ｐゴシック"/>
              </a:rPr>
              <a:t>OS/CPU</a:t>
            </a:r>
            <a:r>
              <a:rPr kumimoji="1" lang="ja-JP" altLang="en-US" sz="2400">
                <a:solidFill>
                  <a:srgbClr val="FFFFFF"/>
                </a:solidFill>
                <a:latin typeface="ＭＳ Ｐゴシック"/>
                <a:ea typeface="ＭＳ Ｐゴシック"/>
                <a:cs typeface="ＭＳ Ｐゴシック"/>
              </a:rPr>
              <a:t>が制御</a:t>
            </a:r>
            <a:endParaRPr kumimoji="1" lang="en-US" altLang="ja-JP" sz="2400">
              <a:solidFill>
                <a:srgbClr val="FFFFFF"/>
              </a:solidFill>
              <a:latin typeface="ＭＳ Ｐゴシック"/>
              <a:ea typeface="ＭＳ Ｐゴシック"/>
              <a:cs typeface="ＭＳ Ｐゴシック"/>
            </a:endParaRPr>
          </a:p>
        </p:txBody>
      </p:sp>
      <p:sp>
        <p:nvSpPr>
          <p:cNvPr id="15" name="正方形/長方形 14">
            <a:extLst>
              <a:ext uri="{FF2B5EF4-FFF2-40B4-BE49-F238E27FC236}">
                <a16:creationId xmlns:a16="http://schemas.microsoft.com/office/drawing/2014/main" id="{B466F30B-48A7-4878-AA5E-BC825A59987D}"/>
              </a:ext>
            </a:extLst>
          </p:cNvPr>
          <p:cNvSpPr/>
          <p:nvPr/>
        </p:nvSpPr>
        <p:spPr>
          <a:xfrm>
            <a:off x="457200" y="5217501"/>
            <a:ext cx="4114800" cy="1006062"/>
          </a:xfrm>
          <a:prstGeom prst="rect">
            <a:avLst/>
          </a:prstGeom>
          <a:solidFill>
            <a:schemeClr val="accent5"/>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000">
                <a:solidFill>
                  <a:srgbClr val="FFFFFF"/>
                </a:solidFill>
                <a:latin typeface="ＭＳ Ｐゴシック"/>
                <a:ea typeface="ＭＳ Ｐゴシック"/>
                <a:cs typeface="ＭＳ Ｐゴシック"/>
              </a:rPr>
              <a:t>アクセス制限されているメモリ空間に他のプロセスがアクセスできてしまう</a:t>
            </a:r>
            <a:endParaRPr kumimoji="1" lang="en-US" altLang="ja-JP" sz="2000">
              <a:solidFill>
                <a:srgbClr val="FFFFFF"/>
              </a:solidFill>
              <a:latin typeface="ＭＳ Ｐゴシック"/>
              <a:ea typeface="ＭＳ Ｐゴシック"/>
              <a:cs typeface="ＭＳ Ｐゴシック"/>
            </a:endParaRPr>
          </a:p>
        </p:txBody>
      </p:sp>
      <p:sp>
        <p:nvSpPr>
          <p:cNvPr id="16" name="正方形/長方形 15">
            <a:extLst>
              <a:ext uri="{FF2B5EF4-FFF2-40B4-BE49-F238E27FC236}">
                <a16:creationId xmlns:a16="http://schemas.microsoft.com/office/drawing/2014/main" id="{BF720726-5FBD-497C-8277-66F70CA1F412}"/>
              </a:ext>
            </a:extLst>
          </p:cNvPr>
          <p:cNvSpPr/>
          <p:nvPr/>
        </p:nvSpPr>
        <p:spPr>
          <a:xfrm>
            <a:off x="5486400" y="5217501"/>
            <a:ext cx="3200399" cy="1006062"/>
          </a:xfrm>
          <a:prstGeom prst="rect">
            <a:avLst/>
          </a:prstGeom>
          <a:solidFill>
            <a:schemeClr val="accent6"/>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000">
                <a:solidFill>
                  <a:srgbClr val="FFFFFF"/>
                </a:solidFill>
                <a:latin typeface="ＭＳ Ｐゴシック"/>
                <a:ea typeface="ＭＳ Ｐゴシック"/>
                <a:cs typeface="ＭＳ Ｐゴシック"/>
              </a:rPr>
              <a:t>パスワードなどの重要な情報を盗み見られる可能性</a:t>
            </a:r>
            <a:endParaRPr kumimoji="1" lang="en-US" altLang="ja-JP" sz="2000">
              <a:solidFill>
                <a:srgbClr val="FFFFFF"/>
              </a:solidFill>
              <a:latin typeface="ＭＳ Ｐゴシック"/>
              <a:ea typeface="ＭＳ Ｐゴシック"/>
              <a:cs typeface="ＭＳ Ｐゴシック"/>
            </a:endParaRPr>
          </a:p>
        </p:txBody>
      </p:sp>
      <p:sp>
        <p:nvSpPr>
          <p:cNvPr id="17" name="矢印: 右 16">
            <a:extLst>
              <a:ext uri="{FF2B5EF4-FFF2-40B4-BE49-F238E27FC236}">
                <a16:creationId xmlns:a16="http://schemas.microsoft.com/office/drawing/2014/main" id="{11E449F2-D025-41B1-BA8F-DFA080AEFDDF}"/>
              </a:ext>
            </a:extLst>
          </p:cNvPr>
          <p:cNvSpPr/>
          <p:nvPr/>
        </p:nvSpPr>
        <p:spPr>
          <a:xfrm>
            <a:off x="4658497" y="5217501"/>
            <a:ext cx="741406" cy="878839"/>
          </a:xfrm>
          <a:prstGeom prst="rightArrow">
            <a:avLst/>
          </a:prstGeom>
          <a:solidFill>
            <a:schemeClr val="accent6"/>
          </a:solidFill>
          <a:ln>
            <a:noFill/>
          </a:ln>
          <a:effectLst/>
        </p:spPr>
        <p:style>
          <a:lnRef idx="2">
            <a:schemeClr val="dk1"/>
          </a:lnRef>
          <a:fillRef idx="1">
            <a:schemeClr val="lt1"/>
          </a:fillRef>
          <a:effectRef idx="0">
            <a:schemeClr val="dk1"/>
          </a:effectRef>
          <a:fontRef idx="minor">
            <a:schemeClr val="dk1"/>
          </a:fontRef>
        </p:style>
        <p:txBody>
          <a:bodyPr rtlCol="0" anchor="t"/>
          <a:lstStyle/>
          <a:p>
            <a:pPr algn="ctr"/>
            <a:endParaRPr kumimoji="1" lang="ja-JP" altLang="en-US" sz="2800">
              <a:solidFill>
                <a:schemeClr val="accent5"/>
              </a:solidFill>
              <a:latin typeface="+mj-lt"/>
              <a:ea typeface="+mj-ea"/>
              <a:cs typeface="ＭＳ Ｐゴシック"/>
            </a:endParaRPr>
          </a:p>
        </p:txBody>
      </p:sp>
    </p:spTree>
    <p:extLst>
      <p:ext uri="{BB962C8B-B14F-4D97-AF65-F5344CB8AC3E}">
        <p14:creationId xmlns:p14="http://schemas.microsoft.com/office/powerpoint/2010/main" val="20880583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0A9DF12-CB3E-0F44-85D4-526E76D8E346}"/>
              </a:ext>
            </a:extLst>
          </p:cNvPr>
          <p:cNvSpPr>
            <a:spLocks noGrp="1"/>
          </p:cNvSpPr>
          <p:nvPr>
            <p:ph type="title"/>
          </p:nvPr>
        </p:nvSpPr>
        <p:spPr/>
        <p:txBody>
          <a:bodyPr/>
          <a:lstStyle/>
          <a:p>
            <a:r>
              <a:rPr kumimoji="1" lang="en-US" altLang="ja-JP" dirty="0"/>
              <a:t>CPU</a:t>
            </a:r>
            <a:r>
              <a:rPr kumimoji="1" lang="ja-JP" altLang="en-US"/>
              <a:t>の特権モードとアクセス制限</a:t>
            </a:r>
          </a:p>
        </p:txBody>
      </p:sp>
      <p:pic>
        <p:nvPicPr>
          <p:cNvPr id="3" name="図 2">
            <a:extLst>
              <a:ext uri="{FF2B5EF4-FFF2-40B4-BE49-F238E27FC236}">
                <a16:creationId xmlns:a16="http://schemas.microsoft.com/office/drawing/2014/main" id="{A1063BCE-8BAF-3C4B-BB34-93C7E2B9F695}"/>
              </a:ext>
            </a:extLst>
          </p:cNvPr>
          <p:cNvPicPr>
            <a:picLocks noChangeAspect="1"/>
          </p:cNvPicPr>
          <p:nvPr/>
        </p:nvPicPr>
        <p:blipFill>
          <a:blip r:embed="rId3"/>
          <a:stretch>
            <a:fillRect/>
          </a:stretch>
        </p:blipFill>
        <p:spPr>
          <a:xfrm>
            <a:off x="638055" y="2116220"/>
            <a:ext cx="2794000" cy="2794000"/>
          </a:xfrm>
          <a:prstGeom prst="rect">
            <a:avLst/>
          </a:prstGeom>
        </p:spPr>
      </p:pic>
      <p:sp>
        <p:nvSpPr>
          <p:cNvPr id="4" name="正方形/長方形 3">
            <a:extLst>
              <a:ext uri="{FF2B5EF4-FFF2-40B4-BE49-F238E27FC236}">
                <a16:creationId xmlns:a16="http://schemas.microsoft.com/office/drawing/2014/main" id="{253D1DA2-4EF5-8A48-A876-1F300A977C7B}"/>
              </a:ext>
            </a:extLst>
          </p:cNvPr>
          <p:cNvSpPr/>
          <p:nvPr/>
        </p:nvSpPr>
        <p:spPr>
          <a:xfrm>
            <a:off x="4671118" y="2116220"/>
            <a:ext cx="3934326" cy="611417"/>
          </a:xfrm>
          <a:prstGeom prst="rect">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2000" dirty="0">
                <a:solidFill>
                  <a:srgbClr val="FFFFFF"/>
                </a:solidFill>
                <a:latin typeface="ＭＳ Ｐゴシック"/>
                <a:ea typeface="ＭＳ Ｐゴシック"/>
                <a:cs typeface="ＭＳ Ｐゴシック"/>
              </a:rPr>
              <a:t>OS</a:t>
            </a:r>
            <a:r>
              <a:rPr kumimoji="1" lang="ja-JP" altLang="en-US" sz="2000">
                <a:solidFill>
                  <a:srgbClr val="FFFFFF"/>
                </a:solidFill>
                <a:latin typeface="ＭＳ Ｐゴシック"/>
                <a:ea typeface="ＭＳ Ｐゴシック"/>
                <a:cs typeface="ＭＳ Ｐゴシック"/>
              </a:rPr>
              <a:t>、デバイスドライバは</a:t>
            </a:r>
            <a:r>
              <a:rPr kumimoji="1" lang="en-US" altLang="ja-JP" sz="2000" dirty="0">
                <a:solidFill>
                  <a:srgbClr val="FFFFFF"/>
                </a:solidFill>
                <a:latin typeface="ＭＳ Ｐゴシック"/>
                <a:ea typeface="ＭＳ Ｐゴシック"/>
                <a:cs typeface="ＭＳ Ｐゴシック"/>
              </a:rPr>
              <a:t>Ring</a:t>
            </a:r>
            <a:r>
              <a:rPr lang="en-US" altLang="ja-JP" sz="2000" dirty="0">
                <a:solidFill>
                  <a:srgbClr val="FFFFFF"/>
                </a:solidFill>
                <a:latin typeface="ＭＳ Ｐゴシック"/>
                <a:ea typeface="ＭＳ Ｐゴシック"/>
                <a:cs typeface="ＭＳ Ｐゴシック"/>
              </a:rPr>
              <a:t>0</a:t>
            </a:r>
            <a:endParaRPr kumimoji="1" lang="en-US" altLang="ja-JP" sz="2000" dirty="0">
              <a:solidFill>
                <a:srgbClr val="FFFFFF"/>
              </a:solidFill>
              <a:latin typeface="ＭＳ Ｐゴシック"/>
              <a:ea typeface="ＭＳ Ｐゴシック"/>
              <a:cs typeface="ＭＳ Ｐゴシック"/>
            </a:endParaRPr>
          </a:p>
        </p:txBody>
      </p:sp>
      <p:sp>
        <p:nvSpPr>
          <p:cNvPr id="5" name="正方形/長方形 4">
            <a:extLst>
              <a:ext uri="{FF2B5EF4-FFF2-40B4-BE49-F238E27FC236}">
                <a16:creationId xmlns:a16="http://schemas.microsoft.com/office/drawing/2014/main" id="{2AA5FF5A-0782-CA4D-8C12-62A07DF79313}"/>
              </a:ext>
            </a:extLst>
          </p:cNvPr>
          <p:cNvSpPr/>
          <p:nvPr/>
        </p:nvSpPr>
        <p:spPr>
          <a:xfrm>
            <a:off x="4671118" y="2817583"/>
            <a:ext cx="3934326" cy="611417"/>
          </a:xfrm>
          <a:prstGeom prst="rect">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000">
                <a:solidFill>
                  <a:srgbClr val="FFFFFF"/>
                </a:solidFill>
                <a:latin typeface="ＭＳ Ｐゴシック"/>
                <a:ea typeface="ＭＳ Ｐゴシック"/>
                <a:cs typeface="ＭＳ Ｐゴシック"/>
              </a:rPr>
              <a:t>アプリケーションは</a:t>
            </a:r>
            <a:r>
              <a:rPr kumimoji="1" lang="en-US" altLang="ja-JP" sz="2000" dirty="0">
                <a:solidFill>
                  <a:srgbClr val="FFFFFF"/>
                </a:solidFill>
                <a:latin typeface="ＭＳ Ｐゴシック"/>
                <a:ea typeface="ＭＳ Ｐゴシック"/>
                <a:cs typeface="ＭＳ Ｐゴシック"/>
              </a:rPr>
              <a:t>Ring</a:t>
            </a:r>
            <a:r>
              <a:rPr lang="en-US" altLang="ja-JP" sz="2000" dirty="0">
                <a:solidFill>
                  <a:srgbClr val="FFFFFF"/>
                </a:solidFill>
                <a:latin typeface="ＭＳ Ｐゴシック"/>
                <a:ea typeface="ＭＳ Ｐゴシック"/>
                <a:cs typeface="ＭＳ Ｐゴシック"/>
              </a:rPr>
              <a:t>3</a:t>
            </a:r>
            <a:endParaRPr kumimoji="1" lang="en-US" altLang="ja-JP" sz="2000" dirty="0">
              <a:solidFill>
                <a:srgbClr val="FFFFFF"/>
              </a:solidFill>
              <a:latin typeface="ＭＳ Ｐゴシック"/>
              <a:ea typeface="ＭＳ Ｐゴシック"/>
              <a:cs typeface="ＭＳ Ｐゴシック"/>
            </a:endParaRPr>
          </a:p>
        </p:txBody>
      </p:sp>
      <p:sp>
        <p:nvSpPr>
          <p:cNvPr id="6" name="正方形/長方形 5">
            <a:extLst>
              <a:ext uri="{FF2B5EF4-FFF2-40B4-BE49-F238E27FC236}">
                <a16:creationId xmlns:a16="http://schemas.microsoft.com/office/drawing/2014/main" id="{E5E9692E-228D-7645-9F6F-6C1D3CCA9618}"/>
              </a:ext>
            </a:extLst>
          </p:cNvPr>
          <p:cNvSpPr/>
          <p:nvPr/>
        </p:nvSpPr>
        <p:spPr>
          <a:xfrm>
            <a:off x="4671118" y="3518946"/>
            <a:ext cx="3934326" cy="1391275"/>
          </a:xfrm>
          <a:prstGeom prst="rect">
            <a:avLst/>
          </a:prstGeom>
          <a:solidFill>
            <a:srgbClr val="FF6666"/>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000">
                <a:solidFill>
                  <a:srgbClr val="FFFFFF"/>
                </a:solidFill>
                <a:latin typeface="ＭＳ Ｐゴシック"/>
                <a:ea typeface="ＭＳ Ｐゴシック"/>
                <a:cs typeface="ＭＳ Ｐゴシック"/>
              </a:rPr>
              <a:t>カーネルモードでプロテクトされたメモリエリア（セキュリティ情報など）にアプリケーションはアクセスできない</a:t>
            </a:r>
            <a:endParaRPr kumimoji="1" lang="en-US" altLang="ja-JP" sz="2000" dirty="0">
              <a:solidFill>
                <a:srgbClr val="FFFFFF"/>
              </a:solidFill>
              <a:latin typeface="ＭＳ Ｐゴシック"/>
              <a:ea typeface="ＭＳ Ｐゴシック"/>
              <a:cs typeface="ＭＳ Ｐゴシック"/>
            </a:endParaRPr>
          </a:p>
        </p:txBody>
      </p:sp>
    </p:spTree>
    <p:extLst>
      <p:ext uri="{BB962C8B-B14F-4D97-AF65-F5344CB8AC3E}">
        <p14:creationId xmlns:p14="http://schemas.microsoft.com/office/powerpoint/2010/main" val="30994218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65CF461-5A54-46BA-995A-228DB599B391}"/>
              </a:ext>
            </a:extLst>
          </p:cNvPr>
          <p:cNvSpPr>
            <a:spLocks noGrp="1"/>
          </p:cNvSpPr>
          <p:nvPr>
            <p:ph type="title"/>
          </p:nvPr>
        </p:nvSpPr>
        <p:spPr/>
        <p:txBody>
          <a:bodyPr/>
          <a:lstStyle/>
          <a:p>
            <a:r>
              <a:rPr kumimoji="1" lang="en-US" altLang="ja-JP"/>
              <a:t>CPU</a:t>
            </a:r>
            <a:r>
              <a:rPr kumimoji="1" lang="ja-JP" altLang="en-US"/>
              <a:t>のパイプライン処理</a:t>
            </a:r>
          </a:p>
        </p:txBody>
      </p:sp>
      <p:sp>
        <p:nvSpPr>
          <p:cNvPr id="3" name="正方形/長方形 2">
            <a:extLst>
              <a:ext uri="{FF2B5EF4-FFF2-40B4-BE49-F238E27FC236}">
                <a16:creationId xmlns:a16="http://schemas.microsoft.com/office/drawing/2014/main" id="{D2B7D1EB-1138-46EB-8714-E02366122EB5}"/>
              </a:ext>
            </a:extLst>
          </p:cNvPr>
          <p:cNvSpPr/>
          <p:nvPr/>
        </p:nvSpPr>
        <p:spPr>
          <a:xfrm>
            <a:off x="457200" y="1078908"/>
            <a:ext cx="2438400" cy="416222"/>
          </a:xfrm>
          <a:prstGeom prst="rect">
            <a:avLst/>
          </a:prstGeom>
          <a:solidFill>
            <a:schemeClr val="accent5"/>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000">
                <a:solidFill>
                  <a:srgbClr val="FFFFFF"/>
                </a:solidFill>
                <a:latin typeface="ＭＳ Ｐゴシック"/>
                <a:ea typeface="ＭＳ Ｐゴシック"/>
                <a:cs typeface="ＭＳ Ｐゴシック"/>
              </a:rPr>
              <a:t>昔の</a:t>
            </a:r>
            <a:r>
              <a:rPr kumimoji="1" lang="en-US" altLang="ja-JP" sz="2000">
                <a:solidFill>
                  <a:srgbClr val="FFFFFF"/>
                </a:solidFill>
                <a:latin typeface="ＭＳ Ｐゴシック"/>
                <a:ea typeface="ＭＳ Ｐゴシック"/>
                <a:cs typeface="ＭＳ Ｐゴシック"/>
              </a:rPr>
              <a:t>CPU</a:t>
            </a:r>
          </a:p>
        </p:txBody>
      </p:sp>
      <p:sp>
        <p:nvSpPr>
          <p:cNvPr id="4" name="正方形/長方形 3">
            <a:extLst>
              <a:ext uri="{FF2B5EF4-FFF2-40B4-BE49-F238E27FC236}">
                <a16:creationId xmlns:a16="http://schemas.microsoft.com/office/drawing/2014/main" id="{1E251267-312C-4782-82A1-B175BA10246C}"/>
              </a:ext>
            </a:extLst>
          </p:cNvPr>
          <p:cNvSpPr/>
          <p:nvPr/>
        </p:nvSpPr>
        <p:spPr>
          <a:xfrm>
            <a:off x="457200" y="3806273"/>
            <a:ext cx="2438400" cy="416222"/>
          </a:xfrm>
          <a:prstGeom prst="rect">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000">
                <a:solidFill>
                  <a:srgbClr val="FFFFFF"/>
                </a:solidFill>
                <a:latin typeface="ＭＳ Ｐゴシック"/>
                <a:ea typeface="ＭＳ Ｐゴシック"/>
                <a:cs typeface="ＭＳ Ｐゴシック"/>
              </a:rPr>
              <a:t>最近の</a:t>
            </a:r>
            <a:r>
              <a:rPr kumimoji="1" lang="en-US" altLang="ja-JP" sz="2000">
                <a:solidFill>
                  <a:srgbClr val="FFFFFF"/>
                </a:solidFill>
                <a:latin typeface="ＭＳ Ｐゴシック"/>
                <a:ea typeface="ＭＳ Ｐゴシック"/>
                <a:cs typeface="ＭＳ Ｐゴシック"/>
              </a:rPr>
              <a:t>CPU</a:t>
            </a:r>
          </a:p>
        </p:txBody>
      </p:sp>
      <p:sp>
        <p:nvSpPr>
          <p:cNvPr id="5" name="テキスト ボックス 4">
            <a:extLst>
              <a:ext uri="{FF2B5EF4-FFF2-40B4-BE49-F238E27FC236}">
                <a16:creationId xmlns:a16="http://schemas.microsoft.com/office/drawing/2014/main" id="{D38850AD-0212-46CE-B5F7-392C7C289744}"/>
              </a:ext>
            </a:extLst>
          </p:cNvPr>
          <p:cNvSpPr txBox="1"/>
          <p:nvPr/>
        </p:nvSpPr>
        <p:spPr>
          <a:xfrm>
            <a:off x="685800" y="1907332"/>
            <a:ext cx="1981200" cy="1477328"/>
          </a:xfrm>
          <a:prstGeom prst="rect">
            <a:avLst/>
          </a:prstGeom>
          <a:noFill/>
          <a:ln>
            <a:solidFill>
              <a:schemeClr val="tx1">
                <a:lumMod val="65000"/>
                <a:lumOff val="35000"/>
              </a:schemeClr>
            </a:solidFill>
          </a:ln>
        </p:spPr>
        <p:txBody>
          <a:bodyPr wrap="square" rtlCol="0">
            <a:spAutoFit/>
          </a:bodyPr>
          <a:lstStyle/>
          <a:p>
            <a:r>
              <a:rPr kumimoji="1" lang="ja-JP" altLang="en-US"/>
              <a:t>命令①</a:t>
            </a:r>
            <a:endParaRPr kumimoji="1" lang="en-US" altLang="ja-JP"/>
          </a:p>
          <a:p>
            <a:r>
              <a:rPr kumimoji="1" lang="ja-JP" altLang="en-US"/>
              <a:t>命令②</a:t>
            </a:r>
            <a:endParaRPr kumimoji="1" lang="en-US" altLang="ja-JP"/>
          </a:p>
          <a:p>
            <a:r>
              <a:rPr kumimoji="1" lang="ja-JP" altLang="en-US"/>
              <a:t>命令③</a:t>
            </a:r>
            <a:endParaRPr kumimoji="1" lang="en-US" altLang="ja-JP"/>
          </a:p>
          <a:p>
            <a:r>
              <a:rPr kumimoji="1" lang="ja-JP" altLang="en-US"/>
              <a:t>命令④</a:t>
            </a:r>
            <a:endParaRPr kumimoji="1" lang="en-US" altLang="ja-JP"/>
          </a:p>
          <a:p>
            <a:r>
              <a:rPr kumimoji="1" lang="ja-JP" altLang="en-US"/>
              <a:t>命令⑤</a:t>
            </a:r>
          </a:p>
        </p:txBody>
      </p:sp>
      <p:sp>
        <p:nvSpPr>
          <p:cNvPr id="6" name="テキスト ボックス 5">
            <a:extLst>
              <a:ext uri="{FF2B5EF4-FFF2-40B4-BE49-F238E27FC236}">
                <a16:creationId xmlns:a16="http://schemas.microsoft.com/office/drawing/2014/main" id="{EC943478-94A2-4248-9579-FBAFDC1FC4E0}"/>
              </a:ext>
            </a:extLst>
          </p:cNvPr>
          <p:cNvSpPr txBox="1"/>
          <p:nvPr/>
        </p:nvSpPr>
        <p:spPr>
          <a:xfrm>
            <a:off x="685800" y="4639646"/>
            <a:ext cx="1981200" cy="1477328"/>
          </a:xfrm>
          <a:prstGeom prst="rect">
            <a:avLst/>
          </a:prstGeom>
          <a:noFill/>
          <a:ln>
            <a:solidFill>
              <a:schemeClr val="tx1">
                <a:lumMod val="65000"/>
                <a:lumOff val="35000"/>
              </a:schemeClr>
            </a:solidFill>
          </a:ln>
        </p:spPr>
        <p:txBody>
          <a:bodyPr wrap="square" rtlCol="0">
            <a:spAutoFit/>
          </a:bodyPr>
          <a:lstStyle/>
          <a:p>
            <a:r>
              <a:rPr kumimoji="1" lang="ja-JP" altLang="en-US"/>
              <a:t>命令①</a:t>
            </a:r>
            <a:endParaRPr kumimoji="1" lang="en-US" altLang="ja-JP"/>
          </a:p>
          <a:p>
            <a:r>
              <a:rPr kumimoji="1" lang="ja-JP" altLang="en-US"/>
              <a:t>命令②</a:t>
            </a:r>
            <a:endParaRPr kumimoji="1" lang="en-US" altLang="ja-JP"/>
          </a:p>
          <a:p>
            <a:r>
              <a:rPr kumimoji="1" lang="ja-JP" altLang="en-US"/>
              <a:t>命令③</a:t>
            </a:r>
            <a:endParaRPr kumimoji="1" lang="en-US" altLang="ja-JP"/>
          </a:p>
          <a:p>
            <a:r>
              <a:rPr kumimoji="1" lang="ja-JP" altLang="en-US"/>
              <a:t>命令④</a:t>
            </a:r>
            <a:endParaRPr kumimoji="1" lang="en-US" altLang="ja-JP"/>
          </a:p>
          <a:p>
            <a:r>
              <a:rPr kumimoji="1" lang="ja-JP" altLang="en-US"/>
              <a:t>命令⑤</a:t>
            </a:r>
          </a:p>
        </p:txBody>
      </p:sp>
      <p:sp>
        <p:nvSpPr>
          <p:cNvPr id="7" name="四角形: 角を丸くする 6">
            <a:extLst>
              <a:ext uri="{FF2B5EF4-FFF2-40B4-BE49-F238E27FC236}">
                <a16:creationId xmlns:a16="http://schemas.microsoft.com/office/drawing/2014/main" id="{10845751-355A-4D36-B757-30A3306697B4}"/>
              </a:ext>
            </a:extLst>
          </p:cNvPr>
          <p:cNvSpPr/>
          <p:nvPr/>
        </p:nvSpPr>
        <p:spPr>
          <a:xfrm>
            <a:off x="3171830" y="2091292"/>
            <a:ext cx="1023257" cy="416221"/>
          </a:xfrm>
          <a:prstGeom prst="roundRect">
            <a:avLst>
              <a:gd name="adj" fmla="val 50000"/>
            </a:avLst>
          </a:prstGeom>
          <a:solidFill>
            <a:schemeClr val="accent5"/>
          </a:solidFill>
          <a:ln>
            <a:solidFill>
              <a:schemeClr val="accent5"/>
            </a:solidFill>
          </a:ln>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a:solidFill>
                  <a:schemeClr val="bg1"/>
                </a:solidFill>
                <a:latin typeface="+mj-lt"/>
                <a:ea typeface="+mj-ea"/>
                <a:cs typeface="ＭＳ Ｐゴシック"/>
              </a:rPr>
              <a:t>命令①</a:t>
            </a:r>
          </a:p>
        </p:txBody>
      </p:sp>
      <p:sp>
        <p:nvSpPr>
          <p:cNvPr id="8" name="四角形: 角を丸くする 7">
            <a:extLst>
              <a:ext uri="{FF2B5EF4-FFF2-40B4-BE49-F238E27FC236}">
                <a16:creationId xmlns:a16="http://schemas.microsoft.com/office/drawing/2014/main" id="{311559D7-B049-4E1E-82A7-06450AEA0FCC}"/>
              </a:ext>
            </a:extLst>
          </p:cNvPr>
          <p:cNvSpPr/>
          <p:nvPr/>
        </p:nvSpPr>
        <p:spPr>
          <a:xfrm>
            <a:off x="4347487" y="2091291"/>
            <a:ext cx="1023257" cy="416221"/>
          </a:xfrm>
          <a:prstGeom prst="roundRect">
            <a:avLst>
              <a:gd name="adj" fmla="val 50000"/>
            </a:avLst>
          </a:prstGeom>
          <a:solidFill>
            <a:schemeClr val="accent5"/>
          </a:solidFill>
          <a:ln>
            <a:solidFill>
              <a:schemeClr val="accent5"/>
            </a:solidFill>
          </a:ln>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a:solidFill>
                  <a:schemeClr val="bg1"/>
                </a:solidFill>
                <a:latin typeface="+mj-lt"/>
                <a:ea typeface="+mj-ea"/>
                <a:cs typeface="ＭＳ Ｐゴシック"/>
              </a:rPr>
              <a:t>命令②</a:t>
            </a:r>
          </a:p>
        </p:txBody>
      </p:sp>
      <p:sp>
        <p:nvSpPr>
          <p:cNvPr id="9" name="四角形: 角を丸くする 8">
            <a:extLst>
              <a:ext uri="{FF2B5EF4-FFF2-40B4-BE49-F238E27FC236}">
                <a16:creationId xmlns:a16="http://schemas.microsoft.com/office/drawing/2014/main" id="{AAAF2031-5CE8-4263-B740-D43555F0248C}"/>
              </a:ext>
            </a:extLst>
          </p:cNvPr>
          <p:cNvSpPr/>
          <p:nvPr/>
        </p:nvSpPr>
        <p:spPr>
          <a:xfrm>
            <a:off x="5523144" y="2091292"/>
            <a:ext cx="1023257" cy="416221"/>
          </a:xfrm>
          <a:prstGeom prst="roundRect">
            <a:avLst>
              <a:gd name="adj" fmla="val 50000"/>
            </a:avLst>
          </a:prstGeom>
          <a:solidFill>
            <a:schemeClr val="accent5"/>
          </a:solidFill>
          <a:ln>
            <a:solidFill>
              <a:schemeClr val="accent5"/>
            </a:solidFill>
          </a:ln>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a:solidFill>
                  <a:schemeClr val="bg1"/>
                </a:solidFill>
                <a:latin typeface="+mj-lt"/>
                <a:ea typeface="+mj-ea"/>
                <a:cs typeface="ＭＳ Ｐゴシック"/>
              </a:rPr>
              <a:t>命令③</a:t>
            </a:r>
          </a:p>
        </p:txBody>
      </p:sp>
      <p:sp>
        <p:nvSpPr>
          <p:cNvPr id="10" name="四角形: 角を丸くする 9">
            <a:extLst>
              <a:ext uri="{FF2B5EF4-FFF2-40B4-BE49-F238E27FC236}">
                <a16:creationId xmlns:a16="http://schemas.microsoft.com/office/drawing/2014/main" id="{BE787492-361E-482B-8444-23C255771120}"/>
              </a:ext>
            </a:extLst>
          </p:cNvPr>
          <p:cNvSpPr/>
          <p:nvPr/>
        </p:nvSpPr>
        <p:spPr>
          <a:xfrm>
            <a:off x="6698801" y="2091292"/>
            <a:ext cx="1023257" cy="416221"/>
          </a:xfrm>
          <a:prstGeom prst="roundRect">
            <a:avLst>
              <a:gd name="adj" fmla="val 50000"/>
            </a:avLst>
          </a:prstGeom>
          <a:solidFill>
            <a:schemeClr val="accent5"/>
          </a:solidFill>
          <a:ln>
            <a:solidFill>
              <a:schemeClr val="accent5"/>
            </a:solidFill>
          </a:ln>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a:solidFill>
                  <a:schemeClr val="bg1"/>
                </a:solidFill>
                <a:latin typeface="+mj-lt"/>
                <a:ea typeface="+mj-ea"/>
                <a:cs typeface="ＭＳ Ｐゴシック"/>
              </a:rPr>
              <a:t>命令④</a:t>
            </a:r>
          </a:p>
        </p:txBody>
      </p:sp>
      <p:sp>
        <p:nvSpPr>
          <p:cNvPr id="11" name="四角形: 角を丸くする 10">
            <a:extLst>
              <a:ext uri="{FF2B5EF4-FFF2-40B4-BE49-F238E27FC236}">
                <a16:creationId xmlns:a16="http://schemas.microsoft.com/office/drawing/2014/main" id="{8C73C45E-7205-4B4B-B11D-0B7FEFBDB150}"/>
              </a:ext>
            </a:extLst>
          </p:cNvPr>
          <p:cNvSpPr/>
          <p:nvPr/>
        </p:nvSpPr>
        <p:spPr>
          <a:xfrm>
            <a:off x="7874458" y="2092572"/>
            <a:ext cx="1023257" cy="416221"/>
          </a:xfrm>
          <a:prstGeom prst="roundRect">
            <a:avLst>
              <a:gd name="adj" fmla="val 50000"/>
            </a:avLst>
          </a:prstGeom>
          <a:solidFill>
            <a:schemeClr val="accent5"/>
          </a:solidFill>
          <a:ln>
            <a:solidFill>
              <a:schemeClr val="accent5"/>
            </a:solidFill>
          </a:ln>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a:solidFill>
                  <a:schemeClr val="bg1"/>
                </a:solidFill>
                <a:latin typeface="+mj-lt"/>
                <a:ea typeface="+mj-ea"/>
                <a:cs typeface="ＭＳ Ｐゴシック"/>
              </a:rPr>
              <a:t>命令⑤</a:t>
            </a:r>
          </a:p>
        </p:txBody>
      </p:sp>
      <p:cxnSp>
        <p:nvCxnSpPr>
          <p:cNvPr id="13" name="直線矢印コネクタ 12">
            <a:extLst>
              <a:ext uri="{FF2B5EF4-FFF2-40B4-BE49-F238E27FC236}">
                <a16:creationId xmlns:a16="http://schemas.microsoft.com/office/drawing/2014/main" id="{A105B74E-DC21-493B-92B5-C4A610BD7B8C}"/>
              </a:ext>
            </a:extLst>
          </p:cNvPr>
          <p:cNvCxnSpPr>
            <a:stCxn id="7" idx="3"/>
            <a:endCxn id="8" idx="1"/>
          </p:cNvCxnSpPr>
          <p:nvPr/>
        </p:nvCxnSpPr>
        <p:spPr>
          <a:xfrm flipV="1">
            <a:off x="4195087" y="2299402"/>
            <a:ext cx="152400" cy="1"/>
          </a:xfrm>
          <a:prstGeom prst="straightConnector1">
            <a:avLst/>
          </a:prstGeom>
          <a:ln>
            <a:solidFill>
              <a:schemeClr val="accent5"/>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5" name="直線矢印コネクタ 14">
            <a:extLst>
              <a:ext uri="{FF2B5EF4-FFF2-40B4-BE49-F238E27FC236}">
                <a16:creationId xmlns:a16="http://schemas.microsoft.com/office/drawing/2014/main" id="{91308589-F3C6-4412-8400-0AAC666FB1DF}"/>
              </a:ext>
            </a:extLst>
          </p:cNvPr>
          <p:cNvCxnSpPr>
            <a:stCxn id="8" idx="3"/>
            <a:endCxn id="9" idx="1"/>
          </p:cNvCxnSpPr>
          <p:nvPr/>
        </p:nvCxnSpPr>
        <p:spPr>
          <a:xfrm>
            <a:off x="5370744" y="2299402"/>
            <a:ext cx="152400" cy="1"/>
          </a:xfrm>
          <a:prstGeom prst="straightConnector1">
            <a:avLst/>
          </a:prstGeom>
          <a:ln>
            <a:solidFill>
              <a:schemeClr val="accent5"/>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7" name="直線矢印コネクタ 16">
            <a:extLst>
              <a:ext uri="{FF2B5EF4-FFF2-40B4-BE49-F238E27FC236}">
                <a16:creationId xmlns:a16="http://schemas.microsoft.com/office/drawing/2014/main" id="{3C4B3892-5C68-4ECE-9884-D8C66715812D}"/>
              </a:ext>
            </a:extLst>
          </p:cNvPr>
          <p:cNvCxnSpPr>
            <a:stCxn id="9" idx="3"/>
            <a:endCxn id="10" idx="1"/>
          </p:cNvCxnSpPr>
          <p:nvPr/>
        </p:nvCxnSpPr>
        <p:spPr>
          <a:xfrm>
            <a:off x="6546401" y="2299403"/>
            <a:ext cx="152400" cy="0"/>
          </a:xfrm>
          <a:prstGeom prst="straightConnector1">
            <a:avLst/>
          </a:prstGeom>
          <a:ln>
            <a:solidFill>
              <a:schemeClr val="accent5"/>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9" name="直線矢印コネクタ 18">
            <a:extLst>
              <a:ext uri="{FF2B5EF4-FFF2-40B4-BE49-F238E27FC236}">
                <a16:creationId xmlns:a16="http://schemas.microsoft.com/office/drawing/2014/main" id="{56E0723F-0A5B-4FE7-A83C-70F48F7E061F}"/>
              </a:ext>
            </a:extLst>
          </p:cNvPr>
          <p:cNvCxnSpPr>
            <a:stCxn id="10" idx="3"/>
            <a:endCxn id="11" idx="1"/>
          </p:cNvCxnSpPr>
          <p:nvPr/>
        </p:nvCxnSpPr>
        <p:spPr>
          <a:xfrm>
            <a:off x="7722058" y="2299403"/>
            <a:ext cx="152400" cy="1280"/>
          </a:xfrm>
          <a:prstGeom prst="straightConnector1">
            <a:avLst/>
          </a:prstGeom>
          <a:ln>
            <a:solidFill>
              <a:schemeClr val="accent5"/>
            </a:solidFill>
            <a:tailEnd type="triangle"/>
          </a:ln>
          <a:effectLst/>
        </p:spPr>
        <p:style>
          <a:lnRef idx="2">
            <a:schemeClr val="accent1"/>
          </a:lnRef>
          <a:fillRef idx="0">
            <a:schemeClr val="accent1"/>
          </a:fillRef>
          <a:effectRef idx="1">
            <a:schemeClr val="accent1"/>
          </a:effectRef>
          <a:fontRef idx="minor">
            <a:schemeClr val="tx1"/>
          </a:fontRef>
        </p:style>
      </p:cxnSp>
      <p:grpSp>
        <p:nvGrpSpPr>
          <p:cNvPr id="80" name="グループ化 79">
            <a:extLst>
              <a:ext uri="{FF2B5EF4-FFF2-40B4-BE49-F238E27FC236}">
                <a16:creationId xmlns:a16="http://schemas.microsoft.com/office/drawing/2014/main" id="{B12D4F9F-C20E-4198-AB44-7A95D9D11024}"/>
              </a:ext>
            </a:extLst>
          </p:cNvPr>
          <p:cNvGrpSpPr/>
          <p:nvPr/>
        </p:nvGrpSpPr>
        <p:grpSpPr>
          <a:xfrm>
            <a:off x="3073853" y="4644588"/>
            <a:ext cx="5923026" cy="1461247"/>
            <a:chOff x="3178628" y="4644588"/>
            <a:chExt cx="5923026" cy="1461247"/>
          </a:xfrm>
        </p:grpSpPr>
        <p:sp>
          <p:nvSpPr>
            <p:cNvPr id="20" name="正方形/長方形 19">
              <a:extLst>
                <a:ext uri="{FF2B5EF4-FFF2-40B4-BE49-F238E27FC236}">
                  <a16:creationId xmlns:a16="http://schemas.microsoft.com/office/drawing/2014/main" id="{77015D2C-04BE-495F-A5B0-DF98EEBC2B6F}"/>
                </a:ext>
              </a:extLst>
            </p:cNvPr>
            <p:cNvSpPr/>
            <p:nvPr/>
          </p:nvSpPr>
          <p:spPr>
            <a:xfrm>
              <a:off x="3178628" y="4644588"/>
              <a:ext cx="370115" cy="291583"/>
            </a:xfrm>
            <a:prstGeom prst="rect">
              <a:avLst/>
            </a:prstGeom>
            <a:solidFill>
              <a:schemeClr val="accent1"/>
            </a:solidFill>
            <a:ln>
              <a:solidFill>
                <a:schemeClr val="tx2"/>
              </a:solidFill>
            </a:ln>
            <a:effectLst/>
          </p:spPr>
          <p:style>
            <a:lnRef idx="2">
              <a:schemeClr val="dk1"/>
            </a:lnRef>
            <a:fillRef idx="1">
              <a:schemeClr val="lt1"/>
            </a:fillRef>
            <a:effectRef idx="0">
              <a:schemeClr val="dk1"/>
            </a:effectRef>
            <a:fontRef idx="minor">
              <a:schemeClr val="dk1"/>
            </a:fontRef>
          </p:style>
          <p:txBody>
            <a:bodyPr rtlCol="0" anchor="t"/>
            <a:lstStyle/>
            <a:p>
              <a:pPr algn="ctr"/>
              <a:endParaRPr kumimoji="1" lang="ja-JP" altLang="en-US" sz="2800">
                <a:solidFill>
                  <a:schemeClr val="accent5"/>
                </a:solidFill>
                <a:latin typeface="+mj-lt"/>
                <a:ea typeface="+mj-ea"/>
                <a:cs typeface="ＭＳ Ｐゴシック"/>
              </a:endParaRPr>
            </a:p>
          </p:txBody>
        </p:sp>
        <p:sp>
          <p:nvSpPr>
            <p:cNvPr id="21" name="正方形/長方形 20">
              <a:extLst>
                <a:ext uri="{FF2B5EF4-FFF2-40B4-BE49-F238E27FC236}">
                  <a16:creationId xmlns:a16="http://schemas.microsoft.com/office/drawing/2014/main" id="{C04327FB-0561-490F-9F7A-3D471A34D41E}"/>
                </a:ext>
              </a:extLst>
            </p:cNvPr>
            <p:cNvSpPr/>
            <p:nvPr/>
          </p:nvSpPr>
          <p:spPr>
            <a:xfrm>
              <a:off x="3548743" y="4644588"/>
              <a:ext cx="370115" cy="291583"/>
            </a:xfrm>
            <a:prstGeom prst="rect">
              <a:avLst/>
            </a:prstGeom>
            <a:solidFill>
              <a:schemeClr val="accent1"/>
            </a:solidFill>
            <a:ln>
              <a:solidFill>
                <a:schemeClr val="tx2"/>
              </a:solidFill>
            </a:ln>
            <a:effectLst/>
          </p:spPr>
          <p:style>
            <a:lnRef idx="2">
              <a:schemeClr val="dk1"/>
            </a:lnRef>
            <a:fillRef idx="1">
              <a:schemeClr val="lt1"/>
            </a:fillRef>
            <a:effectRef idx="0">
              <a:schemeClr val="dk1"/>
            </a:effectRef>
            <a:fontRef idx="minor">
              <a:schemeClr val="dk1"/>
            </a:fontRef>
          </p:style>
          <p:txBody>
            <a:bodyPr rtlCol="0" anchor="t"/>
            <a:lstStyle/>
            <a:p>
              <a:pPr algn="ctr"/>
              <a:endParaRPr kumimoji="1" lang="ja-JP" altLang="en-US" sz="2800">
                <a:solidFill>
                  <a:schemeClr val="accent5"/>
                </a:solidFill>
                <a:latin typeface="+mj-lt"/>
                <a:ea typeface="+mj-ea"/>
                <a:cs typeface="ＭＳ Ｐゴシック"/>
              </a:endParaRPr>
            </a:p>
          </p:txBody>
        </p:sp>
        <p:sp>
          <p:nvSpPr>
            <p:cNvPr id="22" name="正方形/長方形 21">
              <a:extLst>
                <a:ext uri="{FF2B5EF4-FFF2-40B4-BE49-F238E27FC236}">
                  <a16:creationId xmlns:a16="http://schemas.microsoft.com/office/drawing/2014/main" id="{86DE5D5A-FF76-46E4-BD6A-4C8EA51DC058}"/>
                </a:ext>
              </a:extLst>
            </p:cNvPr>
            <p:cNvSpPr/>
            <p:nvPr/>
          </p:nvSpPr>
          <p:spPr>
            <a:xfrm>
              <a:off x="3918858" y="4644588"/>
              <a:ext cx="370115" cy="291583"/>
            </a:xfrm>
            <a:prstGeom prst="rect">
              <a:avLst/>
            </a:prstGeom>
            <a:solidFill>
              <a:schemeClr val="accent1"/>
            </a:solidFill>
            <a:ln>
              <a:solidFill>
                <a:schemeClr val="tx2"/>
              </a:solidFill>
            </a:ln>
            <a:effectLst/>
          </p:spPr>
          <p:style>
            <a:lnRef idx="2">
              <a:schemeClr val="dk1"/>
            </a:lnRef>
            <a:fillRef idx="1">
              <a:schemeClr val="lt1"/>
            </a:fillRef>
            <a:effectRef idx="0">
              <a:schemeClr val="dk1"/>
            </a:effectRef>
            <a:fontRef idx="minor">
              <a:schemeClr val="dk1"/>
            </a:fontRef>
          </p:style>
          <p:txBody>
            <a:bodyPr rtlCol="0" anchor="t"/>
            <a:lstStyle/>
            <a:p>
              <a:pPr algn="ctr"/>
              <a:endParaRPr kumimoji="1" lang="ja-JP" altLang="en-US" sz="2800">
                <a:solidFill>
                  <a:schemeClr val="accent5"/>
                </a:solidFill>
                <a:latin typeface="+mj-lt"/>
                <a:ea typeface="+mj-ea"/>
                <a:cs typeface="ＭＳ Ｐゴシック"/>
              </a:endParaRPr>
            </a:p>
          </p:txBody>
        </p:sp>
        <p:sp>
          <p:nvSpPr>
            <p:cNvPr id="23" name="正方形/長方形 22">
              <a:extLst>
                <a:ext uri="{FF2B5EF4-FFF2-40B4-BE49-F238E27FC236}">
                  <a16:creationId xmlns:a16="http://schemas.microsoft.com/office/drawing/2014/main" id="{E99DB1DE-3F22-4D5F-AB11-69741C191D49}"/>
                </a:ext>
              </a:extLst>
            </p:cNvPr>
            <p:cNvSpPr/>
            <p:nvPr/>
          </p:nvSpPr>
          <p:spPr>
            <a:xfrm>
              <a:off x="4288973" y="4644588"/>
              <a:ext cx="370115" cy="291583"/>
            </a:xfrm>
            <a:prstGeom prst="rect">
              <a:avLst/>
            </a:prstGeom>
            <a:solidFill>
              <a:schemeClr val="accent1"/>
            </a:solidFill>
            <a:ln>
              <a:solidFill>
                <a:schemeClr val="tx2"/>
              </a:solidFill>
            </a:ln>
            <a:effectLst/>
          </p:spPr>
          <p:style>
            <a:lnRef idx="2">
              <a:schemeClr val="dk1"/>
            </a:lnRef>
            <a:fillRef idx="1">
              <a:schemeClr val="lt1"/>
            </a:fillRef>
            <a:effectRef idx="0">
              <a:schemeClr val="dk1"/>
            </a:effectRef>
            <a:fontRef idx="minor">
              <a:schemeClr val="dk1"/>
            </a:fontRef>
          </p:style>
          <p:txBody>
            <a:bodyPr rtlCol="0" anchor="t"/>
            <a:lstStyle/>
            <a:p>
              <a:pPr algn="ctr"/>
              <a:endParaRPr kumimoji="1" lang="ja-JP" altLang="en-US" sz="2800">
                <a:solidFill>
                  <a:schemeClr val="accent5"/>
                </a:solidFill>
                <a:latin typeface="+mj-lt"/>
                <a:ea typeface="+mj-ea"/>
                <a:cs typeface="ＭＳ Ｐゴシック"/>
              </a:endParaRPr>
            </a:p>
          </p:txBody>
        </p:sp>
        <p:sp>
          <p:nvSpPr>
            <p:cNvPr id="24" name="正方形/長方形 23">
              <a:extLst>
                <a:ext uri="{FF2B5EF4-FFF2-40B4-BE49-F238E27FC236}">
                  <a16:creationId xmlns:a16="http://schemas.microsoft.com/office/drawing/2014/main" id="{6526C197-F46E-412B-B9FE-FBD18B86023E}"/>
                </a:ext>
              </a:extLst>
            </p:cNvPr>
            <p:cNvSpPr/>
            <p:nvPr/>
          </p:nvSpPr>
          <p:spPr>
            <a:xfrm>
              <a:off x="4659088" y="4644588"/>
              <a:ext cx="370115" cy="291583"/>
            </a:xfrm>
            <a:prstGeom prst="rect">
              <a:avLst/>
            </a:prstGeom>
            <a:solidFill>
              <a:schemeClr val="accent1"/>
            </a:solidFill>
            <a:ln>
              <a:solidFill>
                <a:schemeClr val="tx2"/>
              </a:solidFill>
            </a:ln>
            <a:effectLst/>
          </p:spPr>
          <p:style>
            <a:lnRef idx="2">
              <a:schemeClr val="dk1"/>
            </a:lnRef>
            <a:fillRef idx="1">
              <a:schemeClr val="lt1"/>
            </a:fillRef>
            <a:effectRef idx="0">
              <a:schemeClr val="dk1"/>
            </a:effectRef>
            <a:fontRef idx="minor">
              <a:schemeClr val="dk1"/>
            </a:fontRef>
          </p:style>
          <p:txBody>
            <a:bodyPr rtlCol="0" anchor="t"/>
            <a:lstStyle/>
            <a:p>
              <a:pPr algn="ctr"/>
              <a:endParaRPr kumimoji="1" lang="ja-JP" altLang="en-US" sz="2800">
                <a:solidFill>
                  <a:schemeClr val="accent5"/>
                </a:solidFill>
                <a:latin typeface="+mj-lt"/>
                <a:ea typeface="+mj-ea"/>
                <a:cs typeface="ＭＳ Ｐゴシック"/>
              </a:endParaRPr>
            </a:p>
          </p:txBody>
        </p:sp>
        <p:sp>
          <p:nvSpPr>
            <p:cNvPr id="25" name="正方形/長方形 24">
              <a:extLst>
                <a:ext uri="{FF2B5EF4-FFF2-40B4-BE49-F238E27FC236}">
                  <a16:creationId xmlns:a16="http://schemas.microsoft.com/office/drawing/2014/main" id="{353B3FCC-E443-4936-9CF4-F2A0C3941AD5}"/>
                </a:ext>
              </a:extLst>
            </p:cNvPr>
            <p:cNvSpPr/>
            <p:nvPr/>
          </p:nvSpPr>
          <p:spPr>
            <a:xfrm>
              <a:off x="5029203" y="4644588"/>
              <a:ext cx="370115" cy="291583"/>
            </a:xfrm>
            <a:prstGeom prst="rect">
              <a:avLst/>
            </a:prstGeom>
            <a:solidFill>
              <a:schemeClr val="accent1"/>
            </a:solidFill>
            <a:ln>
              <a:solidFill>
                <a:schemeClr val="tx2"/>
              </a:solidFill>
            </a:ln>
            <a:effectLst/>
          </p:spPr>
          <p:style>
            <a:lnRef idx="2">
              <a:schemeClr val="dk1"/>
            </a:lnRef>
            <a:fillRef idx="1">
              <a:schemeClr val="lt1"/>
            </a:fillRef>
            <a:effectRef idx="0">
              <a:schemeClr val="dk1"/>
            </a:effectRef>
            <a:fontRef idx="minor">
              <a:schemeClr val="dk1"/>
            </a:fontRef>
          </p:style>
          <p:txBody>
            <a:bodyPr rtlCol="0" anchor="t"/>
            <a:lstStyle/>
            <a:p>
              <a:pPr algn="ctr"/>
              <a:endParaRPr kumimoji="1" lang="ja-JP" altLang="en-US" sz="2800">
                <a:solidFill>
                  <a:schemeClr val="accent5"/>
                </a:solidFill>
                <a:latin typeface="+mj-lt"/>
                <a:ea typeface="+mj-ea"/>
                <a:cs typeface="ＭＳ Ｐゴシック"/>
              </a:endParaRPr>
            </a:p>
          </p:txBody>
        </p:sp>
        <p:sp>
          <p:nvSpPr>
            <p:cNvPr id="26" name="正方形/長方形 25">
              <a:extLst>
                <a:ext uri="{FF2B5EF4-FFF2-40B4-BE49-F238E27FC236}">
                  <a16:creationId xmlns:a16="http://schemas.microsoft.com/office/drawing/2014/main" id="{7B1DF38A-F81E-4E18-9977-5B8B203B235C}"/>
                </a:ext>
              </a:extLst>
            </p:cNvPr>
            <p:cNvSpPr/>
            <p:nvPr/>
          </p:nvSpPr>
          <p:spPr>
            <a:xfrm>
              <a:off x="5399320" y="4644588"/>
              <a:ext cx="370115" cy="291583"/>
            </a:xfrm>
            <a:prstGeom prst="rect">
              <a:avLst/>
            </a:prstGeom>
            <a:solidFill>
              <a:schemeClr val="accent1"/>
            </a:solidFill>
            <a:ln>
              <a:solidFill>
                <a:schemeClr val="tx2"/>
              </a:solidFill>
            </a:ln>
            <a:effectLst/>
          </p:spPr>
          <p:style>
            <a:lnRef idx="2">
              <a:schemeClr val="dk1"/>
            </a:lnRef>
            <a:fillRef idx="1">
              <a:schemeClr val="lt1"/>
            </a:fillRef>
            <a:effectRef idx="0">
              <a:schemeClr val="dk1"/>
            </a:effectRef>
            <a:fontRef idx="minor">
              <a:schemeClr val="dk1"/>
            </a:fontRef>
          </p:style>
          <p:txBody>
            <a:bodyPr rtlCol="0" anchor="t"/>
            <a:lstStyle/>
            <a:p>
              <a:pPr algn="ctr"/>
              <a:endParaRPr kumimoji="1" lang="ja-JP" altLang="en-US" sz="2800">
                <a:solidFill>
                  <a:schemeClr val="accent5"/>
                </a:solidFill>
                <a:latin typeface="+mj-lt"/>
                <a:ea typeface="+mj-ea"/>
                <a:cs typeface="ＭＳ Ｐゴシック"/>
              </a:endParaRPr>
            </a:p>
          </p:txBody>
        </p:sp>
        <p:sp>
          <p:nvSpPr>
            <p:cNvPr id="27" name="正方形/長方形 26">
              <a:extLst>
                <a:ext uri="{FF2B5EF4-FFF2-40B4-BE49-F238E27FC236}">
                  <a16:creationId xmlns:a16="http://schemas.microsoft.com/office/drawing/2014/main" id="{63ED135C-9235-4440-8AF1-FA57150C1F5E}"/>
                </a:ext>
              </a:extLst>
            </p:cNvPr>
            <p:cNvSpPr/>
            <p:nvPr/>
          </p:nvSpPr>
          <p:spPr>
            <a:xfrm>
              <a:off x="5769435" y="4644588"/>
              <a:ext cx="370115" cy="291583"/>
            </a:xfrm>
            <a:prstGeom prst="rect">
              <a:avLst/>
            </a:prstGeom>
            <a:solidFill>
              <a:schemeClr val="accent1"/>
            </a:solidFill>
            <a:ln>
              <a:solidFill>
                <a:schemeClr val="tx2"/>
              </a:solidFill>
            </a:ln>
            <a:effectLst/>
          </p:spPr>
          <p:style>
            <a:lnRef idx="2">
              <a:schemeClr val="dk1"/>
            </a:lnRef>
            <a:fillRef idx="1">
              <a:schemeClr val="lt1"/>
            </a:fillRef>
            <a:effectRef idx="0">
              <a:schemeClr val="dk1"/>
            </a:effectRef>
            <a:fontRef idx="minor">
              <a:schemeClr val="dk1"/>
            </a:fontRef>
          </p:style>
          <p:txBody>
            <a:bodyPr rtlCol="0" anchor="t"/>
            <a:lstStyle/>
            <a:p>
              <a:pPr algn="ctr"/>
              <a:endParaRPr kumimoji="1" lang="ja-JP" altLang="en-US" sz="2800">
                <a:solidFill>
                  <a:schemeClr val="accent5"/>
                </a:solidFill>
                <a:latin typeface="+mj-lt"/>
                <a:ea typeface="+mj-ea"/>
                <a:cs typeface="ＭＳ Ｐゴシック"/>
              </a:endParaRPr>
            </a:p>
          </p:txBody>
        </p:sp>
        <p:sp>
          <p:nvSpPr>
            <p:cNvPr id="28" name="正方形/長方形 27">
              <a:extLst>
                <a:ext uri="{FF2B5EF4-FFF2-40B4-BE49-F238E27FC236}">
                  <a16:creationId xmlns:a16="http://schemas.microsoft.com/office/drawing/2014/main" id="{43AD16B6-35D6-425A-B88B-DBF980E220B8}"/>
                </a:ext>
              </a:extLst>
            </p:cNvPr>
            <p:cNvSpPr/>
            <p:nvPr/>
          </p:nvSpPr>
          <p:spPr>
            <a:xfrm>
              <a:off x="6139550" y="4644588"/>
              <a:ext cx="370115" cy="291583"/>
            </a:xfrm>
            <a:prstGeom prst="rect">
              <a:avLst/>
            </a:prstGeom>
            <a:solidFill>
              <a:schemeClr val="accent1"/>
            </a:solidFill>
            <a:ln>
              <a:solidFill>
                <a:schemeClr val="tx2"/>
              </a:solidFill>
            </a:ln>
            <a:effectLst/>
          </p:spPr>
          <p:style>
            <a:lnRef idx="2">
              <a:schemeClr val="dk1"/>
            </a:lnRef>
            <a:fillRef idx="1">
              <a:schemeClr val="lt1"/>
            </a:fillRef>
            <a:effectRef idx="0">
              <a:schemeClr val="dk1"/>
            </a:effectRef>
            <a:fontRef idx="minor">
              <a:schemeClr val="dk1"/>
            </a:fontRef>
          </p:style>
          <p:txBody>
            <a:bodyPr rtlCol="0" anchor="t"/>
            <a:lstStyle/>
            <a:p>
              <a:pPr algn="ctr"/>
              <a:endParaRPr kumimoji="1" lang="ja-JP" altLang="en-US" sz="2800">
                <a:solidFill>
                  <a:schemeClr val="accent5"/>
                </a:solidFill>
                <a:latin typeface="+mj-lt"/>
                <a:ea typeface="+mj-ea"/>
                <a:cs typeface="ＭＳ Ｐゴシック"/>
              </a:endParaRPr>
            </a:p>
          </p:txBody>
        </p:sp>
        <p:sp>
          <p:nvSpPr>
            <p:cNvPr id="29" name="正方形/長方形 28">
              <a:extLst>
                <a:ext uri="{FF2B5EF4-FFF2-40B4-BE49-F238E27FC236}">
                  <a16:creationId xmlns:a16="http://schemas.microsoft.com/office/drawing/2014/main" id="{86852203-6F87-4C92-8464-BCF7BF1F833A}"/>
                </a:ext>
              </a:extLst>
            </p:cNvPr>
            <p:cNvSpPr/>
            <p:nvPr/>
          </p:nvSpPr>
          <p:spPr>
            <a:xfrm>
              <a:off x="6509665" y="4644588"/>
              <a:ext cx="370115" cy="291583"/>
            </a:xfrm>
            <a:prstGeom prst="rect">
              <a:avLst/>
            </a:prstGeom>
            <a:solidFill>
              <a:schemeClr val="accent1"/>
            </a:solidFill>
            <a:ln>
              <a:solidFill>
                <a:schemeClr val="tx2"/>
              </a:solidFill>
            </a:ln>
            <a:effectLst/>
          </p:spPr>
          <p:style>
            <a:lnRef idx="2">
              <a:schemeClr val="dk1"/>
            </a:lnRef>
            <a:fillRef idx="1">
              <a:schemeClr val="lt1"/>
            </a:fillRef>
            <a:effectRef idx="0">
              <a:schemeClr val="dk1"/>
            </a:effectRef>
            <a:fontRef idx="minor">
              <a:schemeClr val="dk1"/>
            </a:fontRef>
          </p:style>
          <p:txBody>
            <a:bodyPr rtlCol="0" anchor="t"/>
            <a:lstStyle/>
            <a:p>
              <a:pPr algn="ctr"/>
              <a:endParaRPr kumimoji="1" lang="ja-JP" altLang="en-US" sz="2800">
                <a:solidFill>
                  <a:schemeClr val="accent5"/>
                </a:solidFill>
                <a:latin typeface="+mj-lt"/>
                <a:ea typeface="+mj-ea"/>
                <a:cs typeface="ＭＳ Ｐゴシック"/>
              </a:endParaRPr>
            </a:p>
          </p:txBody>
        </p:sp>
        <p:sp>
          <p:nvSpPr>
            <p:cNvPr id="30" name="正方形/長方形 29">
              <a:extLst>
                <a:ext uri="{FF2B5EF4-FFF2-40B4-BE49-F238E27FC236}">
                  <a16:creationId xmlns:a16="http://schemas.microsoft.com/office/drawing/2014/main" id="{B969279E-0B9B-4351-96E3-E8D03F0EFDE8}"/>
                </a:ext>
              </a:extLst>
            </p:cNvPr>
            <p:cNvSpPr/>
            <p:nvPr/>
          </p:nvSpPr>
          <p:spPr>
            <a:xfrm>
              <a:off x="6879780" y="4644588"/>
              <a:ext cx="370115" cy="291583"/>
            </a:xfrm>
            <a:prstGeom prst="rect">
              <a:avLst/>
            </a:prstGeom>
            <a:solidFill>
              <a:schemeClr val="accent1"/>
            </a:solidFill>
            <a:ln>
              <a:solidFill>
                <a:schemeClr val="tx2"/>
              </a:solidFill>
            </a:ln>
            <a:effectLst/>
          </p:spPr>
          <p:style>
            <a:lnRef idx="2">
              <a:schemeClr val="dk1"/>
            </a:lnRef>
            <a:fillRef idx="1">
              <a:schemeClr val="lt1"/>
            </a:fillRef>
            <a:effectRef idx="0">
              <a:schemeClr val="dk1"/>
            </a:effectRef>
            <a:fontRef idx="minor">
              <a:schemeClr val="dk1"/>
            </a:fontRef>
          </p:style>
          <p:txBody>
            <a:bodyPr rtlCol="0" anchor="t"/>
            <a:lstStyle/>
            <a:p>
              <a:pPr algn="ctr"/>
              <a:endParaRPr kumimoji="1" lang="ja-JP" altLang="en-US" sz="2800">
                <a:solidFill>
                  <a:schemeClr val="accent5"/>
                </a:solidFill>
                <a:latin typeface="+mj-lt"/>
                <a:ea typeface="+mj-ea"/>
                <a:cs typeface="ＭＳ Ｐゴシック"/>
              </a:endParaRPr>
            </a:p>
          </p:txBody>
        </p:sp>
        <p:sp>
          <p:nvSpPr>
            <p:cNvPr id="31" name="正方形/長方形 30">
              <a:extLst>
                <a:ext uri="{FF2B5EF4-FFF2-40B4-BE49-F238E27FC236}">
                  <a16:creationId xmlns:a16="http://schemas.microsoft.com/office/drawing/2014/main" id="{9B8720EA-7B17-409B-A886-E64E1FFEBF94}"/>
                </a:ext>
              </a:extLst>
            </p:cNvPr>
            <p:cNvSpPr/>
            <p:nvPr/>
          </p:nvSpPr>
          <p:spPr>
            <a:xfrm>
              <a:off x="7249895" y="4644588"/>
              <a:ext cx="370115" cy="291583"/>
            </a:xfrm>
            <a:prstGeom prst="rect">
              <a:avLst/>
            </a:prstGeom>
            <a:solidFill>
              <a:schemeClr val="accent1"/>
            </a:solidFill>
            <a:ln>
              <a:solidFill>
                <a:schemeClr val="tx2"/>
              </a:solidFill>
            </a:ln>
            <a:effectLst/>
          </p:spPr>
          <p:style>
            <a:lnRef idx="2">
              <a:schemeClr val="dk1"/>
            </a:lnRef>
            <a:fillRef idx="1">
              <a:schemeClr val="lt1"/>
            </a:fillRef>
            <a:effectRef idx="0">
              <a:schemeClr val="dk1"/>
            </a:effectRef>
            <a:fontRef idx="minor">
              <a:schemeClr val="dk1"/>
            </a:fontRef>
          </p:style>
          <p:txBody>
            <a:bodyPr rtlCol="0" anchor="t"/>
            <a:lstStyle/>
            <a:p>
              <a:pPr algn="ctr"/>
              <a:endParaRPr kumimoji="1" lang="ja-JP" altLang="en-US" sz="2800">
                <a:solidFill>
                  <a:schemeClr val="accent5"/>
                </a:solidFill>
                <a:latin typeface="+mj-lt"/>
                <a:ea typeface="+mj-ea"/>
                <a:cs typeface="ＭＳ Ｐゴシック"/>
              </a:endParaRPr>
            </a:p>
          </p:txBody>
        </p:sp>
        <p:sp>
          <p:nvSpPr>
            <p:cNvPr id="32" name="正方形/長方形 31">
              <a:extLst>
                <a:ext uri="{FF2B5EF4-FFF2-40B4-BE49-F238E27FC236}">
                  <a16:creationId xmlns:a16="http://schemas.microsoft.com/office/drawing/2014/main" id="{86CA68FF-D9D3-4A71-87B3-AC9BB10EF1B6}"/>
                </a:ext>
              </a:extLst>
            </p:cNvPr>
            <p:cNvSpPr/>
            <p:nvPr/>
          </p:nvSpPr>
          <p:spPr>
            <a:xfrm>
              <a:off x="3548743" y="4937837"/>
              <a:ext cx="370115" cy="291583"/>
            </a:xfrm>
            <a:prstGeom prst="rect">
              <a:avLst/>
            </a:prstGeom>
            <a:solidFill>
              <a:schemeClr val="accent1"/>
            </a:solidFill>
            <a:ln>
              <a:solidFill>
                <a:schemeClr val="tx2"/>
              </a:solidFill>
            </a:ln>
            <a:effectLst/>
          </p:spPr>
          <p:style>
            <a:lnRef idx="2">
              <a:schemeClr val="dk1"/>
            </a:lnRef>
            <a:fillRef idx="1">
              <a:schemeClr val="lt1"/>
            </a:fillRef>
            <a:effectRef idx="0">
              <a:schemeClr val="dk1"/>
            </a:effectRef>
            <a:fontRef idx="minor">
              <a:schemeClr val="dk1"/>
            </a:fontRef>
          </p:style>
          <p:txBody>
            <a:bodyPr rtlCol="0" anchor="t"/>
            <a:lstStyle/>
            <a:p>
              <a:pPr algn="ctr"/>
              <a:endParaRPr kumimoji="1" lang="ja-JP" altLang="en-US" sz="2800">
                <a:solidFill>
                  <a:schemeClr val="accent5"/>
                </a:solidFill>
                <a:latin typeface="+mj-lt"/>
                <a:ea typeface="+mj-ea"/>
                <a:cs typeface="ＭＳ Ｐゴシック"/>
              </a:endParaRPr>
            </a:p>
          </p:txBody>
        </p:sp>
        <p:sp>
          <p:nvSpPr>
            <p:cNvPr id="33" name="正方形/長方形 32">
              <a:extLst>
                <a:ext uri="{FF2B5EF4-FFF2-40B4-BE49-F238E27FC236}">
                  <a16:creationId xmlns:a16="http://schemas.microsoft.com/office/drawing/2014/main" id="{4368FA73-40E8-48E4-A4D8-6D16BEE5F059}"/>
                </a:ext>
              </a:extLst>
            </p:cNvPr>
            <p:cNvSpPr/>
            <p:nvPr/>
          </p:nvSpPr>
          <p:spPr>
            <a:xfrm>
              <a:off x="3918858" y="4937837"/>
              <a:ext cx="370115" cy="291583"/>
            </a:xfrm>
            <a:prstGeom prst="rect">
              <a:avLst/>
            </a:prstGeom>
            <a:solidFill>
              <a:schemeClr val="accent1"/>
            </a:solidFill>
            <a:ln>
              <a:solidFill>
                <a:schemeClr val="tx2"/>
              </a:solidFill>
            </a:ln>
            <a:effectLst/>
          </p:spPr>
          <p:style>
            <a:lnRef idx="2">
              <a:schemeClr val="dk1"/>
            </a:lnRef>
            <a:fillRef idx="1">
              <a:schemeClr val="lt1"/>
            </a:fillRef>
            <a:effectRef idx="0">
              <a:schemeClr val="dk1"/>
            </a:effectRef>
            <a:fontRef idx="minor">
              <a:schemeClr val="dk1"/>
            </a:fontRef>
          </p:style>
          <p:txBody>
            <a:bodyPr rtlCol="0" anchor="t"/>
            <a:lstStyle/>
            <a:p>
              <a:pPr algn="ctr"/>
              <a:endParaRPr kumimoji="1" lang="ja-JP" altLang="en-US" sz="2800">
                <a:solidFill>
                  <a:schemeClr val="accent5"/>
                </a:solidFill>
                <a:latin typeface="+mj-lt"/>
                <a:ea typeface="+mj-ea"/>
                <a:cs typeface="ＭＳ Ｐゴシック"/>
              </a:endParaRPr>
            </a:p>
          </p:txBody>
        </p:sp>
        <p:sp>
          <p:nvSpPr>
            <p:cNvPr id="34" name="正方形/長方形 33">
              <a:extLst>
                <a:ext uri="{FF2B5EF4-FFF2-40B4-BE49-F238E27FC236}">
                  <a16:creationId xmlns:a16="http://schemas.microsoft.com/office/drawing/2014/main" id="{CDE07E2E-E0A7-4C91-B48F-6281E628198C}"/>
                </a:ext>
              </a:extLst>
            </p:cNvPr>
            <p:cNvSpPr/>
            <p:nvPr/>
          </p:nvSpPr>
          <p:spPr>
            <a:xfrm>
              <a:off x="4288973" y="4937837"/>
              <a:ext cx="370115" cy="291583"/>
            </a:xfrm>
            <a:prstGeom prst="rect">
              <a:avLst/>
            </a:prstGeom>
            <a:solidFill>
              <a:schemeClr val="accent1"/>
            </a:solidFill>
            <a:ln>
              <a:solidFill>
                <a:schemeClr val="tx2"/>
              </a:solidFill>
            </a:ln>
            <a:effectLst/>
          </p:spPr>
          <p:style>
            <a:lnRef idx="2">
              <a:schemeClr val="dk1"/>
            </a:lnRef>
            <a:fillRef idx="1">
              <a:schemeClr val="lt1"/>
            </a:fillRef>
            <a:effectRef idx="0">
              <a:schemeClr val="dk1"/>
            </a:effectRef>
            <a:fontRef idx="minor">
              <a:schemeClr val="dk1"/>
            </a:fontRef>
          </p:style>
          <p:txBody>
            <a:bodyPr rtlCol="0" anchor="t"/>
            <a:lstStyle/>
            <a:p>
              <a:pPr algn="ctr"/>
              <a:endParaRPr kumimoji="1" lang="ja-JP" altLang="en-US" sz="2800">
                <a:solidFill>
                  <a:schemeClr val="accent5"/>
                </a:solidFill>
                <a:latin typeface="+mj-lt"/>
                <a:ea typeface="+mj-ea"/>
                <a:cs typeface="ＭＳ Ｐゴシック"/>
              </a:endParaRPr>
            </a:p>
          </p:txBody>
        </p:sp>
        <p:sp>
          <p:nvSpPr>
            <p:cNvPr id="35" name="正方形/長方形 34">
              <a:extLst>
                <a:ext uri="{FF2B5EF4-FFF2-40B4-BE49-F238E27FC236}">
                  <a16:creationId xmlns:a16="http://schemas.microsoft.com/office/drawing/2014/main" id="{CD9FB6D4-2DC0-4267-8CA2-112E7672DB65}"/>
                </a:ext>
              </a:extLst>
            </p:cNvPr>
            <p:cNvSpPr/>
            <p:nvPr/>
          </p:nvSpPr>
          <p:spPr>
            <a:xfrm>
              <a:off x="4659088" y="4937837"/>
              <a:ext cx="370115" cy="291583"/>
            </a:xfrm>
            <a:prstGeom prst="rect">
              <a:avLst/>
            </a:prstGeom>
            <a:solidFill>
              <a:schemeClr val="accent1"/>
            </a:solidFill>
            <a:ln>
              <a:solidFill>
                <a:schemeClr val="tx2"/>
              </a:solidFill>
            </a:ln>
            <a:effectLst/>
          </p:spPr>
          <p:style>
            <a:lnRef idx="2">
              <a:schemeClr val="dk1"/>
            </a:lnRef>
            <a:fillRef idx="1">
              <a:schemeClr val="lt1"/>
            </a:fillRef>
            <a:effectRef idx="0">
              <a:schemeClr val="dk1"/>
            </a:effectRef>
            <a:fontRef idx="minor">
              <a:schemeClr val="dk1"/>
            </a:fontRef>
          </p:style>
          <p:txBody>
            <a:bodyPr rtlCol="0" anchor="t"/>
            <a:lstStyle/>
            <a:p>
              <a:pPr algn="ctr"/>
              <a:endParaRPr kumimoji="1" lang="ja-JP" altLang="en-US" sz="2800">
                <a:solidFill>
                  <a:schemeClr val="accent5"/>
                </a:solidFill>
                <a:latin typeface="+mj-lt"/>
                <a:ea typeface="+mj-ea"/>
                <a:cs typeface="ＭＳ Ｐゴシック"/>
              </a:endParaRPr>
            </a:p>
          </p:txBody>
        </p:sp>
        <p:sp>
          <p:nvSpPr>
            <p:cNvPr id="36" name="正方形/長方形 35">
              <a:extLst>
                <a:ext uri="{FF2B5EF4-FFF2-40B4-BE49-F238E27FC236}">
                  <a16:creationId xmlns:a16="http://schemas.microsoft.com/office/drawing/2014/main" id="{31478504-5D21-4716-97E4-66A7D83CC3D4}"/>
                </a:ext>
              </a:extLst>
            </p:cNvPr>
            <p:cNvSpPr/>
            <p:nvPr/>
          </p:nvSpPr>
          <p:spPr>
            <a:xfrm>
              <a:off x="5029203" y="4937837"/>
              <a:ext cx="370115" cy="291583"/>
            </a:xfrm>
            <a:prstGeom prst="rect">
              <a:avLst/>
            </a:prstGeom>
            <a:solidFill>
              <a:schemeClr val="accent1"/>
            </a:solidFill>
            <a:ln>
              <a:solidFill>
                <a:schemeClr val="tx2"/>
              </a:solidFill>
            </a:ln>
            <a:effectLst/>
          </p:spPr>
          <p:style>
            <a:lnRef idx="2">
              <a:schemeClr val="dk1"/>
            </a:lnRef>
            <a:fillRef idx="1">
              <a:schemeClr val="lt1"/>
            </a:fillRef>
            <a:effectRef idx="0">
              <a:schemeClr val="dk1"/>
            </a:effectRef>
            <a:fontRef idx="minor">
              <a:schemeClr val="dk1"/>
            </a:fontRef>
          </p:style>
          <p:txBody>
            <a:bodyPr rtlCol="0" anchor="t"/>
            <a:lstStyle/>
            <a:p>
              <a:pPr algn="ctr"/>
              <a:endParaRPr kumimoji="1" lang="ja-JP" altLang="en-US" sz="2800">
                <a:solidFill>
                  <a:schemeClr val="accent5"/>
                </a:solidFill>
                <a:latin typeface="+mj-lt"/>
                <a:ea typeface="+mj-ea"/>
                <a:cs typeface="ＭＳ Ｐゴシック"/>
              </a:endParaRPr>
            </a:p>
          </p:txBody>
        </p:sp>
        <p:sp>
          <p:nvSpPr>
            <p:cNvPr id="37" name="正方形/長方形 36">
              <a:extLst>
                <a:ext uri="{FF2B5EF4-FFF2-40B4-BE49-F238E27FC236}">
                  <a16:creationId xmlns:a16="http://schemas.microsoft.com/office/drawing/2014/main" id="{13AB84CC-D288-40D7-9DFE-ECC7EFCACF04}"/>
                </a:ext>
              </a:extLst>
            </p:cNvPr>
            <p:cNvSpPr/>
            <p:nvPr/>
          </p:nvSpPr>
          <p:spPr>
            <a:xfrm>
              <a:off x="5399318" y="4937837"/>
              <a:ext cx="370115" cy="291583"/>
            </a:xfrm>
            <a:prstGeom prst="rect">
              <a:avLst/>
            </a:prstGeom>
            <a:solidFill>
              <a:schemeClr val="accent1"/>
            </a:solidFill>
            <a:ln>
              <a:solidFill>
                <a:schemeClr val="tx2"/>
              </a:solidFill>
            </a:ln>
            <a:effectLst/>
          </p:spPr>
          <p:style>
            <a:lnRef idx="2">
              <a:schemeClr val="dk1"/>
            </a:lnRef>
            <a:fillRef idx="1">
              <a:schemeClr val="lt1"/>
            </a:fillRef>
            <a:effectRef idx="0">
              <a:schemeClr val="dk1"/>
            </a:effectRef>
            <a:fontRef idx="minor">
              <a:schemeClr val="dk1"/>
            </a:fontRef>
          </p:style>
          <p:txBody>
            <a:bodyPr rtlCol="0" anchor="t"/>
            <a:lstStyle/>
            <a:p>
              <a:pPr algn="ctr"/>
              <a:endParaRPr kumimoji="1" lang="ja-JP" altLang="en-US" sz="2800">
                <a:solidFill>
                  <a:schemeClr val="accent5"/>
                </a:solidFill>
                <a:latin typeface="+mj-lt"/>
                <a:ea typeface="+mj-ea"/>
                <a:cs typeface="ＭＳ Ｐゴシック"/>
              </a:endParaRPr>
            </a:p>
          </p:txBody>
        </p:sp>
        <p:sp>
          <p:nvSpPr>
            <p:cNvPr id="38" name="正方形/長方形 37">
              <a:extLst>
                <a:ext uri="{FF2B5EF4-FFF2-40B4-BE49-F238E27FC236}">
                  <a16:creationId xmlns:a16="http://schemas.microsoft.com/office/drawing/2014/main" id="{335E2571-3E3E-4DE6-9A7F-B4D766A8798C}"/>
                </a:ext>
              </a:extLst>
            </p:cNvPr>
            <p:cNvSpPr/>
            <p:nvPr/>
          </p:nvSpPr>
          <p:spPr>
            <a:xfrm>
              <a:off x="5769435" y="4937837"/>
              <a:ext cx="370115" cy="291583"/>
            </a:xfrm>
            <a:prstGeom prst="rect">
              <a:avLst/>
            </a:prstGeom>
            <a:solidFill>
              <a:schemeClr val="accent1"/>
            </a:solidFill>
            <a:ln>
              <a:solidFill>
                <a:schemeClr val="tx2"/>
              </a:solidFill>
            </a:ln>
            <a:effectLst/>
          </p:spPr>
          <p:style>
            <a:lnRef idx="2">
              <a:schemeClr val="dk1"/>
            </a:lnRef>
            <a:fillRef idx="1">
              <a:schemeClr val="lt1"/>
            </a:fillRef>
            <a:effectRef idx="0">
              <a:schemeClr val="dk1"/>
            </a:effectRef>
            <a:fontRef idx="minor">
              <a:schemeClr val="dk1"/>
            </a:fontRef>
          </p:style>
          <p:txBody>
            <a:bodyPr rtlCol="0" anchor="t"/>
            <a:lstStyle/>
            <a:p>
              <a:pPr algn="ctr"/>
              <a:endParaRPr kumimoji="1" lang="ja-JP" altLang="en-US" sz="2800">
                <a:solidFill>
                  <a:schemeClr val="accent5"/>
                </a:solidFill>
                <a:latin typeface="+mj-lt"/>
                <a:ea typeface="+mj-ea"/>
                <a:cs typeface="ＭＳ Ｐゴシック"/>
              </a:endParaRPr>
            </a:p>
          </p:txBody>
        </p:sp>
        <p:sp>
          <p:nvSpPr>
            <p:cNvPr id="39" name="正方形/長方形 38">
              <a:extLst>
                <a:ext uri="{FF2B5EF4-FFF2-40B4-BE49-F238E27FC236}">
                  <a16:creationId xmlns:a16="http://schemas.microsoft.com/office/drawing/2014/main" id="{D6DF4303-F32C-4309-A9DA-D5B4A3B500AB}"/>
                </a:ext>
              </a:extLst>
            </p:cNvPr>
            <p:cNvSpPr/>
            <p:nvPr/>
          </p:nvSpPr>
          <p:spPr>
            <a:xfrm>
              <a:off x="6139550" y="4937837"/>
              <a:ext cx="370115" cy="291583"/>
            </a:xfrm>
            <a:prstGeom prst="rect">
              <a:avLst/>
            </a:prstGeom>
            <a:solidFill>
              <a:schemeClr val="accent1"/>
            </a:solidFill>
            <a:ln>
              <a:solidFill>
                <a:schemeClr val="tx2"/>
              </a:solidFill>
            </a:ln>
            <a:effectLst/>
          </p:spPr>
          <p:style>
            <a:lnRef idx="2">
              <a:schemeClr val="dk1"/>
            </a:lnRef>
            <a:fillRef idx="1">
              <a:schemeClr val="lt1"/>
            </a:fillRef>
            <a:effectRef idx="0">
              <a:schemeClr val="dk1"/>
            </a:effectRef>
            <a:fontRef idx="minor">
              <a:schemeClr val="dk1"/>
            </a:fontRef>
          </p:style>
          <p:txBody>
            <a:bodyPr rtlCol="0" anchor="t"/>
            <a:lstStyle/>
            <a:p>
              <a:pPr algn="ctr"/>
              <a:endParaRPr kumimoji="1" lang="ja-JP" altLang="en-US" sz="2800">
                <a:solidFill>
                  <a:schemeClr val="accent5"/>
                </a:solidFill>
                <a:latin typeface="+mj-lt"/>
                <a:ea typeface="+mj-ea"/>
                <a:cs typeface="ＭＳ Ｐゴシック"/>
              </a:endParaRPr>
            </a:p>
          </p:txBody>
        </p:sp>
        <p:sp>
          <p:nvSpPr>
            <p:cNvPr id="40" name="正方形/長方形 39">
              <a:extLst>
                <a:ext uri="{FF2B5EF4-FFF2-40B4-BE49-F238E27FC236}">
                  <a16:creationId xmlns:a16="http://schemas.microsoft.com/office/drawing/2014/main" id="{4AA976CF-7F27-448F-A496-0D3FD8E620A0}"/>
                </a:ext>
              </a:extLst>
            </p:cNvPr>
            <p:cNvSpPr/>
            <p:nvPr/>
          </p:nvSpPr>
          <p:spPr>
            <a:xfrm>
              <a:off x="6509665" y="4937837"/>
              <a:ext cx="370115" cy="291583"/>
            </a:xfrm>
            <a:prstGeom prst="rect">
              <a:avLst/>
            </a:prstGeom>
            <a:solidFill>
              <a:schemeClr val="accent1"/>
            </a:solidFill>
            <a:ln>
              <a:solidFill>
                <a:schemeClr val="tx2"/>
              </a:solidFill>
            </a:ln>
            <a:effectLst/>
          </p:spPr>
          <p:style>
            <a:lnRef idx="2">
              <a:schemeClr val="dk1"/>
            </a:lnRef>
            <a:fillRef idx="1">
              <a:schemeClr val="lt1"/>
            </a:fillRef>
            <a:effectRef idx="0">
              <a:schemeClr val="dk1"/>
            </a:effectRef>
            <a:fontRef idx="minor">
              <a:schemeClr val="dk1"/>
            </a:fontRef>
          </p:style>
          <p:txBody>
            <a:bodyPr rtlCol="0" anchor="t"/>
            <a:lstStyle/>
            <a:p>
              <a:pPr algn="ctr"/>
              <a:endParaRPr kumimoji="1" lang="ja-JP" altLang="en-US" sz="2800">
                <a:solidFill>
                  <a:schemeClr val="accent5"/>
                </a:solidFill>
                <a:latin typeface="+mj-lt"/>
                <a:ea typeface="+mj-ea"/>
                <a:cs typeface="ＭＳ Ｐゴシック"/>
              </a:endParaRPr>
            </a:p>
          </p:txBody>
        </p:sp>
        <p:sp>
          <p:nvSpPr>
            <p:cNvPr id="41" name="正方形/長方形 40">
              <a:extLst>
                <a:ext uri="{FF2B5EF4-FFF2-40B4-BE49-F238E27FC236}">
                  <a16:creationId xmlns:a16="http://schemas.microsoft.com/office/drawing/2014/main" id="{DD81FAED-D2BB-44A4-AD78-61533E4A9E02}"/>
                </a:ext>
              </a:extLst>
            </p:cNvPr>
            <p:cNvSpPr/>
            <p:nvPr/>
          </p:nvSpPr>
          <p:spPr>
            <a:xfrm>
              <a:off x="6879780" y="4937837"/>
              <a:ext cx="370115" cy="291583"/>
            </a:xfrm>
            <a:prstGeom prst="rect">
              <a:avLst/>
            </a:prstGeom>
            <a:solidFill>
              <a:schemeClr val="accent1"/>
            </a:solidFill>
            <a:ln>
              <a:solidFill>
                <a:schemeClr val="tx2"/>
              </a:solidFill>
            </a:ln>
            <a:effectLst/>
          </p:spPr>
          <p:style>
            <a:lnRef idx="2">
              <a:schemeClr val="dk1"/>
            </a:lnRef>
            <a:fillRef idx="1">
              <a:schemeClr val="lt1"/>
            </a:fillRef>
            <a:effectRef idx="0">
              <a:schemeClr val="dk1"/>
            </a:effectRef>
            <a:fontRef idx="minor">
              <a:schemeClr val="dk1"/>
            </a:fontRef>
          </p:style>
          <p:txBody>
            <a:bodyPr rtlCol="0" anchor="t"/>
            <a:lstStyle/>
            <a:p>
              <a:pPr algn="ctr"/>
              <a:endParaRPr kumimoji="1" lang="ja-JP" altLang="en-US" sz="2800">
                <a:solidFill>
                  <a:schemeClr val="accent5"/>
                </a:solidFill>
                <a:latin typeface="+mj-lt"/>
                <a:ea typeface="+mj-ea"/>
                <a:cs typeface="ＭＳ Ｐゴシック"/>
              </a:endParaRPr>
            </a:p>
          </p:txBody>
        </p:sp>
        <p:sp>
          <p:nvSpPr>
            <p:cNvPr id="42" name="正方形/長方形 41">
              <a:extLst>
                <a:ext uri="{FF2B5EF4-FFF2-40B4-BE49-F238E27FC236}">
                  <a16:creationId xmlns:a16="http://schemas.microsoft.com/office/drawing/2014/main" id="{415F7311-C746-40C7-A4C9-E52D2B941719}"/>
                </a:ext>
              </a:extLst>
            </p:cNvPr>
            <p:cNvSpPr/>
            <p:nvPr/>
          </p:nvSpPr>
          <p:spPr>
            <a:xfrm>
              <a:off x="7249895" y="4937837"/>
              <a:ext cx="370115" cy="291583"/>
            </a:xfrm>
            <a:prstGeom prst="rect">
              <a:avLst/>
            </a:prstGeom>
            <a:solidFill>
              <a:schemeClr val="accent1"/>
            </a:solidFill>
            <a:ln>
              <a:solidFill>
                <a:schemeClr val="tx2"/>
              </a:solidFill>
            </a:ln>
            <a:effectLst/>
          </p:spPr>
          <p:style>
            <a:lnRef idx="2">
              <a:schemeClr val="dk1"/>
            </a:lnRef>
            <a:fillRef idx="1">
              <a:schemeClr val="lt1"/>
            </a:fillRef>
            <a:effectRef idx="0">
              <a:schemeClr val="dk1"/>
            </a:effectRef>
            <a:fontRef idx="minor">
              <a:schemeClr val="dk1"/>
            </a:fontRef>
          </p:style>
          <p:txBody>
            <a:bodyPr rtlCol="0" anchor="t"/>
            <a:lstStyle/>
            <a:p>
              <a:pPr algn="ctr"/>
              <a:endParaRPr kumimoji="1" lang="ja-JP" altLang="en-US" sz="2800">
                <a:solidFill>
                  <a:schemeClr val="accent5"/>
                </a:solidFill>
                <a:latin typeface="+mj-lt"/>
                <a:ea typeface="+mj-ea"/>
                <a:cs typeface="ＭＳ Ｐゴシック"/>
              </a:endParaRPr>
            </a:p>
          </p:txBody>
        </p:sp>
        <p:sp>
          <p:nvSpPr>
            <p:cNvPr id="43" name="正方形/長方形 42">
              <a:extLst>
                <a:ext uri="{FF2B5EF4-FFF2-40B4-BE49-F238E27FC236}">
                  <a16:creationId xmlns:a16="http://schemas.microsoft.com/office/drawing/2014/main" id="{462AB234-22A8-4427-87E3-02F30A56D41A}"/>
                </a:ext>
              </a:extLst>
            </p:cNvPr>
            <p:cNvSpPr/>
            <p:nvPr/>
          </p:nvSpPr>
          <p:spPr>
            <a:xfrm>
              <a:off x="7620010" y="4937837"/>
              <a:ext cx="370115" cy="291583"/>
            </a:xfrm>
            <a:prstGeom prst="rect">
              <a:avLst/>
            </a:prstGeom>
            <a:solidFill>
              <a:schemeClr val="accent1"/>
            </a:solidFill>
            <a:ln>
              <a:solidFill>
                <a:schemeClr val="tx2"/>
              </a:solidFill>
            </a:ln>
            <a:effectLst/>
          </p:spPr>
          <p:style>
            <a:lnRef idx="2">
              <a:schemeClr val="dk1"/>
            </a:lnRef>
            <a:fillRef idx="1">
              <a:schemeClr val="lt1"/>
            </a:fillRef>
            <a:effectRef idx="0">
              <a:schemeClr val="dk1"/>
            </a:effectRef>
            <a:fontRef idx="minor">
              <a:schemeClr val="dk1"/>
            </a:fontRef>
          </p:style>
          <p:txBody>
            <a:bodyPr rtlCol="0" anchor="t"/>
            <a:lstStyle/>
            <a:p>
              <a:pPr algn="ctr"/>
              <a:endParaRPr kumimoji="1" lang="ja-JP" altLang="en-US" sz="2800">
                <a:solidFill>
                  <a:schemeClr val="accent5"/>
                </a:solidFill>
                <a:latin typeface="+mj-lt"/>
                <a:ea typeface="+mj-ea"/>
                <a:cs typeface="ＭＳ Ｐゴシック"/>
              </a:endParaRPr>
            </a:p>
          </p:txBody>
        </p:sp>
        <p:sp>
          <p:nvSpPr>
            <p:cNvPr id="44" name="正方形/長方形 43">
              <a:extLst>
                <a:ext uri="{FF2B5EF4-FFF2-40B4-BE49-F238E27FC236}">
                  <a16:creationId xmlns:a16="http://schemas.microsoft.com/office/drawing/2014/main" id="{8D4B9D6B-3C46-45BD-AD62-4E2F61FD8AB7}"/>
                </a:ext>
              </a:extLst>
            </p:cNvPr>
            <p:cNvSpPr/>
            <p:nvPr/>
          </p:nvSpPr>
          <p:spPr>
            <a:xfrm>
              <a:off x="3918858" y="5231086"/>
              <a:ext cx="370115" cy="291583"/>
            </a:xfrm>
            <a:prstGeom prst="rect">
              <a:avLst/>
            </a:prstGeom>
            <a:solidFill>
              <a:schemeClr val="accent1"/>
            </a:solidFill>
            <a:ln>
              <a:solidFill>
                <a:schemeClr val="tx2"/>
              </a:solidFill>
            </a:ln>
            <a:effectLst/>
          </p:spPr>
          <p:style>
            <a:lnRef idx="2">
              <a:schemeClr val="dk1"/>
            </a:lnRef>
            <a:fillRef idx="1">
              <a:schemeClr val="lt1"/>
            </a:fillRef>
            <a:effectRef idx="0">
              <a:schemeClr val="dk1"/>
            </a:effectRef>
            <a:fontRef idx="minor">
              <a:schemeClr val="dk1"/>
            </a:fontRef>
          </p:style>
          <p:txBody>
            <a:bodyPr rtlCol="0" anchor="t"/>
            <a:lstStyle/>
            <a:p>
              <a:pPr algn="ctr"/>
              <a:endParaRPr kumimoji="1" lang="ja-JP" altLang="en-US" sz="2800">
                <a:solidFill>
                  <a:schemeClr val="accent5"/>
                </a:solidFill>
                <a:latin typeface="+mj-lt"/>
                <a:ea typeface="+mj-ea"/>
                <a:cs typeface="ＭＳ Ｐゴシック"/>
              </a:endParaRPr>
            </a:p>
          </p:txBody>
        </p:sp>
        <p:sp>
          <p:nvSpPr>
            <p:cNvPr id="45" name="正方形/長方形 44">
              <a:extLst>
                <a:ext uri="{FF2B5EF4-FFF2-40B4-BE49-F238E27FC236}">
                  <a16:creationId xmlns:a16="http://schemas.microsoft.com/office/drawing/2014/main" id="{8EEE8B36-6839-4955-9A2C-44D87ED3B9EC}"/>
                </a:ext>
              </a:extLst>
            </p:cNvPr>
            <p:cNvSpPr/>
            <p:nvPr/>
          </p:nvSpPr>
          <p:spPr>
            <a:xfrm>
              <a:off x="4288973" y="5231086"/>
              <a:ext cx="370115" cy="291583"/>
            </a:xfrm>
            <a:prstGeom prst="rect">
              <a:avLst/>
            </a:prstGeom>
            <a:solidFill>
              <a:schemeClr val="accent1"/>
            </a:solidFill>
            <a:ln>
              <a:solidFill>
                <a:schemeClr val="tx2"/>
              </a:solidFill>
            </a:ln>
            <a:effectLst/>
          </p:spPr>
          <p:style>
            <a:lnRef idx="2">
              <a:schemeClr val="dk1"/>
            </a:lnRef>
            <a:fillRef idx="1">
              <a:schemeClr val="lt1"/>
            </a:fillRef>
            <a:effectRef idx="0">
              <a:schemeClr val="dk1"/>
            </a:effectRef>
            <a:fontRef idx="minor">
              <a:schemeClr val="dk1"/>
            </a:fontRef>
          </p:style>
          <p:txBody>
            <a:bodyPr rtlCol="0" anchor="t"/>
            <a:lstStyle/>
            <a:p>
              <a:pPr algn="ctr"/>
              <a:endParaRPr kumimoji="1" lang="ja-JP" altLang="en-US" sz="2800">
                <a:solidFill>
                  <a:schemeClr val="accent5"/>
                </a:solidFill>
                <a:latin typeface="+mj-lt"/>
                <a:ea typeface="+mj-ea"/>
                <a:cs typeface="ＭＳ Ｐゴシック"/>
              </a:endParaRPr>
            </a:p>
          </p:txBody>
        </p:sp>
        <p:sp>
          <p:nvSpPr>
            <p:cNvPr id="46" name="正方形/長方形 45">
              <a:extLst>
                <a:ext uri="{FF2B5EF4-FFF2-40B4-BE49-F238E27FC236}">
                  <a16:creationId xmlns:a16="http://schemas.microsoft.com/office/drawing/2014/main" id="{DDC425A3-9444-4E81-B1D0-BB4F1245230C}"/>
                </a:ext>
              </a:extLst>
            </p:cNvPr>
            <p:cNvSpPr/>
            <p:nvPr/>
          </p:nvSpPr>
          <p:spPr>
            <a:xfrm>
              <a:off x="4659088" y="5231086"/>
              <a:ext cx="370115" cy="291583"/>
            </a:xfrm>
            <a:prstGeom prst="rect">
              <a:avLst/>
            </a:prstGeom>
            <a:solidFill>
              <a:schemeClr val="accent1"/>
            </a:solidFill>
            <a:ln>
              <a:solidFill>
                <a:schemeClr val="tx2"/>
              </a:solidFill>
            </a:ln>
            <a:effectLst/>
          </p:spPr>
          <p:style>
            <a:lnRef idx="2">
              <a:schemeClr val="dk1"/>
            </a:lnRef>
            <a:fillRef idx="1">
              <a:schemeClr val="lt1"/>
            </a:fillRef>
            <a:effectRef idx="0">
              <a:schemeClr val="dk1"/>
            </a:effectRef>
            <a:fontRef idx="minor">
              <a:schemeClr val="dk1"/>
            </a:fontRef>
          </p:style>
          <p:txBody>
            <a:bodyPr rtlCol="0" anchor="t"/>
            <a:lstStyle/>
            <a:p>
              <a:pPr algn="ctr"/>
              <a:endParaRPr kumimoji="1" lang="ja-JP" altLang="en-US" sz="2800">
                <a:solidFill>
                  <a:schemeClr val="accent5"/>
                </a:solidFill>
                <a:latin typeface="+mj-lt"/>
                <a:ea typeface="+mj-ea"/>
                <a:cs typeface="ＭＳ Ｐゴシック"/>
              </a:endParaRPr>
            </a:p>
          </p:txBody>
        </p:sp>
        <p:sp>
          <p:nvSpPr>
            <p:cNvPr id="47" name="正方形/長方形 46">
              <a:extLst>
                <a:ext uri="{FF2B5EF4-FFF2-40B4-BE49-F238E27FC236}">
                  <a16:creationId xmlns:a16="http://schemas.microsoft.com/office/drawing/2014/main" id="{2D6A566A-2F7E-4181-A000-B245AD8DDC72}"/>
                </a:ext>
              </a:extLst>
            </p:cNvPr>
            <p:cNvSpPr/>
            <p:nvPr/>
          </p:nvSpPr>
          <p:spPr>
            <a:xfrm>
              <a:off x="5029203" y="5231086"/>
              <a:ext cx="370115" cy="291583"/>
            </a:xfrm>
            <a:prstGeom prst="rect">
              <a:avLst/>
            </a:prstGeom>
            <a:solidFill>
              <a:schemeClr val="accent1"/>
            </a:solidFill>
            <a:ln>
              <a:solidFill>
                <a:schemeClr val="tx2"/>
              </a:solidFill>
            </a:ln>
            <a:effectLst/>
          </p:spPr>
          <p:style>
            <a:lnRef idx="2">
              <a:schemeClr val="dk1"/>
            </a:lnRef>
            <a:fillRef idx="1">
              <a:schemeClr val="lt1"/>
            </a:fillRef>
            <a:effectRef idx="0">
              <a:schemeClr val="dk1"/>
            </a:effectRef>
            <a:fontRef idx="minor">
              <a:schemeClr val="dk1"/>
            </a:fontRef>
          </p:style>
          <p:txBody>
            <a:bodyPr rtlCol="0" anchor="t"/>
            <a:lstStyle/>
            <a:p>
              <a:pPr algn="ctr"/>
              <a:endParaRPr kumimoji="1" lang="ja-JP" altLang="en-US" sz="2800">
                <a:solidFill>
                  <a:schemeClr val="accent5"/>
                </a:solidFill>
                <a:latin typeface="+mj-lt"/>
                <a:ea typeface="+mj-ea"/>
                <a:cs typeface="ＭＳ Ｐゴシック"/>
              </a:endParaRPr>
            </a:p>
          </p:txBody>
        </p:sp>
        <p:sp>
          <p:nvSpPr>
            <p:cNvPr id="48" name="正方形/長方形 47">
              <a:extLst>
                <a:ext uri="{FF2B5EF4-FFF2-40B4-BE49-F238E27FC236}">
                  <a16:creationId xmlns:a16="http://schemas.microsoft.com/office/drawing/2014/main" id="{F15F0472-26B4-4454-A1B1-5C8A4A01B9B8}"/>
                </a:ext>
              </a:extLst>
            </p:cNvPr>
            <p:cNvSpPr/>
            <p:nvPr/>
          </p:nvSpPr>
          <p:spPr>
            <a:xfrm>
              <a:off x="5399318" y="5231086"/>
              <a:ext cx="370115" cy="291583"/>
            </a:xfrm>
            <a:prstGeom prst="rect">
              <a:avLst/>
            </a:prstGeom>
            <a:solidFill>
              <a:schemeClr val="accent1"/>
            </a:solidFill>
            <a:ln>
              <a:solidFill>
                <a:schemeClr val="tx2"/>
              </a:solidFill>
            </a:ln>
            <a:effectLst/>
          </p:spPr>
          <p:style>
            <a:lnRef idx="2">
              <a:schemeClr val="dk1"/>
            </a:lnRef>
            <a:fillRef idx="1">
              <a:schemeClr val="lt1"/>
            </a:fillRef>
            <a:effectRef idx="0">
              <a:schemeClr val="dk1"/>
            </a:effectRef>
            <a:fontRef idx="minor">
              <a:schemeClr val="dk1"/>
            </a:fontRef>
          </p:style>
          <p:txBody>
            <a:bodyPr rtlCol="0" anchor="t"/>
            <a:lstStyle/>
            <a:p>
              <a:pPr algn="ctr"/>
              <a:endParaRPr kumimoji="1" lang="ja-JP" altLang="en-US" sz="2800">
                <a:solidFill>
                  <a:schemeClr val="accent5"/>
                </a:solidFill>
                <a:latin typeface="+mj-lt"/>
                <a:ea typeface="+mj-ea"/>
                <a:cs typeface="ＭＳ Ｐゴシック"/>
              </a:endParaRPr>
            </a:p>
          </p:txBody>
        </p:sp>
        <p:sp>
          <p:nvSpPr>
            <p:cNvPr id="49" name="正方形/長方形 48">
              <a:extLst>
                <a:ext uri="{FF2B5EF4-FFF2-40B4-BE49-F238E27FC236}">
                  <a16:creationId xmlns:a16="http://schemas.microsoft.com/office/drawing/2014/main" id="{1B0C6ABF-A310-4705-907C-CAB5B15A0D25}"/>
                </a:ext>
              </a:extLst>
            </p:cNvPr>
            <p:cNvSpPr/>
            <p:nvPr/>
          </p:nvSpPr>
          <p:spPr>
            <a:xfrm>
              <a:off x="5769433" y="5231086"/>
              <a:ext cx="370115" cy="291583"/>
            </a:xfrm>
            <a:prstGeom prst="rect">
              <a:avLst/>
            </a:prstGeom>
            <a:solidFill>
              <a:schemeClr val="accent1"/>
            </a:solidFill>
            <a:ln>
              <a:solidFill>
                <a:schemeClr val="tx2"/>
              </a:solidFill>
            </a:ln>
            <a:effectLst/>
          </p:spPr>
          <p:style>
            <a:lnRef idx="2">
              <a:schemeClr val="dk1"/>
            </a:lnRef>
            <a:fillRef idx="1">
              <a:schemeClr val="lt1"/>
            </a:fillRef>
            <a:effectRef idx="0">
              <a:schemeClr val="dk1"/>
            </a:effectRef>
            <a:fontRef idx="minor">
              <a:schemeClr val="dk1"/>
            </a:fontRef>
          </p:style>
          <p:txBody>
            <a:bodyPr rtlCol="0" anchor="t"/>
            <a:lstStyle/>
            <a:p>
              <a:pPr algn="ctr"/>
              <a:endParaRPr kumimoji="1" lang="ja-JP" altLang="en-US" sz="2800">
                <a:solidFill>
                  <a:schemeClr val="accent5"/>
                </a:solidFill>
                <a:latin typeface="+mj-lt"/>
                <a:ea typeface="+mj-ea"/>
                <a:cs typeface="ＭＳ Ｐゴシック"/>
              </a:endParaRPr>
            </a:p>
          </p:txBody>
        </p:sp>
        <p:sp>
          <p:nvSpPr>
            <p:cNvPr id="50" name="正方形/長方形 49">
              <a:extLst>
                <a:ext uri="{FF2B5EF4-FFF2-40B4-BE49-F238E27FC236}">
                  <a16:creationId xmlns:a16="http://schemas.microsoft.com/office/drawing/2014/main" id="{29C8BCF3-6E0C-4CBD-9828-22A088E86F3A}"/>
                </a:ext>
              </a:extLst>
            </p:cNvPr>
            <p:cNvSpPr/>
            <p:nvPr/>
          </p:nvSpPr>
          <p:spPr>
            <a:xfrm>
              <a:off x="6139550" y="5231086"/>
              <a:ext cx="370115" cy="291583"/>
            </a:xfrm>
            <a:prstGeom prst="rect">
              <a:avLst/>
            </a:prstGeom>
            <a:solidFill>
              <a:schemeClr val="accent1"/>
            </a:solidFill>
            <a:ln>
              <a:solidFill>
                <a:schemeClr val="tx2"/>
              </a:solidFill>
            </a:ln>
            <a:effectLst/>
          </p:spPr>
          <p:style>
            <a:lnRef idx="2">
              <a:schemeClr val="dk1"/>
            </a:lnRef>
            <a:fillRef idx="1">
              <a:schemeClr val="lt1"/>
            </a:fillRef>
            <a:effectRef idx="0">
              <a:schemeClr val="dk1"/>
            </a:effectRef>
            <a:fontRef idx="minor">
              <a:schemeClr val="dk1"/>
            </a:fontRef>
          </p:style>
          <p:txBody>
            <a:bodyPr rtlCol="0" anchor="t"/>
            <a:lstStyle/>
            <a:p>
              <a:pPr algn="ctr"/>
              <a:endParaRPr kumimoji="1" lang="ja-JP" altLang="en-US" sz="2800">
                <a:solidFill>
                  <a:schemeClr val="accent5"/>
                </a:solidFill>
                <a:latin typeface="+mj-lt"/>
                <a:ea typeface="+mj-ea"/>
                <a:cs typeface="ＭＳ Ｐゴシック"/>
              </a:endParaRPr>
            </a:p>
          </p:txBody>
        </p:sp>
        <p:sp>
          <p:nvSpPr>
            <p:cNvPr id="51" name="正方形/長方形 50">
              <a:extLst>
                <a:ext uri="{FF2B5EF4-FFF2-40B4-BE49-F238E27FC236}">
                  <a16:creationId xmlns:a16="http://schemas.microsoft.com/office/drawing/2014/main" id="{7D4E4B8B-15F3-4BF3-BCB0-6CC945A76DC5}"/>
                </a:ext>
              </a:extLst>
            </p:cNvPr>
            <p:cNvSpPr/>
            <p:nvPr/>
          </p:nvSpPr>
          <p:spPr>
            <a:xfrm>
              <a:off x="6509665" y="5231086"/>
              <a:ext cx="370115" cy="291583"/>
            </a:xfrm>
            <a:prstGeom prst="rect">
              <a:avLst/>
            </a:prstGeom>
            <a:solidFill>
              <a:schemeClr val="accent1"/>
            </a:solidFill>
            <a:ln>
              <a:solidFill>
                <a:schemeClr val="tx2"/>
              </a:solidFill>
            </a:ln>
            <a:effectLst/>
          </p:spPr>
          <p:style>
            <a:lnRef idx="2">
              <a:schemeClr val="dk1"/>
            </a:lnRef>
            <a:fillRef idx="1">
              <a:schemeClr val="lt1"/>
            </a:fillRef>
            <a:effectRef idx="0">
              <a:schemeClr val="dk1"/>
            </a:effectRef>
            <a:fontRef idx="minor">
              <a:schemeClr val="dk1"/>
            </a:fontRef>
          </p:style>
          <p:txBody>
            <a:bodyPr rtlCol="0" anchor="t"/>
            <a:lstStyle/>
            <a:p>
              <a:pPr algn="ctr"/>
              <a:endParaRPr kumimoji="1" lang="ja-JP" altLang="en-US" sz="2800">
                <a:solidFill>
                  <a:schemeClr val="accent5"/>
                </a:solidFill>
                <a:latin typeface="+mj-lt"/>
                <a:ea typeface="+mj-ea"/>
                <a:cs typeface="ＭＳ Ｐゴシック"/>
              </a:endParaRPr>
            </a:p>
          </p:txBody>
        </p:sp>
        <p:sp>
          <p:nvSpPr>
            <p:cNvPr id="52" name="正方形/長方形 51">
              <a:extLst>
                <a:ext uri="{FF2B5EF4-FFF2-40B4-BE49-F238E27FC236}">
                  <a16:creationId xmlns:a16="http://schemas.microsoft.com/office/drawing/2014/main" id="{64F18C97-4A71-4618-839D-C91EB5A8DFDF}"/>
                </a:ext>
              </a:extLst>
            </p:cNvPr>
            <p:cNvSpPr/>
            <p:nvPr/>
          </p:nvSpPr>
          <p:spPr>
            <a:xfrm>
              <a:off x="6879780" y="5231086"/>
              <a:ext cx="370115" cy="291583"/>
            </a:xfrm>
            <a:prstGeom prst="rect">
              <a:avLst/>
            </a:prstGeom>
            <a:solidFill>
              <a:schemeClr val="accent1"/>
            </a:solidFill>
            <a:ln>
              <a:solidFill>
                <a:schemeClr val="tx2"/>
              </a:solidFill>
            </a:ln>
            <a:effectLst/>
          </p:spPr>
          <p:style>
            <a:lnRef idx="2">
              <a:schemeClr val="dk1"/>
            </a:lnRef>
            <a:fillRef idx="1">
              <a:schemeClr val="lt1"/>
            </a:fillRef>
            <a:effectRef idx="0">
              <a:schemeClr val="dk1"/>
            </a:effectRef>
            <a:fontRef idx="minor">
              <a:schemeClr val="dk1"/>
            </a:fontRef>
          </p:style>
          <p:txBody>
            <a:bodyPr rtlCol="0" anchor="t"/>
            <a:lstStyle/>
            <a:p>
              <a:pPr algn="ctr"/>
              <a:endParaRPr kumimoji="1" lang="ja-JP" altLang="en-US" sz="2800">
                <a:solidFill>
                  <a:schemeClr val="accent5"/>
                </a:solidFill>
                <a:latin typeface="+mj-lt"/>
                <a:ea typeface="+mj-ea"/>
                <a:cs typeface="ＭＳ Ｐゴシック"/>
              </a:endParaRPr>
            </a:p>
          </p:txBody>
        </p:sp>
        <p:sp>
          <p:nvSpPr>
            <p:cNvPr id="53" name="正方形/長方形 52">
              <a:extLst>
                <a:ext uri="{FF2B5EF4-FFF2-40B4-BE49-F238E27FC236}">
                  <a16:creationId xmlns:a16="http://schemas.microsoft.com/office/drawing/2014/main" id="{F33199EF-853D-461F-ADC5-2B480093AD41}"/>
                </a:ext>
              </a:extLst>
            </p:cNvPr>
            <p:cNvSpPr/>
            <p:nvPr/>
          </p:nvSpPr>
          <p:spPr>
            <a:xfrm>
              <a:off x="7249895" y="5231086"/>
              <a:ext cx="370115" cy="291583"/>
            </a:xfrm>
            <a:prstGeom prst="rect">
              <a:avLst/>
            </a:prstGeom>
            <a:solidFill>
              <a:schemeClr val="accent1"/>
            </a:solidFill>
            <a:ln>
              <a:solidFill>
                <a:schemeClr val="tx2"/>
              </a:solidFill>
            </a:ln>
            <a:effectLst/>
          </p:spPr>
          <p:style>
            <a:lnRef idx="2">
              <a:schemeClr val="dk1"/>
            </a:lnRef>
            <a:fillRef idx="1">
              <a:schemeClr val="lt1"/>
            </a:fillRef>
            <a:effectRef idx="0">
              <a:schemeClr val="dk1"/>
            </a:effectRef>
            <a:fontRef idx="minor">
              <a:schemeClr val="dk1"/>
            </a:fontRef>
          </p:style>
          <p:txBody>
            <a:bodyPr rtlCol="0" anchor="t"/>
            <a:lstStyle/>
            <a:p>
              <a:pPr algn="ctr"/>
              <a:endParaRPr kumimoji="1" lang="ja-JP" altLang="en-US" sz="2800">
                <a:solidFill>
                  <a:schemeClr val="accent5"/>
                </a:solidFill>
                <a:latin typeface="+mj-lt"/>
                <a:ea typeface="+mj-ea"/>
                <a:cs typeface="ＭＳ Ｐゴシック"/>
              </a:endParaRPr>
            </a:p>
          </p:txBody>
        </p:sp>
        <p:sp>
          <p:nvSpPr>
            <p:cNvPr id="54" name="正方形/長方形 53">
              <a:extLst>
                <a:ext uri="{FF2B5EF4-FFF2-40B4-BE49-F238E27FC236}">
                  <a16:creationId xmlns:a16="http://schemas.microsoft.com/office/drawing/2014/main" id="{BD52CEC4-1603-4B34-BDDE-CAB38A174883}"/>
                </a:ext>
              </a:extLst>
            </p:cNvPr>
            <p:cNvSpPr/>
            <p:nvPr/>
          </p:nvSpPr>
          <p:spPr>
            <a:xfrm>
              <a:off x="7620010" y="5231086"/>
              <a:ext cx="370115" cy="291583"/>
            </a:xfrm>
            <a:prstGeom prst="rect">
              <a:avLst/>
            </a:prstGeom>
            <a:solidFill>
              <a:schemeClr val="accent1"/>
            </a:solidFill>
            <a:ln>
              <a:solidFill>
                <a:schemeClr val="tx2"/>
              </a:solidFill>
            </a:ln>
            <a:effectLst/>
          </p:spPr>
          <p:style>
            <a:lnRef idx="2">
              <a:schemeClr val="dk1"/>
            </a:lnRef>
            <a:fillRef idx="1">
              <a:schemeClr val="lt1"/>
            </a:fillRef>
            <a:effectRef idx="0">
              <a:schemeClr val="dk1"/>
            </a:effectRef>
            <a:fontRef idx="minor">
              <a:schemeClr val="dk1"/>
            </a:fontRef>
          </p:style>
          <p:txBody>
            <a:bodyPr rtlCol="0" anchor="t"/>
            <a:lstStyle/>
            <a:p>
              <a:pPr algn="ctr"/>
              <a:endParaRPr kumimoji="1" lang="ja-JP" altLang="en-US" sz="2800">
                <a:solidFill>
                  <a:schemeClr val="accent5"/>
                </a:solidFill>
                <a:latin typeface="+mj-lt"/>
                <a:ea typeface="+mj-ea"/>
                <a:cs typeface="ＭＳ Ｐゴシック"/>
              </a:endParaRPr>
            </a:p>
          </p:txBody>
        </p:sp>
        <p:sp>
          <p:nvSpPr>
            <p:cNvPr id="55" name="正方形/長方形 54">
              <a:extLst>
                <a:ext uri="{FF2B5EF4-FFF2-40B4-BE49-F238E27FC236}">
                  <a16:creationId xmlns:a16="http://schemas.microsoft.com/office/drawing/2014/main" id="{46C43B86-D0D3-47CF-9A5B-22B3A88508CA}"/>
                </a:ext>
              </a:extLst>
            </p:cNvPr>
            <p:cNvSpPr/>
            <p:nvPr/>
          </p:nvSpPr>
          <p:spPr>
            <a:xfrm>
              <a:off x="7990125" y="5231086"/>
              <a:ext cx="370115" cy="291583"/>
            </a:xfrm>
            <a:prstGeom prst="rect">
              <a:avLst/>
            </a:prstGeom>
            <a:solidFill>
              <a:schemeClr val="accent1"/>
            </a:solidFill>
            <a:ln>
              <a:solidFill>
                <a:schemeClr val="tx2"/>
              </a:solidFill>
            </a:ln>
            <a:effectLst/>
          </p:spPr>
          <p:style>
            <a:lnRef idx="2">
              <a:schemeClr val="dk1"/>
            </a:lnRef>
            <a:fillRef idx="1">
              <a:schemeClr val="lt1"/>
            </a:fillRef>
            <a:effectRef idx="0">
              <a:schemeClr val="dk1"/>
            </a:effectRef>
            <a:fontRef idx="minor">
              <a:schemeClr val="dk1"/>
            </a:fontRef>
          </p:style>
          <p:txBody>
            <a:bodyPr rtlCol="0" anchor="t"/>
            <a:lstStyle/>
            <a:p>
              <a:pPr algn="ctr"/>
              <a:endParaRPr kumimoji="1" lang="ja-JP" altLang="en-US" sz="2800">
                <a:solidFill>
                  <a:schemeClr val="accent5"/>
                </a:solidFill>
                <a:latin typeface="+mj-lt"/>
                <a:ea typeface="+mj-ea"/>
                <a:cs typeface="ＭＳ Ｐゴシック"/>
              </a:endParaRPr>
            </a:p>
          </p:txBody>
        </p:sp>
        <p:sp>
          <p:nvSpPr>
            <p:cNvPr id="56" name="正方形/長方形 55">
              <a:extLst>
                <a:ext uri="{FF2B5EF4-FFF2-40B4-BE49-F238E27FC236}">
                  <a16:creationId xmlns:a16="http://schemas.microsoft.com/office/drawing/2014/main" id="{BF36D143-F1DF-4033-99AC-7B3383CDC9CA}"/>
                </a:ext>
              </a:extLst>
            </p:cNvPr>
            <p:cNvSpPr/>
            <p:nvPr/>
          </p:nvSpPr>
          <p:spPr>
            <a:xfrm>
              <a:off x="4290157" y="5522669"/>
              <a:ext cx="370115" cy="291583"/>
            </a:xfrm>
            <a:prstGeom prst="rect">
              <a:avLst/>
            </a:prstGeom>
            <a:solidFill>
              <a:schemeClr val="accent1"/>
            </a:solidFill>
            <a:ln>
              <a:solidFill>
                <a:schemeClr val="tx2"/>
              </a:solidFill>
            </a:ln>
            <a:effectLst/>
          </p:spPr>
          <p:style>
            <a:lnRef idx="2">
              <a:schemeClr val="dk1"/>
            </a:lnRef>
            <a:fillRef idx="1">
              <a:schemeClr val="lt1"/>
            </a:fillRef>
            <a:effectRef idx="0">
              <a:schemeClr val="dk1"/>
            </a:effectRef>
            <a:fontRef idx="minor">
              <a:schemeClr val="dk1"/>
            </a:fontRef>
          </p:style>
          <p:txBody>
            <a:bodyPr rtlCol="0" anchor="t"/>
            <a:lstStyle/>
            <a:p>
              <a:pPr algn="ctr"/>
              <a:endParaRPr kumimoji="1" lang="ja-JP" altLang="en-US" sz="2800">
                <a:solidFill>
                  <a:schemeClr val="accent5"/>
                </a:solidFill>
                <a:latin typeface="+mj-lt"/>
                <a:ea typeface="+mj-ea"/>
                <a:cs typeface="ＭＳ Ｐゴシック"/>
              </a:endParaRPr>
            </a:p>
          </p:txBody>
        </p:sp>
        <p:sp>
          <p:nvSpPr>
            <p:cNvPr id="57" name="正方形/長方形 56">
              <a:extLst>
                <a:ext uri="{FF2B5EF4-FFF2-40B4-BE49-F238E27FC236}">
                  <a16:creationId xmlns:a16="http://schemas.microsoft.com/office/drawing/2014/main" id="{7300FF3C-9BED-4C8D-8A82-65907DD79CDC}"/>
                </a:ext>
              </a:extLst>
            </p:cNvPr>
            <p:cNvSpPr/>
            <p:nvPr/>
          </p:nvSpPr>
          <p:spPr>
            <a:xfrm>
              <a:off x="4660272" y="5522669"/>
              <a:ext cx="370115" cy="291583"/>
            </a:xfrm>
            <a:prstGeom prst="rect">
              <a:avLst/>
            </a:prstGeom>
            <a:solidFill>
              <a:schemeClr val="accent1"/>
            </a:solidFill>
            <a:ln>
              <a:solidFill>
                <a:schemeClr val="tx2"/>
              </a:solidFill>
            </a:ln>
            <a:effectLst/>
          </p:spPr>
          <p:style>
            <a:lnRef idx="2">
              <a:schemeClr val="dk1"/>
            </a:lnRef>
            <a:fillRef idx="1">
              <a:schemeClr val="lt1"/>
            </a:fillRef>
            <a:effectRef idx="0">
              <a:schemeClr val="dk1"/>
            </a:effectRef>
            <a:fontRef idx="minor">
              <a:schemeClr val="dk1"/>
            </a:fontRef>
          </p:style>
          <p:txBody>
            <a:bodyPr rtlCol="0" anchor="t"/>
            <a:lstStyle/>
            <a:p>
              <a:pPr algn="ctr"/>
              <a:endParaRPr kumimoji="1" lang="ja-JP" altLang="en-US" sz="2800">
                <a:solidFill>
                  <a:schemeClr val="accent5"/>
                </a:solidFill>
                <a:latin typeface="+mj-lt"/>
                <a:ea typeface="+mj-ea"/>
                <a:cs typeface="ＭＳ Ｐゴシック"/>
              </a:endParaRPr>
            </a:p>
          </p:txBody>
        </p:sp>
        <p:sp>
          <p:nvSpPr>
            <p:cNvPr id="58" name="正方形/長方形 57">
              <a:extLst>
                <a:ext uri="{FF2B5EF4-FFF2-40B4-BE49-F238E27FC236}">
                  <a16:creationId xmlns:a16="http://schemas.microsoft.com/office/drawing/2014/main" id="{7D285FE2-24E9-4BE1-A219-EEB3251F9745}"/>
                </a:ext>
              </a:extLst>
            </p:cNvPr>
            <p:cNvSpPr/>
            <p:nvPr/>
          </p:nvSpPr>
          <p:spPr>
            <a:xfrm>
              <a:off x="5030387" y="5522669"/>
              <a:ext cx="370115" cy="291583"/>
            </a:xfrm>
            <a:prstGeom prst="rect">
              <a:avLst/>
            </a:prstGeom>
            <a:solidFill>
              <a:schemeClr val="accent1"/>
            </a:solidFill>
            <a:ln>
              <a:solidFill>
                <a:schemeClr val="tx2"/>
              </a:solidFill>
            </a:ln>
            <a:effectLst/>
          </p:spPr>
          <p:style>
            <a:lnRef idx="2">
              <a:schemeClr val="dk1"/>
            </a:lnRef>
            <a:fillRef idx="1">
              <a:schemeClr val="lt1"/>
            </a:fillRef>
            <a:effectRef idx="0">
              <a:schemeClr val="dk1"/>
            </a:effectRef>
            <a:fontRef idx="minor">
              <a:schemeClr val="dk1"/>
            </a:fontRef>
          </p:style>
          <p:txBody>
            <a:bodyPr rtlCol="0" anchor="t"/>
            <a:lstStyle/>
            <a:p>
              <a:pPr algn="ctr"/>
              <a:endParaRPr kumimoji="1" lang="ja-JP" altLang="en-US" sz="2800">
                <a:solidFill>
                  <a:schemeClr val="accent5"/>
                </a:solidFill>
                <a:latin typeface="+mj-lt"/>
                <a:ea typeface="+mj-ea"/>
                <a:cs typeface="ＭＳ Ｐゴシック"/>
              </a:endParaRPr>
            </a:p>
          </p:txBody>
        </p:sp>
        <p:sp>
          <p:nvSpPr>
            <p:cNvPr id="59" name="正方形/長方形 58">
              <a:extLst>
                <a:ext uri="{FF2B5EF4-FFF2-40B4-BE49-F238E27FC236}">
                  <a16:creationId xmlns:a16="http://schemas.microsoft.com/office/drawing/2014/main" id="{CB211DBD-9FFD-440C-98FC-5206F54C44DA}"/>
                </a:ext>
              </a:extLst>
            </p:cNvPr>
            <p:cNvSpPr/>
            <p:nvPr/>
          </p:nvSpPr>
          <p:spPr>
            <a:xfrm>
              <a:off x="5400502" y="5522669"/>
              <a:ext cx="370115" cy="291583"/>
            </a:xfrm>
            <a:prstGeom prst="rect">
              <a:avLst/>
            </a:prstGeom>
            <a:solidFill>
              <a:schemeClr val="accent1"/>
            </a:solidFill>
            <a:ln>
              <a:solidFill>
                <a:schemeClr val="tx2"/>
              </a:solidFill>
            </a:ln>
            <a:effectLst/>
          </p:spPr>
          <p:style>
            <a:lnRef idx="2">
              <a:schemeClr val="dk1"/>
            </a:lnRef>
            <a:fillRef idx="1">
              <a:schemeClr val="lt1"/>
            </a:fillRef>
            <a:effectRef idx="0">
              <a:schemeClr val="dk1"/>
            </a:effectRef>
            <a:fontRef idx="minor">
              <a:schemeClr val="dk1"/>
            </a:fontRef>
          </p:style>
          <p:txBody>
            <a:bodyPr rtlCol="0" anchor="t"/>
            <a:lstStyle/>
            <a:p>
              <a:pPr algn="ctr"/>
              <a:endParaRPr kumimoji="1" lang="ja-JP" altLang="en-US" sz="2800">
                <a:solidFill>
                  <a:schemeClr val="accent5"/>
                </a:solidFill>
                <a:latin typeface="+mj-lt"/>
                <a:ea typeface="+mj-ea"/>
                <a:cs typeface="ＭＳ Ｐゴシック"/>
              </a:endParaRPr>
            </a:p>
          </p:txBody>
        </p:sp>
        <p:sp>
          <p:nvSpPr>
            <p:cNvPr id="60" name="正方形/長方形 59">
              <a:extLst>
                <a:ext uri="{FF2B5EF4-FFF2-40B4-BE49-F238E27FC236}">
                  <a16:creationId xmlns:a16="http://schemas.microsoft.com/office/drawing/2014/main" id="{215A3C06-F4C9-43E1-94EC-2058C3B015A2}"/>
                </a:ext>
              </a:extLst>
            </p:cNvPr>
            <p:cNvSpPr/>
            <p:nvPr/>
          </p:nvSpPr>
          <p:spPr>
            <a:xfrm>
              <a:off x="5770617" y="5522669"/>
              <a:ext cx="370115" cy="291583"/>
            </a:xfrm>
            <a:prstGeom prst="rect">
              <a:avLst/>
            </a:prstGeom>
            <a:solidFill>
              <a:schemeClr val="accent1"/>
            </a:solidFill>
            <a:ln>
              <a:solidFill>
                <a:schemeClr val="tx2"/>
              </a:solidFill>
            </a:ln>
            <a:effectLst/>
          </p:spPr>
          <p:style>
            <a:lnRef idx="2">
              <a:schemeClr val="dk1"/>
            </a:lnRef>
            <a:fillRef idx="1">
              <a:schemeClr val="lt1"/>
            </a:fillRef>
            <a:effectRef idx="0">
              <a:schemeClr val="dk1"/>
            </a:effectRef>
            <a:fontRef idx="minor">
              <a:schemeClr val="dk1"/>
            </a:fontRef>
          </p:style>
          <p:txBody>
            <a:bodyPr rtlCol="0" anchor="t"/>
            <a:lstStyle/>
            <a:p>
              <a:pPr algn="ctr"/>
              <a:endParaRPr kumimoji="1" lang="ja-JP" altLang="en-US" sz="2800">
                <a:solidFill>
                  <a:schemeClr val="accent5"/>
                </a:solidFill>
                <a:latin typeface="+mj-lt"/>
                <a:ea typeface="+mj-ea"/>
                <a:cs typeface="ＭＳ Ｐゴシック"/>
              </a:endParaRPr>
            </a:p>
          </p:txBody>
        </p:sp>
        <p:sp>
          <p:nvSpPr>
            <p:cNvPr id="61" name="正方形/長方形 60">
              <a:extLst>
                <a:ext uri="{FF2B5EF4-FFF2-40B4-BE49-F238E27FC236}">
                  <a16:creationId xmlns:a16="http://schemas.microsoft.com/office/drawing/2014/main" id="{D47F4997-A6D9-44D7-87F8-A129128DA253}"/>
                </a:ext>
              </a:extLst>
            </p:cNvPr>
            <p:cNvSpPr/>
            <p:nvPr/>
          </p:nvSpPr>
          <p:spPr>
            <a:xfrm>
              <a:off x="6140732" y="5522669"/>
              <a:ext cx="370115" cy="291583"/>
            </a:xfrm>
            <a:prstGeom prst="rect">
              <a:avLst/>
            </a:prstGeom>
            <a:solidFill>
              <a:schemeClr val="accent1"/>
            </a:solidFill>
            <a:ln>
              <a:solidFill>
                <a:schemeClr val="tx2"/>
              </a:solidFill>
            </a:ln>
            <a:effectLst/>
          </p:spPr>
          <p:style>
            <a:lnRef idx="2">
              <a:schemeClr val="dk1"/>
            </a:lnRef>
            <a:fillRef idx="1">
              <a:schemeClr val="lt1"/>
            </a:fillRef>
            <a:effectRef idx="0">
              <a:schemeClr val="dk1"/>
            </a:effectRef>
            <a:fontRef idx="minor">
              <a:schemeClr val="dk1"/>
            </a:fontRef>
          </p:style>
          <p:txBody>
            <a:bodyPr rtlCol="0" anchor="t"/>
            <a:lstStyle/>
            <a:p>
              <a:pPr algn="ctr"/>
              <a:endParaRPr kumimoji="1" lang="ja-JP" altLang="en-US" sz="2800">
                <a:solidFill>
                  <a:schemeClr val="accent5"/>
                </a:solidFill>
                <a:latin typeface="+mj-lt"/>
                <a:ea typeface="+mj-ea"/>
                <a:cs typeface="ＭＳ Ｐゴシック"/>
              </a:endParaRPr>
            </a:p>
          </p:txBody>
        </p:sp>
        <p:sp>
          <p:nvSpPr>
            <p:cNvPr id="62" name="正方形/長方形 61">
              <a:extLst>
                <a:ext uri="{FF2B5EF4-FFF2-40B4-BE49-F238E27FC236}">
                  <a16:creationId xmlns:a16="http://schemas.microsoft.com/office/drawing/2014/main" id="{68EE8A69-6CF1-48BB-A90A-1DA14BB4D7B2}"/>
                </a:ext>
              </a:extLst>
            </p:cNvPr>
            <p:cNvSpPr/>
            <p:nvPr/>
          </p:nvSpPr>
          <p:spPr>
            <a:xfrm>
              <a:off x="6510849" y="5522669"/>
              <a:ext cx="370115" cy="291583"/>
            </a:xfrm>
            <a:prstGeom prst="rect">
              <a:avLst/>
            </a:prstGeom>
            <a:solidFill>
              <a:schemeClr val="accent1"/>
            </a:solidFill>
            <a:ln>
              <a:solidFill>
                <a:schemeClr val="tx2"/>
              </a:solidFill>
            </a:ln>
            <a:effectLst/>
          </p:spPr>
          <p:style>
            <a:lnRef idx="2">
              <a:schemeClr val="dk1"/>
            </a:lnRef>
            <a:fillRef idx="1">
              <a:schemeClr val="lt1"/>
            </a:fillRef>
            <a:effectRef idx="0">
              <a:schemeClr val="dk1"/>
            </a:effectRef>
            <a:fontRef idx="minor">
              <a:schemeClr val="dk1"/>
            </a:fontRef>
          </p:style>
          <p:txBody>
            <a:bodyPr rtlCol="0" anchor="t"/>
            <a:lstStyle/>
            <a:p>
              <a:pPr algn="ctr"/>
              <a:endParaRPr kumimoji="1" lang="ja-JP" altLang="en-US" sz="2800">
                <a:solidFill>
                  <a:schemeClr val="accent5"/>
                </a:solidFill>
                <a:latin typeface="+mj-lt"/>
                <a:ea typeface="+mj-ea"/>
                <a:cs typeface="ＭＳ Ｐゴシック"/>
              </a:endParaRPr>
            </a:p>
          </p:txBody>
        </p:sp>
        <p:sp>
          <p:nvSpPr>
            <p:cNvPr id="63" name="正方形/長方形 62">
              <a:extLst>
                <a:ext uri="{FF2B5EF4-FFF2-40B4-BE49-F238E27FC236}">
                  <a16:creationId xmlns:a16="http://schemas.microsoft.com/office/drawing/2014/main" id="{FC0AD980-72A7-4810-B5DE-7D4B28CB0479}"/>
                </a:ext>
              </a:extLst>
            </p:cNvPr>
            <p:cNvSpPr/>
            <p:nvPr/>
          </p:nvSpPr>
          <p:spPr>
            <a:xfrm>
              <a:off x="6880964" y="5522669"/>
              <a:ext cx="370115" cy="291583"/>
            </a:xfrm>
            <a:prstGeom prst="rect">
              <a:avLst/>
            </a:prstGeom>
            <a:solidFill>
              <a:schemeClr val="accent1"/>
            </a:solidFill>
            <a:ln>
              <a:solidFill>
                <a:schemeClr val="tx2"/>
              </a:solidFill>
            </a:ln>
            <a:effectLst/>
          </p:spPr>
          <p:style>
            <a:lnRef idx="2">
              <a:schemeClr val="dk1"/>
            </a:lnRef>
            <a:fillRef idx="1">
              <a:schemeClr val="lt1"/>
            </a:fillRef>
            <a:effectRef idx="0">
              <a:schemeClr val="dk1"/>
            </a:effectRef>
            <a:fontRef idx="minor">
              <a:schemeClr val="dk1"/>
            </a:fontRef>
          </p:style>
          <p:txBody>
            <a:bodyPr rtlCol="0" anchor="t"/>
            <a:lstStyle/>
            <a:p>
              <a:pPr algn="ctr"/>
              <a:endParaRPr kumimoji="1" lang="ja-JP" altLang="en-US" sz="2800">
                <a:solidFill>
                  <a:schemeClr val="accent5"/>
                </a:solidFill>
                <a:latin typeface="+mj-lt"/>
                <a:ea typeface="+mj-ea"/>
                <a:cs typeface="ＭＳ Ｐゴシック"/>
              </a:endParaRPr>
            </a:p>
          </p:txBody>
        </p:sp>
        <p:sp>
          <p:nvSpPr>
            <p:cNvPr id="64" name="正方形/長方形 63">
              <a:extLst>
                <a:ext uri="{FF2B5EF4-FFF2-40B4-BE49-F238E27FC236}">
                  <a16:creationId xmlns:a16="http://schemas.microsoft.com/office/drawing/2014/main" id="{AF6D3582-C5DD-4004-B025-AC5D5E0B1E2E}"/>
                </a:ext>
              </a:extLst>
            </p:cNvPr>
            <p:cNvSpPr/>
            <p:nvPr/>
          </p:nvSpPr>
          <p:spPr>
            <a:xfrm>
              <a:off x="7251079" y="5522669"/>
              <a:ext cx="370115" cy="291583"/>
            </a:xfrm>
            <a:prstGeom prst="rect">
              <a:avLst/>
            </a:prstGeom>
            <a:solidFill>
              <a:schemeClr val="accent1"/>
            </a:solidFill>
            <a:ln>
              <a:solidFill>
                <a:schemeClr val="tx2"/>
              </a:solidFill>
            </a:ln>
            <a:effectLst/>
          </p:spPr>
          <p:style>
            <a:lnRef idx="2">
              <a:schemeClr val="dk1"/>
            </a:lnRef>
            <a:fillRef idx="1">
              <a:schemeClr val="lt1"/>
            </a:fillRef>
            <a:effectRef idx="0">
              <a:schemeClr val="dk1"/>
            </a:effectRef>
            <a:fontRef idx="minor">
              <a:schemeClr val="dk1"/>
            </a:fontRef>
          </p:style>
          <p:txBody>
            <a:bodyPr rtlCol="0" anchor="t"/>
            <a:lstStyle/>
            <a:p>
              <a:pPr algn="ctr"/>
              <a:endParaRPr kumimoji="1" lang="ja-JP" altLang="en-US" sz="2800">
                <a:solidFill>
                  <a:schemeClr val="accent5"/>
                </a:solidFill>
                <a:latin typeface="+mj-lt"/>
                <a:ea typeface="+mj-ea"/>
                <a:cs typeface="ＭＳ Ｐゴシック"/>
              </a:endParaRPr>
            </a:p>
          </p:txBody>
        </p:sp>
        <p:sp>
          <p:nvSpPr>
            <p:cNvPr id="65" name="正方形/長方形 64">
              <a:extLst>
                <a:ext uri="{FF2B5EF4-FFF2-40B4-BE49-F238E27FC236}">
                  <a16:creationId xmlns:a16="http://schemas.microsoft.com/office/drawing/2014/main" id="{DFF5DB52-16CB-4FC4-935A-ED79301F2DDF}"/>
                </a:ext>
              </a:extLst>
            </p:cNvPr>
            <p:cNvSpPr/>
            <p:nvPr/>
          </p:nvSpPr>
          <p:spPr>
            <a:xfrm>
              <a:off x="7621194" y="5522669"/>
              <a:ext cx="370115" cy="291583"/>
            </a:xfrm>
            <a:prstGeom prst="rect">
              <a:avLst/>
            </a:prstGeom>
            <a:solidFill>
              <a:schemeClr val="accent1"/>
            </a:solidFill>
            <a:ln>
              <a:solidFill>
                <a:schemeClr val="tx2"/>
              </a:solidFill>
            </a:ln>
            <a:effectLst/>
          </p:spPr>
          <p:style>
            <a:lnRef idx="2">
              <a:schemeClr val="dk1"/>
            </a:lnRef>
            <a:fillRef idx="1">
              <a:schemeClr val="lt1"/>
            </a:fillRef>
            <a:effectRef idx="0">
              <a:schemeClr val="dk1"/>
            </a:effectRef>
            <a:fontRef idx="minor">
              <a:schemeClr val="dk1"/>
            </a:fontRef>
          </p:style>
          <p:txBody>
            <a:bodyPr rtlCol="0" anchor="t"/>
            <a:lstStyle/>
            <a:p>
              <a:pPr algn="ctr"/>
              <a:endParaRPr kumimoji="1" lang="ja-JP" altLang="en-US" sz="2800">
                <a:solidFill>
                  <a:schemeClr val="accent5"/>
                </a:solidFill>
                <a:latin typeface="+mj-lt"/>
                <a:ea typeface="+mj-ea"/>
                <a:cs typeface="ＭＳ Ｐゴシック"/>
              </a:endParaRPr>
            </a:p>
          </p:txBody>
        </p:sp>
        <p:sp>
          <p:nvSpPr>
            <p:cNvPr id="66" name="正方形/長方形 65">
              <a:extLst>
                <a:ext uri="{FF2B5EF4-FFF2-40B4-BE49-F238E27FC236}">
                  <a16:creationId xmlns:a16="http://schemas.microsoft.com/office/drawing/2014/main" id="{D24F0B53-CE9B-4AF0-8BEB-380D5EAF5B60}"/>
                </a:ext>
              </a:extLst>
            </p:cNvPr>
            <p:cNvSpPr/>
            <p:nvPr/>
          </p:nvSpPr>
          <p:spPr>
            <a:xfrm>
              <a:off x="7991309" y="5522669"/>
              <a:ext cx="370115" cy="291583"/>
            </a:xfrm>
            <a:prstGeom prst="rect">
              <a:avLst/>
            </a:prstGeom>
            <a:solidFill>
              <a:schemeClr val="accent1"/>
            </a:solidFill>
            <a:ln>
              <a:solidFill>
                <a:schemeClr val="tx2"/>
              </a:solidFill>
            </a:ln>
            <a:effectLst/>
          </p:spPr>
          <p:style>
            <a:lnRef idx="2">
              <a:schemeClr val="dk1"/>
            </a:lnRef>
            <a:fillRef idx="1">
              <a:schemeClr val="lt1"/>
            </a:fillRef>
            <a:effectRef idx="0">
              <a:schemeClr val="dk1"/>
            </a:effectRef>
            <a:fontRef idx="minor">
              <a:schemeClr val="dk1"/>
            </a:fontRef>
          </p:style>
          <p:txBody>
            <a:bodyPr rtlCol="0" anchor="t"/>
            <a:lstStyle/>
            <a:p>
              <a:pPr algn="ctr"/>
              <a:endParaRPr kumimoji="1" lang="ja-JP" altLang="en-US" sz="2800">
                <a:solidFill>
                  <a:schemeClr val="accent5"/>
                </a:solidFill>
                <a:latin typeface="+mj-lt"/>
                <a:ea typeface="+mj-ea"/>
                <a:cs typeface="ＭＳ Ｐゴシック"/>
              </a:endParaRPr>
            </a:p>
          </p:txBody>
        </p:sp>
        <p:sp>
          <p:nvSpPr>
            <p:cNvPr id="67" name="正方形/長方形 66">
              <a:extLst>
                <a:ext uri="{FF2B5EF4-FFF2-40B4-BE49-F238E27FC236}">
                  <a16:creationId xmlns:a16="http://schemas.microsoft.com/office/drawing/2014/main" id="{4E3648B5-A573-4587-A637-B74B793CFB40}"/>
                </a:ext>
              </a:extLst>
            </p:cNvPr>
            <p:cNvSpPr/>
            <p:nvPr/>
          </p:nvSpPr>
          <p:spPr>
            <a:xfrm>
              <a:off x="8361424" y="5522669"/>
              <a:ext cx="370115" cy="291583"/>
            </a:xfrm>
            <a:prstGeom prst="rect">
              <a:avLst/>
            </a:prstGeom>
            <a:solidFill>
              <a:schemeClr val="accent1"/>
            </a:solidFill>
            <a:ln>
              <a:solidFill>
                <a:schemeClr val="tx2"/>
              </a:solidFill>
            </a:ln>
            <a:effectLst/>
          </p:spPr>
          <p:style>
            <a:lnRef idx="2">
              <a:schemeClr val="dk1"/>
            </a:lnRef>
            <a:fillRef idx="1">
              <a:schemeClr val="lt1"/>
            </a:fillRef>
            <a:effectRef idx="0">
              <a:schemeClr val="dk1"/>
            </a:effectRef>
            <a:fontRef idx="minor">
              <a:schemeClr val="dk1"/>
            </a:fontRef>
          </p:style>
          <p:txBody>
            <a:bodyPr rtlCol="0" anchor="t"/>
            <a:lstStyle/>
            <a:p>
              <a:pPr algn="ctr"/>
              <a:endParaRPr kumimoji="1" lang="ja-JP" altLang="en-US" sz="2800">
                <a:solidFill>
                  <a:schemeClr val="accent5"/>
                </a:solidFill>
                <a:latin typeface="+mj-lt"/>
                <a:ea typeface="+mj-ea"/>
                <a:cs typeface="ＭＳ Ｐゴシック"/>
              </a:endParaRPr>
            </a:p>
          </p:txBody>
        </p:sp>
        <p:sp>
          <p:nvSpPr>
            <p:cNvPr id="68" name="正方形/長方形 67">
              <a:extLst>
                <a:ext uri="{FF2B5EF4-FFF2-40B4-BE49-F238E27FC236}">
                  <a16:creationId xmlns:a16="http://schemas.microsoft.com/office/drawing/2014/main" id="{F7A1BB7C-5C33-4278-91FC-5363C5A7EE48}"/>
                </a:ext>
              </a:extLst>
            </p:cNvPr>
            <p:cNvSpPr/>
            <p:nvPr/>
          </p:nvSpPr>
          <p:spPr>
            <a:xfrm>
              <a:off x="4660272" y="5814252"/>
              <a:ext cx="370115" cy="291583"/>
            </a:xfrm>
            <a:prstGeom prst="rect">
              <a:avLst/>
            </a:prstGeom>
            <a:solidFill>
              <a:schemeClr val="accent1"/>
            </a:solidFill>
            <a:ln>
              <a:solidFill>
                <a:schemeClr val="tx2"/>
              </a:solidFill>
            </a:ln>
            <a:effectLst/>
          </p:spPr>
          <p:style>
            <a:lnRef idx="2">
              <a:schemeClr val="dk1"/>
            </a:lnRef>
            <a:fillRef idx="1">
              <a:schemeClr val="lt1"/>
            </a:fillRef>
            <a:effectRef idx="0">
              <a:schemeClr val="dk1"/>
            </a:effectRef>
            <a:fontRef idx="minor">
              <a:schemeClr val="dk1"/>
            </a:fontRef>
          </p:style>
          <p:txBody>
            <a:bodyPr rtlCol="0" anchor="t"/>
            <a:lstStyle/>
            <a:p>
              <a:pPr algn="ctr"/>
              <a:endParaRPr kumimoji="1" lang="ja-JP" altLang="en-US" sz="2800">
                <a:solidFill>
                  <a:schemeClr val="accent5"/>
                </a:solidFill>
                <a:latin typeface="+mj-lt"/>
                <a:ea typeface="+mj-ea"/>
                <a:cs typeface="ＭＳ Ｐゴシック"/>
              </a:endParaRPr>
            </a:p>
          </p:txBody>
        </p:sp>
        <p:sp>
          <p:nvSpPr>
            <p:cNvPr id="69" name="正方形/長方形 68">
              <a:extLst>
                <a:ext uri="{FF2B5EF4-FFF2-40B4-BE49-F238E27FC236}">
                  <a16:creationId xmlns:a16="http://schemas.microsoft.com/office/drawing/2014/main" id="{5BEF6083-714D-4FC5-B787-258C52105537}"/>
                </a:ext>
              </a:extLst>
            </p:cNvPr>
            <p:cNvSpPr/>
            <p:nvPr/>
          </p:nvSpPr>
          <p:spPr>
            <a:xfrm>
              <a:off x="5030387" y="5814252"/>
              <a:ext cx="370115" cy="291583"/>
            </a:xfrm>
            <a:prstGeom prst="rect">
              <a:avLst/>
            </a:prstGeom>
            <a:solidFill>
              <a:schemeClr val="accent1"/>
            </a:solidFill>
            <a:ln>
              <a:solidFill>
                <a:schemeClr val="tx2"/>
              </a:solidFill>
            </a:ln>
            <a:effectLst/>
          </p:spPr>
          <p:style>
            <a:lnRef idx="2">
              <a:schemeClr val="dk1"/>
            </a:lnRef>
            <a:fillRef idx="1">
              <a:schemeClr val="lt1"/>
            </a:fillRef>
            <a:effectRef idx="0">
              <a:schemeClr val="dk1"/>
            </a:effectRef>
            <a:fontRef idx="minor">
              <a:schemeClr val="dk1"/>
            </a:fontRef>
          </p:style>
          <p:txBody>
            <a:bodyPr rtlCol="0" anchor="t"/>
            <a:lstStyle/>
            <a:p>
              <a:pPr algn="ctr"/>
              <a:endParaRPr kumimoji="1" lang="ja-JP" altLang="en-US" sz="2800">
                <a:solidFill>
                  <a:schemeClr val="accent5"/>
                </a:solidFill>
                <a:latin typeface="+mj-lt"/>
                <a:ea typeface="+mj-ea"/>
                <a:cs typeface="ＭＳ Ｐゴシック"/>
              </a:endParaRPr>
            </a:p>
          </p:txBody>
        </p:sp>
        <p:sp>
          <p:nvSpPr>
            <p:cNvPr id="70" name="正方形/長方形 69">
              <a:extLst>
                <a:ext uri="{FF2B5EF4-FFF2-40B4-BE49-F238E27FC236}">
                  <a16:creationId xmlns:a16="http://schemas.microsoft.com/office/drawing/2014/main" id="{C6BB42C8-4AB6-4231-BB1C-3431EB37635F}"/>
                </a:ext>
              </a:extLst>
            </p:cNvPr>
            <p:cNvSpPr/>
            <p:nvPr/>
          </p:nvSpPr>
          <p:spPr>
            <a:xfrm>
              <a:off x="5400502" y="5814252"/>
              <a:ext cx="370115" cy="291583"/>
            </a:xfrm>
            <a:prstGeom prst="rect">
              <a:avLst/>
            </a:prstGeom>
            <a:solidFill>
              <a:schemeClr val="accent1"/>
            </a:solidFill>
            <a:ln>
              <a:solidFill>
                <a:schemeClr val="tx2"/>
              </a:solidFill>
            </a:ln>
            <a:effectLst/>
          </p:spPr>
          <p:style>
            <a:lnRef idx="2">
              <a:schemeClr val="dk1"/>
            </a:lnRef>
            <a:fillRef idx="1">
              <a:schemeClr val="lt1"/>
            </a:fillRef>
            <a:effectRef idx="0">
              <a:schemeClr val="dk1"/>
            </a:effectRef>
            <a:fontRef idx="minor">
              <a:schemeClr val="dk1"/>
            </a:fontRef>
          </p:style>
          <p:txBody>
            <a:bodyPr rtlCol="0" anchor="t"/>
            <a:lstStyle/>
            <a:p>
              <a:pPr algn="ctr"/>
              <a:endParaRPr kumimoji="1" lang="ja-JP" altLang="en-US" sz="2800">
                <a:solidFill>
                  <a:schemeClr val="accent5"/>
                </a:solidFill>
                <a:latin typeface="+mj-lt"/>
                <a:ea typeface="+mj-ea"/>
                <a:cs typeface="ＭＳ Ｐゴシック"/>
              </a:endParaRPr>
            </a:p>
          </p:txBody>
        </p:sp>
        <p:sp>
          <p:nvSpPr>
            <p:cNvPr id="71" name="正方形/長方形 70">
              <a:extLst>
                <a:ext uri="{FF2B5EF4-FFF2-40B4-BE49-F238E27FC236}">
                  <a16:creationId xmlns:a16="http://schemas.microsoft.com/office/drawing/2014/main" id="{53C88185-E201-4301-A3DA-6EA9F8789CB2}"/>
                </a:ext>
              </a:extLst>
            </p:cNvPr>
            <p:cNvSpPr/>
            <p:nvPr/>
          </p:nvSpPr>
          <p:spPr>
            <a:xfrm>
              <a:off x="5770617" y="5814252"/>
              <a:ext cx="370115" cy="291583"/>
            </a:xfrm>
            <a:prstGeom prst="rect">
              <a:avLst/>
            </a:prstGeom>
            <a:solidFill>
              <a:schemeClr val="accent1"/>
            </a:solidFill>
            <a:ln>
              <a:solidFill>
                <a:schemeClr val="tx2"/>
              </a:solidFill>
            </a:ln>
            <a:effectLst/>
          </p:spPr>
          <p:style>
            <a:lnRef idx="2">
              <a:schemeClr val="dk1"/>
            </a:lnRef>
            <a:fillRef idx="1">
              <a:schemeClr val="lt1"/>
            </a:fillRef>
            <a:effectRef idx="0">
              <a:schemeClr val="dk1"/>
            </a:effectRef>
            <a:fontRef idx="minor">
              <a:schemeClr val="dk1"/>
            </a:fontRef>
          </p:style>
          <p:txBody>
            <a:bodyPr rtlCol="0" anchor="t"/>
            <a:lstStyle/>
            <a:p>
              <a:pPr algn="ctr"/>
              <a:endParaRPr kumimoji="1" lang="ja-JP" altLang="en-US" sz="2800">
                <a:solidFill>
                  <a:schemeClr val="accent5"/>
                </a:solidFill>
                <a:latin typeface="+mj-lt"/>
                <a:ea typeface="+mj-ea"/>
                <a:cs typeface="ＭＳ Ｐゴシック"/>
              </a:endParaRPr>
            </a:p>
          </p:txBody>
        </p:sp>
        <p:sp>
          <p:nvSpPr>
            <p:cNvPr id="72" name="正方形/長方形 71">
              <a:extLst>
                <a:ext uri="{FF2B5EF4-FFF2-40B4-BE49-F238E27FC236}">
                  <a16:creationId xmlns:a16="http://schemas.microsoft.com/office/drawing/2014/main" id="{260C52C4-35C5-45FC-965E-491AE0086674}"/>
                </a:ext>
              </a:extLst>
            </p:cNvPr>
            <p:cNvSpPr/>
            <p:nvPr/>
          </p:nvSpPr>
          <p:spPr>
            <a:xfrm>
              <a:off x="6140732" y="5814252"/>
              <a:ext cx="370115" cy="291583"/>
            </a:xfrm>
            <a:prstGeom prst="rect">
              <a:avLst/>
            </a:prstGeom>
            <a:solidFill>
              <a:schemeClr val="accent1"/>
            </a:solidFill>
            <a:ln>
              <a:solidFill>
                <a:schemeClr val="tx2"/>
              </a:solidFill>
            </a:ln>
            <a:effectLst/>
          </p:spPr>
          <p:style>
            <a:lnRef idx="2">
              <a:schemeClr val="dk1"/>
            </a:lnRef>
            <a:fillRef idx="1">
              <a:schemeClr val="lt1"/>
            </a:fillRef>
            <a:effectRef idx="0">
              <a:schemeClr val="dk1"/>
            </a:effectRef>
            <a:fontRef idx="minor">
              <a:schemeClr val="dk1"/>
            </a:fontRef>
          </p:style>
          <p:txBody>
            <a:bodyPr rtlCol="0" anchor="t"/>
            <a:lstStyle/>
            <a:p>
              <a:pPr algn="ctr"/>
              <a:endParaRPr kumimoji="1" lang="ja-JP" altLang="en-US" sz="2800">
                <a:solidFill>
                  <a:schemeClr val="accent5"/>
                </a:solidFill>
                <a:latin typeface="+mj-lt"/>
                <a:ea typeface="+mj-ea"/>
                <a:cs typeface="ＭＳ Ｐゴシック"/>
              </a:endParaRPr>
            </a:p>
          </p:txBody>
        </p:sp>
        <p:sp>
          <p:nvSpPr>
            <p:cNvPr id="73" name="正方形/長方形 72">
              <a:extLst>
                <a:ext uri="{FF2B5EF4-FFF2-40B4-BE49-F238E27FC236}">
                  <a16:creationId xmlns:a16="http://schemas.microsoft.com/office/drawing/2014/main" id="{485061EE-DC92-4E41-95E9-4362F9D2F514}"/>
                </a:ext>
              </a:extLst>
            </p:cNvPr>
            <p:cNvSpPr/>
            <p:nvPr/>
          </p:nvSpPr>
          <p:spPr>
            <a:xfrm>
              <a:off x="6510847" y="5814252"/>
              <a:ext cx="370115" cy="291583"/>
            </a:xfrm>
            <a:prstGeom prst="rect">
              <a:avLst/>
            </a:prstGeom>
            <a:solidFill>
              <a:schemeClr val="accent1"/>
            </a:solidFill>
            <a:ln>
              <a:solidFill>
                <a:schemeClr val="tx2"/>
              </a:solidFill>
            </a:ln>
            <a:effectLst/>
          </p:spPr>
          <p:style>
            <a:lnRef idx="2">
              <a:schemeClr val="dk1"/>
            </a:lnRef>
            <a:fillRef idx="1">
              <a:schemeClr val="lt1"/>
            </a:fillRef>
            <a:effectRef idx="0">
              <a:schemeClr val="dk1"/>
            </a:effectRef>
            <a:fontRef idx="minor">
              <a:schemeClr val="dk1"/>
            </a:fontRef>
          </p:style>
          <p:txBody>
            <a:bodyPr rtlCol="0" anchor="t"/>
            <a:lstStyle/>
            <a:p>
              <a:pPr algn="ctr"/>
              <a:endParaRPr kumimoji="1" lang="ja-JP" altLang="en-US" sz="2800">
                <a:solidFill>
                  <a:schemeClr val="accent5"/>
                </a:solidFill>
                <a:latin typeface="+mj-lt"/>
                <a:ea typeface="+mj-ea"/>
                <a:cs typeface="ＭＳ Ｐゴシック"/>
              </a:endParaRPr>
            </a:p>
          </p:txBody>
        </p:sp>
        <p:sp>
          <p:nvSpPr>
            <p:cNvPr id="74" name="正方形/長方形 73">
              <a:extLst>
                <a:ext uri="{FF2B5EF4-FFF2-40B4-BE49-F238E27FC236}">
                  <a16:creationId xmlns:a16="http://schemas.microsoft.com/office/drawing/2014/main" id="{2F9D0BD8-7FBD-4782-9AAA-BFA6C452B476}"/>
                </a:ext>
              </a:extLst>
            </p:cNvPr>
            <p:cNvSpPr/>
            <p:nvPr/>
          </p:nvSpPr>
          <p:spPr>
            <a:xfrm>
              <a:off x="6880964" y="5814252"/>
              <a:ext cx="370115" cy="291583"/>
            </a:xfrm>
            <a:prstGeom prst="rect">
              <a:avLst/>
            </a:prstGeom>
            <a:solidFill>
              <a:schemeClr val="accent1"/>
            </a:solidFill>
            <a:ln>
              <a:solidFill>
                <a:schemeClr val="tx2"/>
              </a:solidFill>
            </a:ln>
            <a:effectLst/>
          </p:spPr>
          <p:style>
            <a:lnRef idx="2">
              <a:schemeClr val="dk1"/>
            </a:lnRef>
            <a:fillRef idx="1">
              <a:schemeClr val="lt1"/>
            </a:fillRef>
            <a:effectRef idx="0">
              <a:schemeClr val="dk1"/>
            </a:effectRef>
            <a:fontRef idx="minor">
              <a:schemeClr val="dk1"/>
            </a:fontRef>
          </p:style>
          <p:txBody>
            <a:bodyPr rtlCol="0" anchor="t"/>
            <a:lstStyle/>
            <a:p>
              <a:pPr algn="ctr"/>
              <a:endParaRPr kumimoji="1" lang="ja-JP" altLang="en-US" sz="2800">
                <a:solidFill>
                  <a:schemeClr val="accent5"/>
                </a:solidFill>
                <a:latin typeface="+mj-lt"/>
                <a:ea typeface="+mj-ea"/>
                <a:cs typeface="ＭＳ Ｐゴシック"/>
              </a:endParaRPr>
            </a:p>
          </p:txBody>
        </p:sp>
        <p:sp>
          <p:nvSpPr>
            <p:cNvPr id="75" name="正方形/長方形 74">
              <a:extLst>
                <a:ext uri="{FF2B5EF4-FFF2-40B4-BE49-F238E27FC236}">
                  <a16:creationId xmlns:a16="http://schemas.microsoft.com/office/drawing/2014/main" id="{11727B2C-A993-400D-AE42-384AB15D4DBC}"/>
                </a:ext>
              </a:extLst>
            </p:cNvPr>
            <p:cNvSpPr/>
            <p:nvPr/>
          </p:nvSpPr>
          <p:spPr>
            <a:xfrm>
              <a:off x="7251079" y="5814252"/>
              <a:ext cx="370115" cy="291583"/>
            </a:xfrm>
            <a:prstGeom prst="rect">
              <a:avLst/>
            </a:prstGeom>
            <a:solidFill>
              <a:schemeClr val="accent1"/>
            </a:solidFill>
            <a:ln>
              <a:solidFill>
                <a:schemeClr val="tx2"/>
              </a:solidFill>
            </a:ln>
            <a:effectLst/>
          </p:spPr>
          <p:style>
            <a:lnRef idx="2">
              <a:schemeClr val="dk1"/>
            </a:lnRef>
            <a:fillRef idx="1">
              <a:schemeClr val="lt1"/>
            </a:fillRef>
            <a:effectRef idx="0">
              <a:schemeClr val="dk1"/>
            </a:effectRef>
            <a:fontRef idx="minor">
              <a:schemeClr val="dk1"/>
            </a:fontRef>
          </p:style>
          <p:txBody>
            <a:bodyPr rtlCol="0" anchor="t"/>
            <a:lstStyle/>
            <a:p>
              <a:pPr algn="ctr"/>
              <a:endParaRPr kumimoji="1" lang="ja-JP" altLang="en-US" sz="2800">
                <a:solidFill>
                  <a:schemeClr val="accent5"/>
                </a:solidFill>
                <a:latin typeface="+mj-lt"/>
                <a:ea typeface="+mj-ea"/>
                <a:cs typeface="ＭＳ Ｐゴシック"/>
              </a:endParaRPr>
            </a:p>
          </p:txBody>
        </p:sp>
        <p:sp>
          <p:nvSpPr>
            <p:cNvPr id="76" name="正方形/長方形 75">
              <a:extLst>
                <a:ext uri="{FF2B5EF4-FFF2-40B4-BE49-F238E27FC236}">
                  <a16:creationId xmlns:a16="http://schemas.microsoft.com/office/drawing/2014/main" id="{D1145909-6D1B-44C1-99CF-24CDBF78A5EF}"/>
                </a:ext>
              </a:extLst>
            </p:cNvPr>
            <p:cNvSpPr/>
            <p:nvPr/>
          </p:nvSpPr>
          <p:spPr>
            <a:xfrm>
              <a:off x="7621194" y="5814252"/>
              <a:ext cx="370115" cy="291583"/>
            </a:xfrm>
            <a:prstGeom prst="rect">
              <a:avLst/>
            </a:prstGeom>
            <a:solidFill>
              <a:schemeClr val="accent1"/>
            </a:solidFill>
            <a:ln>
              <a:solidFill>
                <a:schemeClr val="tx2"/>
              </a:solidFill>
            </a:ln>
            <a:effectLst/>
          </p:spPr>
          <p:style>
            <a:lnRef idx="2">
              <a:schemeClr val="dk1"/>
            </a:lnRef>
            <a:fillRef idx="1">
              <a:schemeClr val="lt1"/>
            </a:fillRef>
            <a:effectRef idx="0">
              <a:schemeClr val="dk1"/>
            </a:effectRef>
            <a:fontRef idx="minor">
              <a:schemeClr val="dk1"/>
            </a:fontRef>
          </p:style>
          <p:txBody>
            <a:bodyPr rtlCol="0" anchor="t"/>
            <a:lstStyle/>
            <a:p>
              <a:pPr algn="ctr"/>
              <a:endParaRPr kumimoji="1" lang="ja-JP" altLang="en-US" sz="2800">
                <a:solidFill>
                  <a:schemeClr val="accent5"/>
                </a:solidFill>
                <a:latin typeface="+mj-lt"/>
                <a:ea typeface="+mj-ea"/>
                <a:cs typeface="ＭＳ Ｐゴシック"/>
              </a:endParaRPr>
            </a:p>
          </p:txBody>
        </p:sp>
        <p:sp>
          <p:nvSpPr>
            <p:cNvPr id="77" name="正方形/長方形 76">
              <a:extLst>
                <a:ext uri="{FF2B5EF4-FFF2-40B4-BE49-F238E27FC236}">
                  <a16:creationId xmlns:a16="http://schemas.microsoft.com/office/drawing/2014/main" id="{0F69CFDD-088D-4A2F-8D05-944D058E3DF7}"/>
                </a:ext>
              </a:extLst>
            </p:cNvPr>
            <p:cNvSpPr/>
            <p:nvPr/>
          </p:nvSpPr>
          <p:spPr>
            <a:xfrm>
              <a:off x="7991309" y="5814252"/>
              <a:ext cx="370115" cy="291583"/>
            </a:xfrm>
            <a:prstGeom prst="rect">
              <a:avLst/>
            </a:prstGeom>
            <a:solidFill>
              <a:schemeClr val="accent1"/>
            </a:solidFill>
            <a:ln>
              <a:solidFill>
                <a:schemeClr val="tx2"/>
              </a:solidFill>
            </a:ln>
            <a:effectLst/>
          </p:spPr>
          <p:style>
            <a:lnRef idx="2">
              <a:schemeClr val="dk1"/>
            </a:lnRef>
            <a:fillRef idx="1">
              <a:schemeClr val="lt1"/>
            </a:fillRef>
            <a:effectRef idx="0">
              <a:schemeClr val="dk1"/>
            </a:effectRef>
            <a:fontRef idx="minor">
              <a:schemeClr val="dk1"/>
            </a:fontRef>
          </p:style>
          <p:txBody>
            <a:bodyPr rtlCol="0" anchor="t"/>
            <a:lstStyle/>
            <a:p>
              <a:pPr algn="ctr"/>
              <a:endParaRPr kumimoji="1" lang="ja-JP" altLang="en-US" sz="2800">
                <a:solidFill>
                  <a:schemeClr val="accent5"/>
                </a:solidFill>
                <a:latin typeface="+mj-lt"/>
                <a:ea typeface="+mj-ea"/>
                <a:cs typeface="ＭＳ Ｐゴシック"/>
              </a:endParaRPr>
            </a:p>
          </p:txBody>
        </p:sp>
        <p:sp>
          <p:nvSpPr>
            <p:cNvPr id="78" name="正方形/長方形 77">
              <a:extLst>
                <a:ext uri="{FF2B5EF4-FFF2-40B4-BE49-F238E27FC236}">
                  <a16:creationId xmlns:a16="http://schemas.microsoft.com/office/drawing/2014/main" id="{39A1B1A8-0F5D-4786-B897-CC61FD3CCD1F}"/>
                </a:ext>
              </a:extLst>
            </p:cNvPr>
            <p:cNvSpPr/>
            <p:nvPr/>
          </p:nvSpPr>
          <p:spPr>
            <a:xfrm>
              <a:off x="8361424" y="5814252"/>
              <a:ext cx="370115" cy="291583"/>
            </a:xfrm>
            <a:prstGeom prst="rect">
              <a:avLst/>
            </a:prstGeom>
            <a:solidFill>
              <a:schemeClr val="accent1"/>
            </a:solidFill>
            <a:ln>
              <a:solidFill>
                <a:schemeClr val="tx2"/>
              </a:solidFill>
            </a:ln>
            <a:effectLst/>
          </p:spPr>
          <p:style>
            <a:lnRef idx="2">
              <a:schemeClr val="dk1"/>
            </a:lnRef>
            <a:fillRef idx="1">
              <a:schemeClr val="lt1"/>
            </a:fillRef>
            <a:effectRef idx="0">
              <a:schemeClr val="dk1"/>
            </a:effectRef>
            <a:fontRef idx="minor">
              <a:schemeClr val="dk1"/>
            </a:fontRef>
          </p:style>
          <p:txBody>
            <a:bodyPr rtlCol="0" anchor="t"/>
            <a:lstStyle/>
            <a:p>
              <a:pPr algn="ctr"/>
              <a:endParaRPr kumimoji="1" lang="ja-JP" altLang="en-US" sz="2800">
                <a:solidFill>
                  <a:schemeClr val="accent5"/>
                </a:solidFill>
                <a:latin typeface="+mj-lt"/>
                <a:ea typeface="+mj-ea"/>
                <a:cs typeface="ＭＳ Ｐゴシック"/>
              </a:endParaRPr>
            </a:p>
          </p:txBody>
        </p:sp>
        <p:sp>
          <p:nvSpPr>
            <p:cNvPr id="79" name="正方形/長方形 78">
              <a:extLst>
                <a:ext uri="{FF2B5EF4-FFF2-40B4-BE49-F238E27FC236}">
                  <a16:creationId xmlns:a16="http://schemas.microsoft.com/office/drawing/2014/main" id="{C38FF9C7-AB90-4566-8073-B1CF79325AEA}"/>
                </a:ext>
              </a:extLst>
            </p:cNvPr>
            <p:cNvSpPr/>
            <p:nvPr/>
          </p:nvSpPr>
          <p:spPr>
            <a:xfrm>
              <a:off x="8731539" y="5814252"/>
              <a:ext cx="370115" cy="291583"/>
            </a:xfrm>
            <a:prstGeom prst="rect">
              <a:avLst/>
            </a:prstGeom>
            <a:solidFill>
              <a:schemeClr val="accent1"/>
            </a:solidFill>
            <a:ln>
              <a:solidFill>
                <a:schemeClr val="tx2"/>
              </a:solidFill>
            </a:ln>
            <a:effectLst/>
          </p:spPr>
          <p:style>
            <a:lnRef idx="2">
              <a:schemeClr val="dk1"/>
            </a:lnRef>
            <a:fillRef idx="1">
              <a:schemeClr val="lt1"/>
            </a:fillRef>
            <a:effectRef idx="0">
              <a:schemeClr val="dk1"/>
            </a:effectRef>
            <a:fontRef idx="minor">
              <a:schemeClr val="dk1"/>
            </a:fontRef>
          </p:style>
          <p:txBody>
            <a:bodyPr rtlCol="0" anchor="t"/>
            <a:lstStyle/>
            <a:p>
              <a:pPr algn="ctr"/>
              <a:endParaRPr kumimoji="1" lang="ja-JP" altLang="en-US" sz="2800">
                <a:solidFill>
                  <a:schemeClr val="accent5"/>
                </a:solidFill>
                <a:latin typeface="+mj-lt"/>
                <a:ea typeface="+mj-ea"/>
                <a:cs typeface="ＭＳ Ｐゴシック"/>
              </a:endParaRPr>
            </a:p>
          </p:txBody>
        </p:sp>
      </p:grpSp>
      <p:sp>
        <p:nvSpPr>
          <p:cNvPr id="81" name="テキスト ボックス 80">
            <a:extLst>
              <a:ext uri="{FF2B5EF4-FFF2-40B4-BE49-F238E27FC236}">
                <a16:creationId xmlns:a16="http://schemas.microsoft.com/office/drawing/2014/main" id="{50D3BA84-5735-40A7-993C-4535D5BF2FED}"/>
              </a:ext>
            </a:extLst>
          </p:cNvPr>
          <p:cNvSpPr txBox="1"/>
          <p:nvPr/>
        </p:nvSpPr>
        <p:spPr>
          <a:xfrm>
            <a:off x="4640287" y="4636490"/>
            <a:ext cx="1311557" cy="307777"/>
          </a:xfrm>
          <a:prstGeom prst="rect">
            <a:avLst/>
          </a:prstGeom>
          <a:noFill/>
        </p:spPr>
        <p:txBody>
          <a:bodyPr wrap="square" rtlCol="0">
            <a:spAutoFit/>
          </a:bodyPr>
          <a:lstStyle/>
          <a:p>
            <a:pPr algn="ctr"/>
            <a:r>
              <a:rPr kumimoji="1" lang="ja-JP" altLang="en-US" sz="1400">
                <a:solidFill>
                  <a:schemeClr val="bg1"/>
                </a:solidFill>
              </a:rPr>
              <a:t>命令①</a:t>
            </a:r>
          </a:p>
        </p:txBody>
      </p:sp>
      <p:sp>
        <p:nvSpPr>
          <p:cNvPr id="82" name="テキスト ボックス 81">
            <a:extLst>
              <a:ext uri="{FF2B5EF4-FFF2-40B4-BE49-F238E27FC236}">
                <a16:creationId xmlns:a16="http://schemas.microsoft.com/office/drawing/2014/main" id="{2842A97F-C4D7-4FB1-9E3A-2469DE5DD9AB}"/>
              </a:ext>
            </a:extLst>
          </p:cNvPr>
          <p:cNvSpPr txBox="1"/>
          <p:nvPr/>
        </p:nvSpPr>
        <p:spPr>
          <a:xfrm>
            <a:off x="5012315" y="4924059"/>
            <a:ext cx="1311557" cy="307777"/>
          </a:xfrm>
          <a:prstGeom prst="rect">
            <a:avLst/>
          </a:prstGeom>
          <a:noFill/>
        </p:spPr>
        <p:txBody>
          <a:bodyPr wrap="square" rtlCol="0">
            <a:spAutoFit/>
          </a:bodyPr>
          <a:lstStyle/>
          <a:p>
            <a:pPr algn="ctr"/>
            <a:r>
              <a:rPr kumimoji="1" lang="ja-JP" altLang="en-US" sz="1400">
                <a:solidFill>
                  <a:schemeClr val="bg1"/>
                </a:solidFill>
              </a:rPr>
              <a:t>命令②</a:t>
            </a:r>
          </a:p>
        </p:txBody>
      </p:sp>
      <p:sp>
        <p:nvSpPr>
          <p:cNvPr id="83" name="テキスト ボックス 82">
            <a:extLst>
              <a:ext uri="{FF2B5EF4-FFF2-40B4-BE49-F238E27FC236}">
                <a16:creationId xmlns:a16="http://schemas.microsoft.com/office/drawing/2014/main" id="{B33C775E-D86C-41FB-86C4-0D3B68046D4B}"/>
              </a:ext>
            </a:extLst>
          </p:cNvPr>
          <p:cNvSpPr txBox="1"/>
          <p:nvPr/>
        </p:nvSpPr>
        <p:spPr>
          <a:xfrm>
            <a:off x="5385791" y="5210878"/>
            <a:ext cx="1311557" cy="307777"/>
          </a:xfrm>
          <a:prstGeom prst="rect">
            <a:avLst/>
          </a:prstGeom>
          <a:noFill/>
        </p:spPr>
        <p:txBody>
          <a:bodyPr wrap="square" rtlCol="0">
            <a:spAutoFit/>
          </a:bodyPr>
          <a:lstStyle/>
          <a:p>
            <a:pPr algn="ctr"/>
            <a:r>
              <a:rPr kumimoji="1" lang="ja-JP" altLang="en-US" sz="1400">
                <a:solidFill>
                  <a:schemeClr val="bg1"/>
                </a:solidFill>
              </a:rPr>
              <a:t>命令③</a:t>
            </a:r>
          </a:p>
        </p:txBody>
      </p:sp>
      <p:sp>
        <p:nvSpPr>
          <p:cNvPr id="84" name="テキスト ボックス 83">
            <a:extLst>
              <a:ext uri="{FF2B5EF4-FFF2-40B4-BE49-F238E27FC236}">
                <a16:creationId xmlns:a16="http://schemas.microsoft.com/office/drawing/2014/main" id="{7AA0B30F-9994-45B5-B19D-E76000164BFF}"/>
              </a:ext>
            </a:extLst>
          </p:cNvPr>
          <p:cNvSpPr txBox="1"/>
          <p:nvPr/>
        </p:nvSpPr>
        <p:spPr>
          <a:xfrm>
            <a:off x="5750295" y="5526683"/>
            <a:ext cx="1311557" cy="307777"/>
          </a:xfrm>
          <a:prstGeom prst="rect">
            <a:avLst/>
          </a:prstGeom>
          <a:noFill/>
        </p:spPr>
        <p:txBody>
          <a:bodyPr wrap="square" rtlCol="0">
            <a:spAutoFit/>
          </a:bodyPr>
          <a:lstStyle/>
          <a:p>
            <a:pPr algn="ctr"/>
            <a:r>
              <a:rPr kumimoji="1" lang="ja-JP" altLang="en-US" sz="1400">
                <a:solidFill>
                  <a:schemeClr val="bg1"/>
                </a:solidFill>
              </a:rPr>
              <a:t>命令④</a:t>
            </a:r>
          </a:p>
        </p:txBody>
      </p:sp>
      <p:sp>
        <p:nvSpPr>
          <p:cNvPr id="85" name="テキスト ボックス 84">
            <a:extLst>
              <a:ext uri="{FF2B5EF4-FFF2-40B4-BE49-F238E27FC236}">
                <a16:creationId xmlns:a16="http://schemas.microsoft.com/office/drawing/2014/main" id="{604ACE35-4F20-43DE-BCB5-03EB63710E0E}"/>
              </a:ext>
            </a:extLst>
          </p:cNvPr>
          <p:cNvSpPr txBox="1"/>
          <p:nvPr/>
        </p:nvSpPr>
        <p:spPr>
          <a:xfrm>
            <a:off x="6119226" y="5793556"/>
            <a:ext cx="1311557" cy="307777"/>
          </a:xfrm>
          <a:prstGeom prst="rect">
            <a:avLst/>
          </a:prstGeom>
          <a:noFill/>
        </p:spPr>
        <p:txBody>
          <a:bodyPr wrap="square" rtlCol="0">
            <a:spAutoFit/>
          </a:bodyPr>
          <a:lstStyle/>
          <a:p>
            <a:pPr algn="ctr"/>
            <a:r>
              <a:rPr kumimoji="1" lang="ja-JP" altLang="en-US" sz="1400">
                <a:solidFill>
                  <a:schemeClr val="bg1"/>
                </a:solidFill>
              </a:rPr>
              <a:t>命令⑤</a:t>
            </a:r>
          </a:p>
        </p:txBody>
      </p:sp>
      <p:sp>
        <p:nvSpPr>
          <p:cNvPr id="86" name="正方形/長方形 85">
            <a:extLst>
              <a:ext uri="{FF2B5EF4-FFF2-40B4-BE49-F238E27FC236}">
                <a16:creationId xmlns:a16="http://schemas.microsoft.com/office/drawing/2014/main" id="{7F719D81-6125-4B4F-85AA-A8412C70425D}"/>
              </a:ext>
            </a:extLst>
          </p:cNvPr>
          <p:cNvSpPr/>
          <p:nvPr/>
        </p:nvSpPr>
        <p:spPr>
          <a:xfrm>
            <a:off x="5297862" y="3093077"/>
            <a:ext cx="370115" cy="291583"/>
          </a:xfrm>
          <a:prstGeom prst="rect">
            <a:avLst/>
          </a:prstGeom>
          <a:solidFill>
            <a:schemeClr val="accent5"/>
          </a:solidFill>
          <a:ln>
            <a:solidFill>
              <a:schemeClr val="accent5">
                <a:lumMod val="75000"/>
              </a:schemeClr>
            </a:solidFill>
          </a:ln>
          <a:effectLst/>
        </p:spPr>
        <p:style>
          <a:lnRef idx="2">
            <a:schemeClr val="dk1"/>
          </a:lnRef>
          <a:fillRef idx="1">
            <a:schemeClr val="lt1"/>
          </a:fillRef>
          <a:effectRef idx="0">
            <a:schemeClr val="dk1"/>
          </a:effectRef>
          <a:fontRef idx="minor">
            <a:schemeClr val="dk1"/>
          </a:fontRef>
        </p:style>
        <p:txBody>
          <a:bodyPr rtlCol="0" anchor="t"/>
          <a:lstStyle/>
          <a:p>
            <a:pPr algn="ctr"/>
            <a:endParaRPr kumimoji="1" lang="ja-JP" altLang="en-US" sz="2800">
              <a:solidFill>
                <a:schemeClr val="accent5"/>
              </a:solidFill>
              <a:latin typeface="+mj-lt"/>
              <a:ea typeface="+mj-ea"/>
              <a:cs typeface="ＭＳ Ｐゴシック"/>
            </a:endParaRPr>
          </a:p>
        </p:txBody>
      </p:sp>
      <p:sp>
        <p:nvSpPr>
          <p:cNvPr id="87" name="正方形/長方形 86">
            <a:extLst>
              <a:ext uri="{FF2B5EF4-FFF2-40B4-BE49-F238E27FC236}">
                <a16:creationId xmlns:a16="http://schemas.microsoft.com/office/drawing/2014/main" id="{D4AF7625-B720-4D07-A78D-E7270136C12C}"/>
              </a:ext>
            </a:extLst>
          </p:cNvPr>
          <p:cNvSpPr/>
          <p:nvPr/>
        </p:nvSpPr>
        <p:spPr>
          <a:xfrm>
            <a:off x="5667977" y="3093077"/>
            <a:ext cx="370115" cy="291583"/>
          </a:xfrm>
          <a:prstGeom prst="rect">
            <a:avLst/>
          </a:prstGeom>
          <a:solidFill>
            <a:schemeClr val="accent5"/>
          </a:solidFill>
          <a:ln>
            <a:solidFill>
              <a:schemeClr val="accent5">
                <a:lumMod val="75000"/>
              </a:schemeClr>
            </a:solidFill>
          </a:ln>
          <a:effectLst/>
        </p:spPr>
        <p:style>
          <a:lnRef idx="2">
            <a:schemeClr val="dk1"/>
          </a:lnRef>
          <a:fillRef idx="1">
            <a:schemeClr val="lt1"/>
          </a:fillRef>
          <a:effectRef idx="0">
            <a:schemeClr val="dk1"/>
          </a:effectRef>
          <a:fontRef idx="minor">
            <a:schemeClr val="dk1"/>
          </a:fontRef>
        </p:style>
        <p:txBody>
          <a:bodyPr rtlCol="0" anchor="t"/>
          <a:lstStyle/>
          <a:p>
            <a:pPr algn="ctr"/>
            <a:endParaRPr kumimoji="1" lang="ja-JP" altLang="en-US" sz="2800">
              <a:solidFill>
                <a:schemeClr val="accent5"/>
              </a:solidFill>
              <a:latin typeface="+mj-lt"/>
              <a:ea typeface="+mj-ea"/>
              <a:cs typeface="ＭＳ Ｐゴシック"/>
            </a:endParaRPr>
          </a:p>
        </p:txBody>
      </p:sp>
      <p:sp>
        <p:nvSpPr>
          <p:cNvPr id="88" name="正方形/長方形 87">
            <a:extLst>
              <a:ext uri="{FF2B5EF4-FFF2-40B4-BE49-F238E27FC236}">
                <a16:creationId xmlns:a16="http://schemas.microsoft.com/office/drawing/2014/main" id="{290A8A2D-0D70-4686-B817-4B1AB173E6E5}"/>
              </a:ext>
            </a:extLst>
          </p:cNvPr>
          <p:cNvSpPr/>
          <p:nvPr/>
        </p:nvSpPr>
        <p:spPr>
          <a:xfrm>
            <a:off x="6038092" y="3093077"/>
            <a:ext cx="370115" cy="291583"/>
          </a:xfrm>
          <a:prstGeom prst="rect">
            <a:avLst/>
          </a:prstGeom>
          <a:solidFill>
            <a:schemeClr val="accent5"/>
          </a:solidFill>
          <a:ln>
            <a:solidFill>
              <a:schemeClr val="accent5">
                <a:lumMod val="75000"/>
              </a:schemeClr>
            </a:solidFill>
          </a:ln>
          <a:effectLst/>
        </p:spPr>
        <p:style>
          <a:lnRef idx="2">
            <a:schemeClr val="dk1"/>
          </a:lnRef>
          <a:fillRef idx="1">
            <a:schemeClr val="lt1"/>
          </a:fillRef>
          <a:effectRef idx="0">
            <a:schemeClr val="dk1"/>
          </a:effectRef>
          <a:fontRef idx="minor">
            <a:schemeClr val="dk1"/>
          </a:fontRef>
        </p:style>
        <p:txBody>
          <a:bodyPr rtlCol="0" anchor="t"/>
          <a:lstStyle/>
          <a:p>
            <a:pPr algn="ctr"/>
            <a:endParaRPr kumimoji="1" lang="ja-JP" altLang="en-US" sz="2800">
              <a:solidFill>
                <a:schemeClr val="accent5"/>
              </a:solidFill>
              <a:latin typeface="+mj-lt"/>
              <a:ea typeface="+mj-ea"/>
              <a:cs typeface="ＭＳ Ｐゴシック"/>
            </a:endParaRPr>
          </a:p>
        </p:txBody>
      </p:sp>
      <p:sp>
        <p:nvSpPr>
          <p:cNvPr id="89" name="正方形/長方形 88">
            <a:extLst>
              <a:ext uri="{FF2B5EF4-FFF2-40B4-BE49-F238E27FC236}">
                <a16:creationId xmlns:a16="http://schemas.microsoft.com/office/drawing/2014/main" id="{9F93BB3F-4DB9-4CE9-BF9A-1DB0E9B7807E}"/>
              </a:ext>
            </a:extLst>
          </p:cNvPr>
          <p:cNvSpPr/>
          <p:nvPr/>
        </p:nvSpPr>
        <p:spPr>
          <a:xfrm>
            <a:off x="6408207" y="3093077"/>
            <a:ext cx="370115" cy="291583"/>
          </a:xfrm>
          <a:prstGeom prst="rect">
            <a:avLst/>
          </a:prstGeom>
          <a:solidFill>
            <a:schemeClr val="accent5"/>
          </a:solidFill>
          <a:ln>
            <a:solidFill>
              <a:schemeClr val="accent5">
                <a:lumMod val="75000"/>
              </a:schemeClr>
            </a:solidFill>
          </a:ln>
          <a:effectLst/>
        </p:spPr>
        <p:style>
          <a:lnRef idx="2">
            <a:schemeClr val="dk1"/>
          </a:lnRef>
          <a:fillRef idx="1">
            <a:schemeClr val="lt1"/>
          </a:fillRef>
          <a:effectRef idx="0">
            <a:schemeClr val="dk1"/>
          </a:effectRef>
          <a:fontRef idx="minor">
            <a:schemeClr val="dk1"/>
          </a:fontRef>
        </p:style>
        <p:txBody>
          <a:bodyPr rtlCol="0" anchor="t"/>
          <a:lstStyle/>
          <a:p>
            <a:pPr algn="ctr"/>
            <a:endParaRPr kumimoji="1" lang="ja-JP" altLang="en-US" sz="2800">
              <a:solidFill>
                <a:schemeClr val="accent5"/>
              </a:solidFill>
              <a:latin typeface="+mj-lt"/>
              <a:ea typeface="+mj-ea"/>
              <a:cs typeface="ＭＳ Ｐゴシック"/>
            </a:endParaRPr>
          </a:p>
        </p:txBody>
      </p:sp>
      <p:cxnSp>
        <p:nvCxnSpPr>
          <p:cNvPr id="91" name="直線コネクタ 90">
            <a:extLst>
              <a:ext uri="{FF2B5EF4-FFF2-40B4-BE49-F238E27FC236}">
                <a16:creationId xmlns:a16="http://schemas.microsoft.com/office/drawing/2014/main" id="{F12BC90A-BAF5-42C8-9674-806230D8F85A}"/>
              </a:ext>
            </a:extLst>
          </p:cNvPr>
          <p:cNvCxnSpPr/>
          <p:nvPr/>
        </p:nvCxnSpPr>
        <p:spPr>
          <a:xfrm flipH="1">
            <a:off x="5297862" y="2507512"/>
            <a:ext cx="225282" cy="502816"/>
          </a:xfrm>
          <a:prstGeom prst="line">
            <a:avLst/>
          </a:prstGeom>
          <a:ln>
            <a:solidFill>
              <a:schemeClr val="accent5"/>
            </a:solidFill>
            <a:prstDash val="sysDot"/>
          </a:ln>
          <a:effectLst/>
        </p:spPr>
        <p:style>
          <a:lnRef idx="2">
            <a:schemeClr val="accent1"/>
          </a:lnRef>
          <a:fillRef idx="0">
            <a:schemeClr val="accent1"/>
          </a:fillRef>
          <a:effectRef idx="1">
            <a:schemeClr val="accent1"/>
          </a:effectRef>
          <a:fontRef idx="minor">
            <a:schemeClr val="tx1"/>
          </a:fontRef>
        </p:style>
      </p:cxnSp>
      <p:cxnSp>
        <p:nvCxnSpPr>
          <p:cNvPr id="93" name="直線コネクタ 92">
            <a:extLst>
              <a:ext uri="{FF2B5EF4-FFF2-40B4-BE49-F238E27FC236}">
                <a16:creationId xmlns:a16="http://schemas.microsoft.com/office/drawing/2014/main" id="{C4BDB80A-1556-4E22-B7B6-CD027760E39E}"/>
              </a:ext>
            </a:extLst>
          </p:cNvPr>
          <p:cNvCxnSpPr>
            <a:cxnSpLocks/>
          </p:cNvCxnSpPr>
          <p:nvPr/>
        </p:nvCxnSpPr>
        <p:spPr>
          <a:xfrm>
            <a:off x="6546401" y="2507512"/>
            <a:ext cx="228604" cy="502816"/>
          </a:xfrm>
          <a:prstGeom prst="line">
            <a:avLst/>
          </a:prstGeom>
          <a:ln>
            <a:solidFill>
              <a:schemeClr val="accent5"/>
            </a:solidFill>
            <a:prstDash val="sysDot"/>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23648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500"/>
                                        <p:tgtEl>
                                          <p:spTgt spid="11"/>
                                        </p:tgtEl>
                                      </p:cBhvr>
                                    </p:animEffect>
                                  </p:childTnLst>
                                </p:cTn>
                              </p:par>
                              <p:par>
                                <p:cTn id="26" presetID="10" presetClass="entr" presetSubtype="0" fill="hold" nodeType="with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500"/>
                                        <p:tgtEl>
                                          <p:spTgt spid="13"/>
                                        </p:tgtEl>
                                      </p:cBhvr>
                                    </p:animEffect>
                                  </p:childTnLst>
                                </p:cTn>
                              </p:par>
                              <p:par>
                                <p:cTn id="29" presetID="10" presetClass="entr" presetSubtype="0" fill="hold" nodeType="with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500"/>
                                        <p:tgtEl>
                                          <p:spTgt spid="15"/>
                                        </p:tgtEl>
                                      </p:cBhvr>
                                    </p:animEffect>
                                  </p:childTnLst>
                                </p:cTn>
                              </p:par>
                              <p:par>
                                <p:cTn id="32" presetID="10" presetClass="entr" presetSubtype="0" fill="hold" nodeType="with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fade">
                                      <p:cBhvr>
                                        <p:cTn id="34" dur="500"/>
                                        <p:tgtEl>
                                          <p:spTgt spid="17"/>
                                        </p:tgtEl>
                                      </p:cBhvr>
                                    </p:animEffect>
                                  </p:childTnLst>
                                </p:cTn>
                              </p:par>
                              <p:par>
                                <p:cTn id="35" presetID="10" presetClass="entr" presetSubtype="0" fill="hold" nodeType="with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500"/>
                                        <p:tgtEl>
                                          <p:spTgt spid="19"/>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86"/>
                                        </p:tgtEl>
                                        <p:attrNameLst>
                                          <p:attrName>style.visibility</p:attrName>
                                        </p:attrNameLst>
                                      </p:cBhvr>
                                      <p:to>
                                        <p:strVal val="visible"/>
                                      </p:to>
                                    </p:set>
                                    <p:animEffect transition="in" filter="fade">
                                      <p:cBhvr>
                                        <p:cTn id="42" dur="500"/>
                                        <p:tgtEl>
                                          <p:spTgt spid="86"/>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87"/>
                                        </p:tgtEl>
                                        <p:attrNameLst>
                                          <p:attrName>style.visibility</p:attrName>
                                        </p:attrNameLst>
                                      </p:cBhvr>
                                      <p:to>
                                        <p:strVal val="visible"/>
                                      </p:to>
                                    </p:set>
                                    <p:animEffect transition="in" filter="fade">
                                      <p:cBhvr>
                                        <p:cTn id="45" dur="500"/>
                                        <p:tgtEl>
                                          <p:spTgt spid="87"/>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88"/>
                                        </p:tgtEl>
                                        <p:attrNameLst>
                                          <p:attrName>style.visibility</p:attrName>
                                        </p:attrNameLst>
                                      </p:cBhvr>
                                      <p:to>
                                        <p:strVal val="visible"/>
                                      </p:to>
                                    </p:set>
                                    <p:animEffect transition="in" filter="fade">
                                      <p:cBhvr>
                                        <p:cTn id="48" dur="500"/>
                                        <p:tgtEl>
                                          <p:spTgt spid="88"/>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89"/>
                                        </p:tgtEl>
                                        <p:attrNameLst>
                                          <p:attrName>style.visibility</p:attrName>
                                        </p:attrNameLst>
                                      </p:cBhvr>
                                      <p:to>
                                        <p:strVal val="visible"/>
                                      </p:to>
                                    </p:set>
                                    <p:animEffect transition="in" filter="fade">
                                      <p:cBhvr>
                                        <p:cTn id="51" dur="500"/>
                                        <p:tgtEl>
                                          <p:spTgt spid="89"/>
                                        </p:tgtEl>
                                      </p:cBhvr>
                                    </p:animEffect>
                                  </p:childTnLst>
                                </p:cTn>
                              </p:par>
                              <p:par>
                                <p:cTn id="52" presetID="10" presetClass="entr" presetSubtype="0" fill="hold" nodeType="withEffect">
                                  <p:stCondLst>
                                    <p:cond delay="0"/>
                                  </p:stCondLst>
                                  <p:childTnLst>
                                    <p:set>
                                      <p:cBhvr>
                                        <p:cTn id="53" dur="1" fill="hold">
                                          <p:stCondLst>
                                            <p:cond delay="0"/>
                                          </p:stCondLst>
                                        </p:cTn>
                                        <p:tgtEl>
                                          <p:spTgt spid="91"/>
                                        </p:tgtEl>
                                        <p:attrNameLst>
                                          <p:attrName>style.visibility</p:attrName>
                                        </p:attrNameLst>
                                      </p:cBhvr>
                                      <p:to>
                                        <p:strVal val="visible"/>
                                      </p:to>
                                    </p:set>
                                    <p:animEffect transition="in" filter="fade">
                                      <p:cBhvr>
                                        <p:cTn id="54" dur="500"/>
                                        <p:tgtEl>
                                          <p:spTgt spid="91"/>
                                        </p:tgtEl>
                                      </p:cBhvr>
                                    </p:animEffect>
                                  </p:childTnLst>
                                </p:cTn>
                              </p:par>
                              <p:par>
                                <p:cTn id="55" presetID="10" presetClass="entr" presetSubtype="0" fill="hold" nodeType="withEffect">
                                  <p:stCondLst>
                                    <p:cond delay="0"/>
                                  </p:stCondLst>
                                  <p:childTnLst>
                                    <p:set>
                                      <p:cBhvr>
                                        <p:cTn id="56" dur="1" fill="hold">
                                          <p:stCondLst>
                                            <p:cond delay="0"/>
                                          </p:stCondLst>
                                        </p:cTn>
                                        <p:tgtEl>
                                          <p:spTgt spid="93"/>
                                        </p:tgtEl>
                                        <p:attrNameLst>
                                          <p:attrName>style.visibility</p:attrName>
                                        </p:attrNameLst>
                                      </p:cBhvr>
                                      <p:to>
                                        <p:strVal val="visible"/>
                                      </p:to>
                                    </p:set>
                                    <p:animEffect transition="in" filter="fade">
                                      <p:cBhvr>
                                        <p:cTn id="57" dur="500"/>
                                        <p:tgtEl>
                                          <p:spTgt spid="93"/>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4"/>
                                        </p:tgtEl>
                                        <p:attrNameLst>
                                          <p:attrName>style.visibility</p:attrName>
                                        </p:attrNameLst>
                                      </p:cBhvr>
                                      <p:to>
                                        <p:strVal val="visible"/>
                                      </p:to>
                                    </p:set>
                                    <p:animEffect transition="in" filter="fade">
                                      <p:cBhvr>
                                        <p:cTn id="62" dur="500"/>
                                        <p:tgtEl>
                                          <p:spTgt spid="4"/>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6"/>
                                        </p:tgtEl>
                                        <p:attrNameLst>
                                          <p:attrName>style.visibility</p:attrName>
                                        </p:attrNameLst>
                                      </p:cBhvr>
                                      <p:to>
                                        <p:strVal val="visible"/>
                                      </p:to>
                                    </p:set>
                                    <p:animEffect transition="in" filter="fade">
                                      <p:cBhvr>
                                        <p:cTn id="65" dur="500"/>
                                        <p:tgtEl>
                                          <p:spTgt spid="6"/>
                                        </p:tgtEl>
                                      </p:cBhvr>
                                    </p:animEffect>
                                  </p:childTnLst>
                                </p:cTn>
                              </p:par>
                              <p:par>
                                <p:cTn id="66" presetID="10" presetClass="entr" presetSubtype="0" fill="hold" nodeType="withEffect">
                                  <p:stCondLst>
                                    <p:cond delay="0"/>
                                  </p:stCondLst>
                                  <p:childTnLst>
                                    <p:set>
                                      <p:cBhvr>
                                        <p:cTn id="67" dur="1" fill="hold">
                                          <p:stCondLst>
                                            <p:cond delay="0"/>
                                          </p:stCondLst>
                                        </p:cTn>
                                        <p:tgtEl>
                                          <p:spTgt spid="80"/>
                                        </p:tgtEl>
                                        <p:attrNameLst>
                                          <p:attrName>style.visibility</p:attrName>
                                        </p:attrNameLst>
                                      </p:cBhvr>
                                      <p:to>
                                        <p:strVal val="visible"/>
                                      </p:to>
                                    </p:set>
                                    <p:animEffect transition="in" filter="fade">
                                      <p:cBhvr>
                                        <p:cTn id="68" dur="500"/>
                                        <p:tgtEl>
                                          <p:spTgt spid="80"/>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81"/>
                                        </p:tgtEl>
                                        <p:attrNameLst>
                                          <p:attrName>style.visibility</p:attrName>
                                        </p:attrNameLst>
                                      </p:cBhvr>
                                      <p:to>
                                        <p:strVal val="visible"/>
                                      </p:to>
                                    </p:set>
                                    <p:animEffect transition="in" filter="fade">
                                      <p:cBhvr>
                                        <p:cTn id="71" dur="500"/>
                                        <p:tgtEl>
                                          <p:spTgt spid="81"/>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82"/>
                                        </p:tgtEl>
                                        <p:attrNameLst>
                                          <p:attrName>style.visibility</p:attrName>
                                        </p:attrNameLst>
                                      </p:cBhvr>
                                      <p:to>
                                        <p:strVal val="visible"/>
                                      </p:to>
                                    </p:set>
                                    <p:animEffect transition="in" filter="fade">
                                      <p:cBhvr>
                                        <p:cTn id="74" dur="500"/>
                                        <p:tgtEl>
                                          <p:spTgt spid="82"/>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83"/>
                                        </p:tgtEl>
                                        <p:attrNameLst>
                                          <p:attrName>style.visibility</p:attrName>
                                        </p:attrNameLst>
                                      </p:cBhvr>
                                      <p:to>
                                        <p:strVal val="visible"/>
                                      </p:to>
                                    </p:set>
                                    <p:animEffect transition="in" filter="fade">
                                      <p:cBhvr>
                                        <p:cTn id="77" dur="500"/>
                                        <p:tgtEl>
                                          <p:spTgt spid="83"/>
                                        </p:tgtEl>
                                      </p:cBhvr>
                                    </p:animEffect>
                                  </p:childTnLst>
                                </p:cTn>
                              </p:par>
                              <p:par>
                                <p:cTn id="78" presetID="10" presetClass="entr" presetSubtype="0" fill="hold" grpId="0" nodeType="withEffect">
                                  <p:stCondLst>
                                    <p:cond delay="0"/>
                                  </p:stCondLst>
                                  <p:childTnLst>
                                    <p:set>
                                      <p:cBhvr>
                                        <p:cTn id="79" dur="1" fill="hold">
                                          <p:stCondLst>
                                            <p:cond delay="0"/>
                                          </p:stCondLst>
                                        </p:cTn>
                                        <p:tgtEl>
                                          <p:spTgt spid="84"/>
                                        </p:tgtEl>
                                        <p:attrNameLst>
                                          <p:attrName>style.visibility</p:attrName>
                                        </p:attrNameLst>
                                      </p:cBhvr>
                                      <p:to>
                                        <p:strVal val="visible"/>
                                      </p:to>
                                    </p:set>
                                    <p:animEffect transition="in" filter="fade">
                                      <p:cBhvr>
                                        <p:cTn id="80" dur="500"/>
                                        <p:tgtEl>
                                          <p:spTgt spid="84"/>
                                        </p:tgtEl>
                                      </p:cBhvr>
                                    </p:animEffect>
                                  </p:childTnLst>
                                </p:cTn>
                              </p:par>
                              <p:par>
                                <p:cTn id="81" presetID="10" presetClass="entr" presetSubtype="0" fill="hold" grpId="0" nodeType="withEffect">
                                  <p:stCondLst>
                                    <p:cond delay="0"/>
                                  </p:stCondLst>
                                  <p:childTnLst>
                                    <p:set>
                                      <p:cBhvr>
                                        <p:cTn id="82" dur="1" fill="hold">
                                          <p:stCondLst>
                                            <p:cond delay="0"/>
                                          </p:stCondLst>
                                        </p:cTn>
                                        <p:tgtEl>
                                          <p:spTgt spid="85"/>
                                        </p:tgtEl>
                                        <p:attrNameLst>
                                          <p:attrName>style.visibility</p:attrName>
                                        </p:attrNameLst>
                                      </p:cBhvr>
                                      <p:to>
                                        <p:strVal val="visible"/>
                                      </p:to>
                                    </p:set>
                                    <p:animEffect transition="in" filter="fade">
                                      <p:cBhvr>
                                        <p:cTn id="83"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P spid="9" grpId="0" animBg="1"/>
      <p:bldP spid="10" grpId="0" animBg="1"/>
      <p:bldP spid="11" grpId="0" animBg="1"/>
      <p:bldP spid="81" grpId="0"/>
      <p:bldP spid="82" grpId="0"/>
      <p:bldP spid="83" grpId="0"/>
      <p:bldP spid="84" grpId="0"/>
      <p:bldP spid="85" grpId="0"/>
      <p:bldP spid="86" grpId="0" animBg="1"/>
      <p:bldP spid="87" grpId="0" animBg="1"/>
      <p:bldP spid="88" grpId="0" animBg="1"/>
      <p:bldP spid="8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7AA945A-A5B6-405B-8ABE-7AC3ABE33F3C}"/>
              </a:ext>
            </a:extLst>
          </p:cNvPr>
          <p:cNvSpPr>
            <a:spLocks noGrp="1"/>
          </p:cNvSpPr>
          <p:nvPr>
            <p:ph type="title"/>
          </p:nvPr>
        </p:nvSpPr>
        <p:spPr/>
        <p:txBody>
          <a:bodyPr/>
          <a:lstStyle/>
          <a:p>
            <a:r>
              <a:rPr kumimoji="1" lang="ja-JP" altLang="en-US"/>
              <a:t>投機的実行（</a:t>
            </a:r>
            <a:r>
              <a:rPr kumimoji="1" lang="en-US" altLang="ja-JP"/>
              <a:t>Speculative Execution</a:t>
            </a:r>
            <a:r>
              <a:rPr kumimoji="1" lang="ja-JP" altLang="en-US"/>
              <a:t>）</a:t>
            </a:r>
          </a:p>
        </p:txBody>
      </p:sp>
      <p:sp>
        <p:nvSpPr>
          <p:cNvPr id="4" name="四角形: 角を丸くする 3">
            <a:extLst>
              <a:ext uri="{FF2B5EF4-FFF2-40B4-BE49-F238E27FC236}">
                <a16:creationId xmlns:a16="http://schemas.microsoft.com/office/drawing/2014/main" id="{FB27EF77-FBDA-4022-96B4-6052022ADF57}"/>
              </a:ext>
            </a:extLst>
          </p:cNvPr>
          <p:cNvSpPr/>
          <p:nvPr/>
        </p:nvSpPr>
        <p:spPr>
          <a:xfrm>
            <a:off x="1566314" y="1675071"/>
            <a:ext cx="1023257" cy="416221"/>
          </a:xfrm>
          <a:prstGeom prst="roundRect">
            <a:avLst>
              <a:gd name="adj" fmla="val 50000"/>
            </a:avLst>
          </a:prstGeom>
          <a:solidFill>
            <a:schemeClr val="accent5"/>
          </a:solidFill>
          <a:ln>
            <a:solidFill>
              <a:schemeClr val="accent5"/>
            </a:solidFill>
          </a:ln>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a:solidFill>
                  <a:schemeClr val="bg1"/>
                </a:solidFill>
                <a:latin typeface="+mj-lt"/>
                <a:ea typeface="+mj-ea"/>
                <a:cs typeface="ＭＳ Ｐゴシック"/>
              </a:rPr>
              <a:t>命令①</a:t>
            </a:r>
          </a:p>
        </p:txBody>
      </p:sp>
      <p:sp>
        <p:nvSpPr>
          <p:cNvPr id="5" name="四角形: 角を丸くする 4">
            <a:extLst>
              <a:ext uri="{FF2B5EF4-FFF2-40B4-BE49-F238E27FC236}">
                <a16:creationId xmlns:a16="http://schemas.microsoft.com/office/drawing/2014/main" id="{D4F2CF07-00F7-46C4-AE68-12C6CA305342}"/>
              </a:ext>
            </a:extLst>
          </p:cNvPr>
          <p:cNvSpPr/>
          <p:nvPr/>
        </p:nvSpPr>
        <p:spPr>
          <a:xfrm>
            <a:off x="1572173" y="2561117"/>
            <a:ext cx="1023257" cy="416221"/>
          </a:xfrm>
          <a:prstGeom prst="roundRect">
            <a:avLst>
              <a:gd name="adj" fmla="val 50000"/>
            </a:avLst>
          </a:prstGeom>
          <a:solidFill>
            <a:schemeClr val="accent5"/>
          </a:solidFill>
          <a:ln>
            <a:solidFill>
              <a:schemeClr val="accent5"/>
            </a:solidFill>
          </a:ln>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a:solidFill>
                  <a:schemeClr val="bg1"/>
                </a:solidFill>
                <a:latin typeface="+mj-lt"/>
                <a:ea typeface="+mj-ea"/>
                <a:cs typeface="ＭＳ Ｐゴシック"/>
              </a:rPr>
              <a:t>命令②</a:t>
            </a:r>
          </a:p>
        </p:txBody>
      </p:sp>
      <p:sp>
        <p:nvSpPr>
          <p:cNvPr id="6" name="四角形: 角を丸くする 5">
            <a:extLst>
              <a:ext uri="{FF2B5EF4-FFF2-40B4-BE49-F238E27FC236}">
                <a16:creationId xmlns:a16="http://schemas.microsoft.com/office/drawing/2014/main" id="{CFFB689B-BC66-436B-85E8-F2DDB49D4E38}"/>
              </a:ext>
            </a:extLst>
          </p:cNvPr>
          <p:cNvSpPr/>
          <p:nvPr/>
        </p:nvSpPr>
        <p:spPr>
          <a:xfrm>
            <a:off x="1572173" y="3447163"/>
            <a:ext cx="1023257" cy="416221"/>
          </a:xfrm>
          <a:prstGeom prst="roundRect">
            <a:avLst>
              <a:gd name="adj" fmla="val 50000"/>
            </a:avLst>
          </a:prstGeom>
          <a:solidFill>
            <a:schemeClr val="accent5"/>
          </a:solidFill>
          <a:ln>
            <a:solidFill>
              <a:schemeClr val="accent5"/>
            </a:solidFill>
          </a:ln>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a:solidFill>
                  <a:schemeClr val="bg1"/>
                </a:solidFill>
                <a:latin typeface="+mj-lt"/>
                <a:ea typeface="+mj-ea"/>
                <a:cs typeface="ＭＳ Ｐゴシック"/>
              </a:rPr>
              <a:t>命令③</a:t>
            </a:r>
          </a:p>
        </p:txBody>
      </p:sp>
      <p:sp>
        <p:nvSpPr>
          <p:cNvPr id="7" name="四角形: 角を丸くする 6">
            <a:extLst>
              <a:ext uri="{FF2B5EF4-FFF2-40B4-BE49-F238E27FC236}">
                <a16:creationId xmlns:a16="http://schemas.microsoft.com/office/drawing/2014/main" id="{E11A072F-1454-4876-BD6A-D3C5F579156D}"/>
              </a:ext>
            </a:extLst>
          </p:cNvPr>
          <p:cNvSpPr/>
          <p:nvPr/>
        </p:nvSpPr>
        <p:spPr>
          <a:xfrm>
            <a:off x="1572173" y="4333209"/>
            <a:ext cx="1023257" cy="416221"/>
          </a:xfrm>
          <a:prstGeom prst="roundRect">
            <a:avLst>
              <a:gd name="adj" fmla="val 50000"/>
            </a:avLst>
          </a:prstGeom>
          <a:solidFill>
            <a:schemeClr val="accent5"/>
          </a:solidFill>
          <a:ln>
            <a:solidFill>
              <a:schemeClr val="accent5"/>
            </a:solidFill>
          </a:ln>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a:solidFill>
                  <a:schemeClr val="bg1"/>
                </a:solidFill>
                <a:latin typeface="+mj-lt"/>
                <a:ea typeface="+mj-ea"/>
                <a:cs typeface="ＭＳ Ｐゴシック"/>
              </a:rPr>
              <a:t>命令④</a:t>
            </a:r>
          </a:p>
        </p:txBody>
      </p:sp>
      <p:sp>
        <p:nvSpPr>
          <p:cNvPr id="8" name="四角形: 角を丸くする 7">
            <a:extLst>
              <a:ext uri="{FF2B5EF4-FFF2-40B4-BE49-F238E27FC236}">
                <a16:creationId xmlns:a16="http://schemas.microsoft.com/office/drawing/2014/main" id="{B77DB433-E775-4E14-8F43-F559634EBE71}"/>
              </a:ext>
            </a:extLst>
          </p:cNvPr>
          <p:cNvSpPr/>
          <p:nvPr/>
        </p:nvSpPr>
        <p:spPr>
          <a:xfrm>
            <a:off x="1572173" y="5219255"/>
            <a:ext cx="1023257" cy="416221"/>
          </a:xfrm>
          <a:prstGeom prst="roundRect">
            <a:avLst>
              <a:gd name="adj" fmla="val 50000"/>
            </a:avLst>
          </a:prstGeom>
          <a:solidFill>
            <a:schemeClr val="accent5"/>
          </a:solidFill>
          <a:ln>
            <a:solidFill>
              <a:schemeClr val="accent5"/>
            </a:solidFill>
          </a:ln>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a:solidFill>
                  <a:schemeClr val="bg1"/>
                </a:solidFill>
                <a:latin typeface="+mj-lt"/>
                <a:ea typeface="+mj-ea"/>
                <a:cs typeface="ＭＳ Ｐゴシック"/>
              </a:rPr>
              <a:t>命令⑤</a:t>
            </a:r>
          </a:p>
        </p:txBody>
      </p:sp>
      <p:cxnSp>
        <p:nvCxnSpPr>
          <p:cNvPr id="10" name="直線矢印コネクタ 9">
            <a:extLst>
              <a:ext uri="{FF2B5EF4-FFF2-40B4-BE49-F238E27FC236}">
                <a16:creationId xmlns:a16="http://schemas.microsoft.com/office/drawing/2014/main" id="{6F68D77E-5EAC-48A1-944F-95BAD3E986D8}"/>
              </a:ext>
            </a:extLst>
          </p:cNvPr>
          <p:cNvCxnSpPr>
            <a:stCxn id="4" idx="2"/>
            <a:endCxn id="5" idx="0"/>
          </p:cNvCxnSpPr>
          <p:nvPr/>
        </p:nvCxnSpPr>
        <p:spPr>
          <a:xfrm>
            <a:off x="2077943" y="2091292"/>
            <a:ext cx="5859" cy="469825"/>
          </a:xfrm>
          <a:prstGeom prst="straightConnector1">
            <a:avLst/>
          </a:prstGeom>
          <a:ln>
            <a:tailEnd type="triangle"/>
          </a:ln>
          <a:effectLst/>
        </p:spPr>
        <p:style>
          <a:lnRef idx="2">
            <a:schemeClr val="accent1"/>
          </a:lnRef>
          <a:fillRef idx="0">
            <a:schemeClr val="accent1"/>
          </a:fillRef>
          <a:effectRef idx="1">
            <a:schemeClr val="accent1"/>
          </a:effectRef>
          <a:fontRef idx="minor">
            <a:schemeClr val="tx1"/>
          </a:fontRef>
        </p:style>
      </p:cxnSp>
      <p:cxnSp>
        <p:nvCxnSpPr>
          <p:cNvPr id="12" name="直線矢印コネクタ 11">
            <a:extLst>
              <a:ext uri="{FF2B5EF4-FFF2-40B4-BE49-F238E27FC236}">
                <a16:creationId xmlns:a16="http://schemas.microsoft.com/office/drawing/2014/main" id="{5D5B6AA9-7819-47CF-A2F6-E0F865EBDA16}"/>
              </a:ext>
            </a:extLst>
          </p:cNvPr>
          <p:cNvCxnSpPr>
            <a:stCxn id="5" idx="2"/>
            <a:endCxn id="6" idx="0"/>
          </p:cNvCxnSpPr>
          <p:nvPr/>
        </p:nvCxnSpPr>
        <p:spPr>
          <a:xfrm>
            <a:off x="2083802" y="2977338"/>
            <a:ext cx="0" cy="469825"/>
          </a:xfrm>
          <a:prstGeom prst="straightConnector1">
            <a:avLst/>
          </a:prstGeom>
          <a:ln>
            <a:tailEnd type="triangle"/>
          </a:ln>
          <a:effectLst/>
        </p:spPr>
        <p:style>
          <a:lnRef idx="2">
            <a:schemeClr val="accent1"/>
          </a:lnRef>
          <a:fillRef idx="0">
            <a:schemeClr val="accent1"/>
          </a:fillRef>
          <a:effectRef idx="1">
            <a:schemeClr val="accent1"/>
          </a:effectRef>
          <a:fontRef idx="minor">
            <a:schemeClr val="tx1"/>
          </a:fontRef>
        </p:style>
      </p:cxnSp>
      <p:cxnSp>
        <p:nvCxnSpPr>
          <p:cNvPr id="14" name="直線矢印コネクタ 13">
            <a:extLst>
              <a:ext uri="{FF2B5EF4-FFF2-40B4-BE49-F238E27FC236}">
                <a16:creationId xmlns:a16="http://schemas.microsoft.com/office/drawing/2014/main" id="{72994ED4-32A2-4843-9A49-7C4B1DC26192}"/>
              </a:ext>
            </a:extLst>
          </p:cNvPr>
          <p:cNvCxnSpPr>
            <a:stCxn id="6" idx="2"/>
            <a:endCxn id="7" idx="0"/>
          </p:cNvCxnSpPr>
          <p:nvPr/>
        </p:nvCxnSpPr>
        <p:spPr>
          <a:xfrm>
            <a:off x="2083802" y="3863384"/>
            <a:ext cx="0" cy="469825"/>
          </a:xfrm>
          <a:prstGeom prst="straightConnector1">
            <a:avLst/>
          </a:prstGeom>
          <a:ln>
            <a:tailEnd type="triangle"/>
          </a:ln>
          <a:effectLst/>
        </p:spPr>
        <p:style>
          <a:lnRef idx="2">
            <a:schemeClr val="accent1"/>
          </a:lnRef>
          <a:fillRef idx="0">
            <a:schemeClr val="accent1"/>
          </a:fillRef>
          <a:effectRef idx="1">
            <a:schemeClr val="accent1"/>
          </a:effectRef>
          <a:fontRef idx="minor">
            <a:schemeClr val="tx1"/>
          </a:fontRef>
        </p:style>
      </p:cxnSp>
      <p:cxnSp>
        <p:nvCxnSpPr>
          <p:cNvPr id="18" name="コネクタ: カギ線 17">
            <a:extLst>
              <a:ext uri="{FF2B5EF4-FFF2-40B4-BE49-F238E27FC236}">
                <a16:creationId xmlns:a16="http://schemas.microsoft.com/office/drawing/2014/main" id="{EDE176E7-720E-4D70-B461-D4A5E69ED158}"/>
              </a:ext>
            </a:extLst>
          </p:cNvPr>
          <p:cNvCxnSpPr>
            <a:stCxn id="7" idx="1"/>
            <a:endCxn id="5" idx="1"/>
          </p:cNvCxnSpPr>
          <p:nvPr/>
        </p:nvCxnSpPr>
        <p:spPr>
          <a:xfrm rot="10800000">
            <a:off x="1572173" y="2769228"/>
            <a:ext cx="12700" cy="1772092"/>
          </a:xfrm>
          <a:prstGeom prst="bentConnector3">
            <a:avLst>
              <a:gd name="adj1" fmla="val 1800000"/>
            </a:avLst>
          </a:prstGeom>
          <a:ln>
            <a:tailEnd type="triangle"/>
          </a:ln>
          <a:effectLst/>
        </p:spPr>
        <p:style>
          <a:lnRef idx="2">
            <a:schemeClr val="accent1"/>
          </a:lnRef>
          <a:fillRef idx="0">
            <a:schemeClr val="accent1"/>
          </a:fillRef>
          <a:effectRef idx="1">
            <a:schemeClr val="accent1"/>
          </a:effectRef>
          <a:fontRef idx="minor">
            <a:schemeClr val="tx1"/>
          </a:fontRef>
        </p:style>
      </p:cxnSp>
      <p:cxnSp>
        <p:nvCxnSpPr>
          <p:cNvPr id="20" name="コネクタ: カギ線 19">
            <a:extLst>
              <a:ext uri="{FF2B5EF4-FFF2-40B4-BE49-F238E27FC236}">
                <a16:creationId xmlns:a16="http://schemas.microsoft.com/office/drawing/2014/main" id="{B048CE5E-B1AC-48ED-BAA0-30D3B6DFA89A}"/>
              </a:ext>
            </a:extLst>
          </p:cNvPr>
          <p:cNvCxnSpPr>
            <a:stCxn id="6" idx="3"/>
            <a:endCxn id="8" idx="3"/>
          </p:cNvCxnSpPr>
          <p:nvPr/>
        </p:nvCxnSpPr>
        <p:spPr>
          <a:xfrm>
            <a:off x="2595430" y="3655274"/>
            <a:ext cx="12700" cy="1772092"/>
          </a:xfrm>
          <a:prstGeom prst="bentConnector3">
            <a:avLst>
              <a:gd name="adj1" fmla="val 1800000"/>
            </a:avLst>
          </a:prstGeom>
          <a:ln>
            <a:tailEnd type="triangle"/>
          </a:ln>
          <a:effectLst/>
        </p:spPr>
        <p:style>
          <a:lnRef idx="2">
            <a:schemeClr val="accent1"/>
          </a:lnRef>
          <a:fillRef idx="0">
            <a:schemeClr val="accent1"/>
          </a:fillRef>
          <a:effectRef idx="1">
            <a:schemeClr val="accent1"/>
          </a:effectRef>
          <a:fontRef idx="minor">
            <a:schemeClr val="tx1"/>
          </a:fontRef>
        </p:style>
      </p:cxnSp>
      <p:sp>
        <p:nvSpPr>
          <p:cNvPr id="21" name="テキスト ボックス 20">
            <a:extLst>
              <a:ext uri="{FF2B5EF4-FFF2-40B4-BE49-F238E27FC236}">
                <a16:creationId xmlns:a16="http://schemas.microsoft.com/office/drawing/2014/main" id="{AF1FA057-77AA-46C0-B6E7-0595D0263E8B}"/>
              </a:ext>
            </a:extLst>
          </p:cNvPr>
          <p:cNvSpPr txBox="1"/>
          <p:nvPr/>
        </p:nvSpPr>
        <p:spPr>
          <a:xfrm>
            <a:off x="305087" y="3470607"/>
            <a:ext cx="877163" cy="369332"/>
          </a:xfrm>
          <a:prstGeom prst="rect">
            <a:avLst/>
          </a:prstGeom>
          <a:noFill/>
        </p:spPr>
        <p:txBody>
          <a:bodyPr wrap="none" rtlCol="0">
            <a:spAutoFit/>
          </a:bodyPr>
          <a:lstStyle/>
          <a:p>
            <a:pPr algn="ctr"/>
            <a:r>
              <a:rPr kumimoji="1" lang="ja-JP" altLang="en-US"/>
              <a:t>ループ</a:t>
            </a:r>
          </a:p>
        </p:txBody>
      </p:sp>
      <p:sp>
        <p:nvSpPr>
          <p:cNvPr id="22" name="テキスト ボックス 21">
            <a:extLst>
              <a:ext uri="{FF2B5EF4-FFF2-40B4-BE49-F238E27FC236}">
                <a16:creationId xmlns:a16="http://schemas.microsoft.com/office/drawing/2014/main" id="{694E517E-8BE4-4BE2-BBBE-A41AC31487C7}"/>
              </a:ext>
            </a:extLst>
          </p:cNvPr>
          <p:cNvSpPr txBox="1"/>
          <p:nvPr/>
        </p:nvSpPr>
        <p:spPr>
          <a:xfrm>
            <a:off x="2875505" y="4356654"/>
            <a:ext cx="646331" cy="369332"/>
          </a:xfrm>
          <a:prstGeom prst="rect">
            <a:avLst/>
          </a:prstGeom>
          <a:noFill/>
        </p:spPr>
        <p:txBody>
          <a:bodyPr wrap="none" rtlCol="0">
            <a:spAutoFit/>
          </a:bodyPr>
          <a:lstStyle/>
          <a:p>
            <a:pPr algn="ctr"/>
            <a:r>
              <a:rPr kumimoji="1" lang="ja-JP" altLang="en-US"/>
              <a:t>分岐</a:t>
            </a:r>
          </a:p>
        </p:txBody>
      </p:sp>
      <p:cxnSp>
        <p:nvCxnSpPr>
          <p:cNvPr id="23" name="直線矢印コネクタ 22">
            <a:extLst>
              <a:ext uri="{FF2B5EF4-FFF2-40B4-BE49-F238E27FC236}">
                <a16:creationId xmlns:a16="http://schemas.microsoft.com/office/drawing/2014/main" id="{E86DA926-442C-43EF-96FB-B88DBAC5B04C}"/>
              </a:ext>
            </a:extLst>
          </p:cNvPr>
          <p:cNvCxnSpPr>
            <a:cxnSpLocks/>
            <a:stCxn id="7" idx="2"/>
            <a:endCxn id="8" idx="0"/>
          </p:cNvCxnSpPr>
          <p:nvPr/>
        </p:nvCxnSpPr>
        <p:spPr>
          <a:xfrm>
            <a:off x="2083802" y="4749430"/>
            <a:ext cx="0" cy="469825"/>
          </a:xfrm>
          <a:prstGeom prst="straightConnector1">
            <a:avLst/>
          </a:prstGeom>
          <a:ln>
            <a:tailEnd type="triangle"/>
          </a:ln>
          <a:effectLst/>
        </p:spPr>
        <p:style>
          <a:lnRef idx="2">
            <a:schemeClr val="accent1"/>
          </a:lnRef>
          <a:fillRef idx="0">
            <a:schemeClr val="accent1"/>
          </a:fillRef>
          <a:effectRef idx="1">
            <a:schemeClr val="accent1"/>
          </a:effectRef>
          <a:fontRef idx="minor">
            <a:schemeClr val="tx1"/>
          </a:fontRef>
        </p:style>
      </p:cxnSp>
      <p:sp>
        <p:nvSpPr>
          <p:cNvPr id="26" name="正方形/長方形 25">
            <a:extLst>
              <a:ext uri="{FF2B5EF4-FFF2-40B4-BE49-F238E27FC236}">
                <a16:creationId xmlns:a16="http://schemas.microsoft.com/office/drawing/2014/main" id="{DE9B9282-957E-4903-8923-9E23AB0C8F9F}"/>
              </a:ext>
            </a:extLst>
          </p:cNvPr>
          <p:cNvSpPr/>
          <p:nvPr/>
        </p:nvSpPr>
        <p:spPr>
          <a:xfrm>
            <a:off x="4010645" y="933657"/>
            <a:ext cx="4729318" cy="864846"/>
          </a:xfrm>
          <a:prstGeom prst="rect">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ctr"/>
          <a:lstStyle/>
          <a:p>
            <a:r>
              <a:rPr kumimoji="1" lang="ja-JP" altLang="en-US" sz="1600">
                <a:solidFill>
                  <a:srgbClr val="FFFFFF"/>
                </a:solidFill>
                <a:latin typeface="ＭＳ Ｐゴシック"/>
                <a:ea typeface="ＭＳ Ｐゴシック"/>
                <a:cs typeface="ＭＳ Ｐゴシック"/>
              </a:rPr>
              <a:t>プログラム内にループや条件分岐がある場合、条件判断（命令③や④）が確定しないと次にどちらへ進めば良いかわからない</a:t>
            </a:r>
            <a:endParaRPr kumimoji="1" lang="en-US" altLang="ja-JP" sz="1600">
              <a:solidFill>
                <a:srgbClr val="FFFFFF"/>
              </a:solidFill>
              <a:latin typeface="ＭＳ Ｐゴシック"/>
              <a:ea typeface="ＭＳ Ｐゴシック"/>
              <a:cs typeface="ＭＳ Ｐゴシック"/>
            </a:endParaRPr>
          </a:p>
        </p:txBody>
      </p:sp>
      <p:sp>
        <p:nvSpPr>
          <p:cNvPr id="27" name="正方形/長方形 26">
            <a:extLst>
              <a:ext uri="{FF2B5EF4-FFF2-40B4-BE49-F238E27FC236}">
                <a16:creationId xmlns:a16="http://schemas.microsoft.com/office/drawing/2014/main" id="{984B5AAC-D533-4F47-BB87-E498685538E7}"/>
              </a:ext>
            </a:extLst>
          </p:cNvPr>
          <p:cNvSpPr/>
          <p:nvPr/>
        </p:nvSpPr>
        <p:spPr>
          <a:xfrm>
            <a:off x="4010644" y="3242771"/>
            <a:ext cx="4729318" cy="621157"/>
          </a:xfrm>
          <a:prstGeom prst="rect">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ctr"/>
          <a:lstStyle/>
          <a:p>
            <a:r>
              <a:rPr kumimoji="1" lang="ja-JP" altLang="en-US" sz="1600">
                <a:solidFill>
                  <a:srgbClr val="FFFFFF"/>
                </a:solidFill>
                <a:latin typeface="ＭＳ Ｐゴシック"/>
                <a:ea typeface="ＭＳ Ｐゴシック"/>
                <a:cs typeface="ＭＳ Ｐゴシック"/>
              </a:rPr>
              <a:t>パイプラインが埋められない</a:t>
            </a:r>
            <a:endParaRPr kumimoji="1" lang="en-US" altLang="ja-JP" sz="1600">
              <a:solidFill>
                <a:srgbClr val="FFFFFF"/>
              </a:solidFill>
              <a:latin typeface="ＭＳ Ｐゴシック"/>
              <a:ea typeface="ＭＳ Ｐゴシック"/>
              <a:cs typeface="ＭＳ Ｐゴシック"/>
            </a:endParaRPr>
          </a:p>
          <a:p>
            <a:r>
              <a:rPr kumimoji="1" lang="ja-JP" altLang="en-US" sz="1600">
                <a:solidFill>
                  <a:srgbClr val="FFFFFF"/>
                </a:solidFill>
                <a:latin typeface="ＭＳ Ｐゴシック"/>
                <a:ea typeface="ＭＳ Ｐゴシック"/>
                <a:cs typeface="ＭＳ Ｐゴシック"/>
              </a:rPr>
              <a:t>＝実行速度が落ちる</a:t>
            </a:r>
            <a:endParaRPr kumimoji="1" lang="en-US" altLang="ja-JP" sz="1600">
              <a:solidFill>
                <a:srgbClr val="FFFFFF"/>
              </a:solidFill>
              <a:latin typeface="ＭＳ Ｐゴシック"/>
              <a:ea typeface="ＭＳ Ｐゴシック"/>
              <a:cs typeface="ＭＳ Ｐゴシック"/>
            </a:endParaRPr>
          </a:p>
        </p:txBody>
      </p:sp>
      <p:sp>
        <p:nvSpPr>
          <p:cNvPr id="29" name="正方形/長方形 28">
            <a:extLst>
              <a:ext uri="{FF2B5EF4-FFF2-40B4-BE49-F238E27FC236}">
                <a16:creationId xmlns:a16="http://schemas.microsoft.com/office/drawing/2014/main" id="{215779ED-E4DC-482B-BBB4-85215D0010C6}"/>
              </a:ext>
            </a:extLst>
          </p:cNvPr>
          <p:cNvSpPr/>
          <p:nvPr/>
        </p:nvSpPr>
        <p:spPr>
          <a:xfrm>
            <a:off x="4010645" y="4374626"/>
            <a:ext cx="4729318" cy="1115518"/>
          </a:xfrm>
          <a:prstGeom prst="rect">
            <a:avLst/>
          </a:prstGeom>
          <a:solidFill>
            <a:srgbClr val="FF6666"/>
          </a:solidFill>
          <a:ln>
            <a:noFill/>
          </a:ln>
        </p:spPr>
        <p:style>
          <a:lnRef idx="2">
            <a:schemeClr val="dk1"/>
          </a:lnRef>
          <a:fillRef idx="1">
            <a:schemeClr val="lt1"/>
          </a:fillRef>
          <a:effectRef idx="0">
            <a:schemeClr val="dk1"/>
          </a:effectRef>
          <a:fontRef idx="minor">
            <a:schemeClr val="dk1"/>
          </a:fontRef>
        </p:style>
        <p:txBody>
          <a:bodyPr rtlCol="0" anchor="ctr"/>
          <a:lstStyle/>
          <a:p>
            <a:r>
              <a:rPr kumimoji="1" lang="ja-JP" altLang="en-US" sz="1600">
                <a:solidFill>
                  <a:srgbClr val="FFFFFF"/>
                </a:solidFill>
                <a:latin typeface="ＭＳ Ｐゴシック"/>
                <a:ea typeface="ＭＳ Ｐゴシック"/>
                <a:cs typeface="ＭＳ Ｐゴシック"/>
              </a:rPr>
              <a:t>進む可能性の高いルートを予測（分岐予測）してパイプラインを埋めておく（投機的実行）</a:t>
            </a:r>
            <a:endParaRPr kumimoji="1" lang="en-US" altLang="ja-JP" sz="1600">
              <a:solidFill>
                <a:srgbClr val="FFFFFF"/>
              </a:solidFill>
              <a:latin typeface="ＭＳ Ｐゴシック"/>
              <a:ea typeface="ＭＳ Ｐゴシック"/>
              <a:cs typeface="ＭＳ Ｐゴシック"/>
            </a:endParaRPr>
          </a:p>
          <a:p>
            <a:r>
              <a:rPr kumimoji="1" lang="ja-JP" altLang="en-US" sz="1600">
                <a:solidFill>
                  <a:srgbClr val="FFFFFF"/>
                </a:solidFill>
                <a:latin typeface="ＭＳ Ｐゴシック"/>
                <a:ea typeface="ＭＳ Ｐゴシック"/>
                <a:cs typeface="ＭＳ Ｐゴシック"/>
              </a:rPr>
              <a:t>→予測に反した分岐があった場合にはパイプラインを破棄</a:t>
            </a:r>
            <a:endParaRPr kumimoji="1" lang="en-US" altLang="ja-JP" sz="1600">
              <a:solidFill>
                <a:srgbClr val="FFFFFF"/>
              </a:solidFill>
              <a:latin typeface="ＭＳ Ｐゴシック"/>
              <a:ea typeface="ＭＳ Ｐゴシック"/>
              <a:cs typeface="ＭＳ Ｐゴシック"/>
            </a:endParaRPr>
          </a:p>
        </p:txBody>
      </p:sp>
      <p:sp>
        <p:nvSpPr>
          <p:cNvPr id="30" name="矢印: 下 29">
            <a:extLst>
              <a:ext uri="{FF2B5EF4-FFF2-40B4-BE49-F238E27FC236}">
                <a16:creationId xmlns:a16="http://schemas.microsoft.com/office/drawing/2014/main" id="{FBB22851-C209-4163-8C8D-366DDAB045E6}"/>
              </a:ext>
            </a:extLst>
          </p:cNvPr>
          <p:cNvSpPr/>
          <p:nvPr/>
        </p:nvSpPr>
        <p:spPr>
          <a:xfrm>
            <a:off x="5365212" y="2833622"/>
            <a:ext cx="2020181" cy="324846"/>
          </a:xfrm>
          <a:prstGeom prst="downArrow">
            <a:avLst/>
          </a:prstGeom>
          <a:solidFill>
            <a:schemeClr val="accent6"/>
          </a:solidFill>
          <a:ln>
            <a:noFill/>
          </a:ln>
          <a:effectLst/>
        </p:spPr>
        <p:style>
          <a:lnRef idx="2">
            <a:schemeClr val="dk1"/>
          </a:lnRef>
          <a:fillRef idx="1">
            <a:schemeClr val="lt1"/>
          </a:fillRef>
          <a:effectRef idx="0">
            <a:schemeClr val="dk1"/>
          </a:effectRef>
          <a:fontRef idx="minor">
            <a:schemeClr val="dk1"/>
          </a:fontRef>
        </p:style>
        <p:txBody>
          <a:bodyPr rtlCol="0" anchor="t"/>
          <a:lstStyle/>
          <a:p>
            <a:pPr algn="ctr"/>
            <a:endParaRPr kumimoji="1" lang="ja-JP" altLang="en-US" sz="2800">
              <a:solidFill>
                <a:schemeClr val="accent5"/>
              </a:solidFill>
              <a:latin typeface="+mj-lt"/>
              <a:ea typeface="+mj-ea"/>
              <a:cs typeface="ＭＳ Ｐゴシック"/>
            </a:endParaRPr>
          </a:p>
        </p:txBody>
      </p:sp>
      <p:sp>
        <p:nvSpPr>
          <p:cNvPr id="31" name="矢印: 下 30">
            <a:extLst>
              <a:ext uri="{FF2B5EF4-FFF2-40B4-BE49-F238E27FC236}">
                <a16:creationId xmlns:a16="http://schemas.microsoft.com/office/drawing/2014/main" id="{14EBD549-0EAD-43D3-AC8A-BCF085999BE4}"/>
              </a:ext>
            </a:extLst>
          </p:cNvPr>
          <p:cNvSpPr/>
          <p:nvPr/>
        </p:nvSpPr>
        <p:spPr>
          <a:xfrm>
            <a:off x="5365212" y="3971805"/>
            <a:ext cx="2020181" cy="324846"/>
          </a:xfrm>
          <a:prstGeom prst="downArrow">
            <a:avLst/>
          </a:prstGeom>
          <a:solidFill>
            <a:schemeClr val="accent6"/>
          </a:solidFill>
          <a:ln>
            <a:noFill/>
          </a:ln>
          <a:effectLst/>
        </p:spPr>
        <p:style>
          <a:lnRef idx="2">
            <a:schemeClr val="dk1"/>
          </a:lnRef>
          <a:fillRef idx="1">
            <a:schemeClr val="lt1"/>
          </a:fillRef>
          <a:effectRef idx="0">
            <a:schemeClr val="dk1"/>
          </a:effectRef>
          <a:fontRef idx="minor">
            <a:schemeClr val="dk1"/>
          </a:fontRef>
        </p:style>
        <p:txBody>
          <a:bodyPr rtlCol="0" anchor="t"/>
          <a:lstStyle/>
          <a:p>
            <a:pPr algn="ctr"/>
            <a:endParaRPr kumimoji="1" lang="ja-JP" altLang="en-US" sz="2800">
              <a:solidFill>
                <a:schemeClr val="accent5"/>
              </a:solidFill>
              <a:latin typeface="+mj-lt"/>
              <a:ea typeface="+mj-ea"/>
              <a:cs typeface="ＭＳ Ｐゴシック"/>
            </a:endParaRPr>
          </a:p>
        </p:txBody>
      </p:sp>
      <p:sp>
        <p:nvSpPr>
          <p:cNvPr id="32" name="正方形/長方形 31">
            <a:extLst>
              <a:ext uri="{FF2B5EF4-FFF2-40B4-BE49-F238E27FC236}">
                <a16:creationId xmlns:a16="http://schemas.microsoft.com/office/drawing/2014/main" id="{0113A626-FC0E-4EDD-83CA-85DCB27C3A05}"/>
              </a:ext>
            </a:extLst>
          </p:cNvPr>
          <p:cNvSpPr/>
          <p:nvPr/>
        </p:nvSpPr>
        <p:spPr>
          <a:xfrm>
            <a:off x="4010644" y="1951608"/>
            <a:ext cx="1354568" cy="154203"/>
          </a:xfrm>
          <a:prstGeom prst="rect">
            <a:avLst/>
          </a:prstGeom>
          <a:solidFill>
            <a:schemeClr val="accent1"/>
          </a:solidFill>
          <a:ln w="12700">
            <a:solidFill>
              <a:schemeClr val="tx2"/>
            </a:solidFill>
          </a:ln>
          <a:effectLst/>
        </p:spPr>
        <p:style>
          <a:lnRef idx="2">
            <a:schemeClr val="dk1"/>
          </a:lnRef>
          <a:fillRef idx="1">
            <a:schemeClr val="lt1"/>
          </a:fillRef>
          <a:effectRef idx="0">
            <a:schemeClr val="dk1"/>
          </a:effectRef>
          <a:fontRef idx="minor">
            <a:schemeClr val="dk1"/>
          </a:fontRef>
        </p:style>
        <p:txBody>
          <a:bodyPr rtlCol="0" anchor="t"/>
          <a:lstStyle/>
          <a:p>
            <a:pPr algn="ctr"/>
            <a:endParaRPr kumimoji="1" lang="ja-JP" altLang="en-US" sz="2800">
              <a:solidFill>
                <a:schemeClr val="accent5"/>
              </a:solidFill>
              <a:latin typeface="+mj-lt"/>
              <a:ea typeface="+mj-ea"/>
              <a:cs typeface="ＭＳ Ｐゴシック"/>
            </a:endParaRPr>
          </a:p>
        </p:txBody>
      </p:sp>
      <p:sp>
        <p:nvSpPr>
          <p:cNvPr id="34" name="正方形/長方形 33">
            <a:extLst>
              <a:ext uri="{FF2B5EF4-FFF2-40B4-BE49-F238E27FC236}">
                <a16:creationId xmlns:a16="http://schemas.microsoft.com/office/drawing/2014/main" id="{C9FD5E3D-1056-47E7-BB36-08ADB2B603A6}"/>
              </a:ext>
            </a:extLst>
          </p:cNvPr>
          <p:cNvSpPr/>
          <p:nvPr/>
        </p:nvSpPr>
        <p:spPr>
          <a:xfrm>
            <a:off x="4123314" y="2104008"/>
            <a:ext cx="1354568" cy="154203"/>
          </a:xfrm>
          <a:prstGeom prst="rect">
            <a:avLst/>
          </a:prstGeom>
          <a:solidFill>
            <a:schemeClr val="accent1"/>
          </a:solidFill>
          <a:ln w="12700">
            <a:solidFill>
              <a:schemeClr val="tx2"/>
            </a:solidFill>
          </a:ln>
          <a:effectLst/>
        </p:spPr>
        <p:style>
          <a:lnRef idx="2">
            <a:schemeClr val="dk1"/>
          </a:lnRef>
          <a:fillRef idx="1">
            <a:schemeClr val="lt1"/>
          </a:fillRef>
          <a:effectRef idx="0">
            <a:schemeClr val="dk1"/>
          </a:effectRef>
          <a:fontRef idx="minor">
            <a:schemeClr val="dk1"/>
          </a:fontRef>
        </p:style>
        <p:txBody>
          <a:bodyPr rtlCol="0" anchor="t"/>
          <a:lstStyle/>
          <a:p>
            <a:pPr algn="ctr"/>
            <a:endParaRPr kumimoji="1" lang="ja-JP" altLang="en-US" sz="2800">
              <a:solidFill>
                <a:schemeClr val="accent5"/>
              </a:solidFill>
              <a:latin typeface="+mj-lt"/>
              <a:ea typeface="+mj-ea"/>
              <a:cs typeface="ＭＳ Ｐゴシック"/>
            </a:endParaRPr>
          </a:p>
        </p:txBody>
      </p:sp>
      <p:sp>
        <p:nvSpPr>
          <p:cNvPr id="37" name="正方形/長方形 36">
            <a:extLst>
              <a:ext uri="{FF2B5EF4-FFF2-40B4-BE49-F238E27FC236}">
                <a16:creationId xmlns:a16="http://schemas.microsoft.com/office/drawing/2014/main" id="{420BE7DF-6B7D-4BBA-9F15-1FAD1F6B9FF2}"/>
              </a:ext>
            </a:extLst>
          </p:cNvPr>
          <p:cNvSpPr/>
          <p:nvPr/>
        </p:nvSpPr>
        <p:spPr>
          <a:xfrm>
            <a:off x="5477882" y="2258211"/>
            <a:ext cx="1354568" cy="154203"/>
          </a:xfrm>
          <a:prstGeom prst="rect">
            <a:avLst/>
          </a:prstGeom>
          <a:solidFill>
            <a:schemeClr val="accent1"/>
          </a:solidFill>
          <a:ln w="12700">
            <a:solidFill>
              <a:schemeClr val="tx2"/>
            </a:solidFill>
          </a:ln>
          <a:effectLst/>
        </p:spPr>
        <p:style>
          <a:lnRef idx="2">
            <a:schemeClr val="dk1"/>
          </a:lnRef>
          <a:fillRef idx="1">
            <a:schemeClr val="lt1"/>
          </a:fillRef>
          <a:effectRef idx="0">
            <a:schemeClr val="dk1"/>
          </a:effectRef>
          <a:fontRef idx="minor">
            <a:schemeClr val="dk1"/>
          </a:fontRef>
        </p:style>
        <p:txBody>
          <a:bodyPr rtlCol="0" anchor="t"/>
          <a:lstStyle/>
          <a:p>
            <a:pPr algn="ctr"/>
            <a:endParaRPr kumimoji="1" lang="ja-JP" altLang="en-US" sz="2800">
              <a:solidFill>
                <a:schemeClr val="accent5"/>
              </a:solidFill>
              <a:latin typeface="+mj-lt"/>
              <a:ea typeface="+mj-ea"/>
              <a:cs typeface="ＭＳ Ｐゴシック"/>
            </a:endParaRPr>
          </a:p>
        </p:txBody>
      </p:sp>
      <p:sp>
        <p:nvSpPr>
          <p:cNvPr id="38" name="正方形/長方形 37">
            <a:extLst>
              <a:ext uri="{FF2B5EF4-FFF2-40B4-BE49-F238E27FC236}">
                <a16:creationId xmlns:a16="http://schemas.microsoft.com/office/drawing/2014/main" id="{AF6CECB7-19B1-4333-B485-DF3B2E1B9EBA}"/>
              </a:ext>
            </a:extLst>
          </p:cNvPr>
          <p:cNvSpPr/>
          <p:nvPr/>
        </p:nvSpPr>
        <p:spPr>
          <a:xfrm>
            <a:off x="5590552" y="2413287"/>
            <a:ext cx="1354568" cy="154203"/>
          </a:xfrm>
          <a:prstGeom prst="rect">
            <a:avLst/>
          </a:prstGeom>
          <a:solidFill>
            <a:schemeClr val="accent1"/>
          </a:solidFill>
          <a:ln w="12700">
            <a:solidFill>
              <a:schemeClr val="tx2"/>
            </a:solidFill>
          </a:ln>
          <a:effectLst/>
        </p:spPr>
        <p:style>
          <a:lnRef idx="2">
            <a:schemeClr val="dk1"/>
          </a:lnRef>
          <a:fillRef idx="1">
            <a:schemeClr val="lt1"/>
          </a:fillRef>
          <a:effectRef idx="0">
            <a:schemeClr val="dk1"/>
          </a:effectRef>
          <a:fontRef idx="minor">
            <a:schemeClr val="dk1"/>
          </a:fontRef>
        </p:style>
        <p:txBody>
          <a:bodyPr rtlCol="0" anchor="t"/>
          <a:lstStyle/>
          <a:p>
            <a:pPr algn="ctr"/>
            <a:endParaRPr kumimoji="1" lang="ja-JP" altLang="en-US" sz="2800">
              <a:solidFill>
                <a:schemeClr val="accent5"/>
              </a:solidFill>
              <a:latin typeface="+mj-lt"/>
              <a:ea typeface="+mj-ea"/>
              <a:cs typeface="ＭＳ Ｐゴシック"/>
            </a:endParaRPr>
          </a:p>
        </p:txBody>
      </p:sp>
      <p:sp>
        <p:nvSpPr>
          <p:cNvPr id="41" name="正方形/長方形 40">
            <a:extLst>
              <a:ext uri="{FF2B5EF4-FFF2-40B4-BE49-F238E27FC236}">
                <a16:creationId xmlns:a16="http://schemas.microsoft.com/office/drawing/2014/main" id="{A605F827-02B0-4B26-8C26-5D061F603E20}"/>
              </a:ext>
            </a:extLst>
          </p:cNvPr>
          <p:cNvSpPr/>
          <p:nvPr/>
        </p:nvSpPr>
        <p:spPr>
          <a:xfrm>
            <a:off x="5703222" y="2568363"/>
            <a:ext cx="1354568" cy="154203"/>
          </a:xfrm>
          <a:prstGeom prst="rect">
            <a:avLst/>
          </a:prstGeom>
          <a:solidFill>
            <a:schemeClr val="accent1"/>
          </a:solidFill>
          <a:ln w="12700">
            <a:solidFill>
              <a:schemeClr val="tx2"/>
            </a:solidFill>
          </a:ln>
          <a:effectLst/>
        </p:spPr>
        <p:style>
          <a:lnRef idx="2">
            <a:schemeClr val="dk1"/>
          </a:lnRef>
          <a:fillRef idx="1">
            <a:schemeClr val="lt1"/>
          </a:fillRef>
          <a:effectRef idx="0">
            <a:schemeClr val="dk1"/>
          </a:effectRef>
          <a:fontRef idx="minor">
            <a:schemeClr val="dk1"/>
          </a:fontRef>
        </p:style>
        <p:txBody>
          <a:bodyPr rtlCol="0" anchor="t"/>
          <a:lstStyle/>
          <a:p>
            <a:pPr algn="ctr"/>
            <a:endParaRPr kumimoji="1" lang="ja-JP" altLang="en-US" sz="2800">
              <a:solidFill>
                <a:schemeClr val="accent5"/>
              </a:solidFill>
              <a:latin typeface="+mj-lt"/>
              <a:ea typeface="+mj-ea"/>
              <a:cs typeface="ＭＳ Ｐゴシック"/>
            </a:endParaRPr>
          </a:p>
        </p:txBody>
      </p:sp>
      <p:sp>
        <p:nvSpPr>
          <p:cNvPr id="42" name="正方形/長方形 41">
            <a:extLst>
              <a:ext uri="{FF2B5EF4-FFF2-40B4-BE49-F238E27FC236}">
                <a16:creationId xmlns:a16="http://schemas.microsoft.com/office/drawing/2014/main" id="{024246AD-C036-42C6-A3D7-A7E9377C9EC3}"/>
              </a:ext>
            </a:extLst>
          </p:cNvPr>
          <p:cNvSpPr/>
          <p:nvPr/>
        </p:nvSpPr>
        <p:spPr>
          <a:xfrm>
            <a:off x="4010644" y="5639700"/>
            <a:ext cx="1354568" cy="154203"/>
          </a:xfrm>
          <a:prstGeom prst="rect">
            <a:avLst/>
          </a:prstGeom>
          <a:solidFill>
            <a:schemeClr val="accent1"/>
          </a:solidFill>
          <a:ln w="12700">
            <a:solidFill>
              <a:schemeClr val="tx2"/>
            </a:solidFill>
          </a:ln>
          <a:effectLst/>
        </p:spPr>
        <p:style>
          <a:lnRef idx="2">
            <a:schemeClr val="dk1"/>
          </a:lnRef>
          <a:fillRef idx="1">
            <a:schemeClr val="lt1"/>
          </a:fillRef>
          <a:effectRef idx="0">
            <a:schemeClr val="dk1"/>
          </a:effectRef>
          <a:fontRef idx="minor">
            <a:schemeClr val="dk1"/>
          </a:fontRef>
        </p:style>
        <p:txBody>
          <a:bodyPr rtlCol="0" anchor="t"/>
          <a:lstStyle/>
          <a:p>
            <a:pPr algn="ctr"/>
            <a:endParaRPr kumimoji="1" lang="ja-JP" altLang="en-US" sz="2800">
              <a:solidFill>
                <a:schemeClr val="accent5"/>
              </a:solidFill>
              <a:latin typeface="+mj-lt"/>
              <a:ea typeface="+mj-ea"/>
              <a:cs typeface="ＭＳ Ｐゴシック"/>
            </a:endParaRPr>
          </a:p>
        </p:txBody>
      </p:sp>
      <p:sp>
        <p:nvSpPr>
          <p:cNvPr id="43" name="正方形/長方形 42">
            <a:extLst>
              <a:ext uri="{FF2B5EF4-FFF2-40B4-BE49-F238E27FC236}">
                <a16:creationId xmlns:a16="http://schemas.microsoft.com/office/drawing/2014/main" id="{589A0442-6F59-404C-AEBB-3A6F20B4345E}"/>
              </a:ext>
            </a:extLst>
          </p:cNvPr>
          <p:cNvSpPr/>
          <p:nvPr/>
        </p:nvSpPr>
        <p:spPr>
          <a:xfrm>
            <a:off x="4123314" y="5794776"/>
            <a:ext cx="1354568" cy="154203"/>
          </a:xfrm>
          <a:prstGeom prst="rect">
            <a:avLst/>
          </a:prstGeom>
          <a:solidFill>
            <a:schemeClr val="accent1"/>
          </a:solidFill>
          <a:ln w="12700">
            <a:solidFill>
              <a:schemeClr val="tx2"/>
            </a:solidFill>
          </a:ln>
          <a:effectLst/>
        </p:spPr>
        <p:style>
          <a:lnRef idx="2">
            <a:schemeClr val="dk1"/>
          </a:lnRef>
          <a:fillRef idx="1">
            <a:schemeClr val="lt1"/>
          </a:fillRef>
          <a:effectRef idx="0">
            <a:schemeClr val="dk1"/>
          </a:effectRef>
          <a:fontRef idx="minor">
            <a:schemeClr val="dk1"/>
          </a:fontRef>
        </p:style>
        <p:txBody>
          <a:bodyPr rtlCol="0" anchor="t"/>
          <a:lstStyle/>
          <a:p>
            <a:pPr algn="ctr"/>
            <a:endParaRPr kumimoji="1" lang="ja-JP" altLang="en-US" sz="2800">
              <a:solidFill>
                <a:schemeClr val="accent5"/>
              </a:solidFill>
              <a:latin typeface="+mj-lt"/>
              <a:ea typeface="+mj-ea"/>
              <a:cs typeface="ＭＳ Ｐゴシック"/>
            </a:endParaRPr>
          </a:p>
        </p:txBody>
      </p:sp>
      <p:sp>
        <p:nvSpPr>
          <p:cNvPr id="44" name="正方形/長方形 43">
            <a:extLst>
              <a:ext uri="{FF2B5EF4-FFF2-40B4-BE49-F238E27FC236}">
                <a16:creationId xmlns:a16="http://schemas.microsoft.com/office/drawing/2014/main" id="{F7EC56AA-06A4-4F80-8884-FD16403A3099}"/>
              </a:ext>
            </a:extLst>
          </p:cNvPr>
          <p:cNvSpPr/>
          <p:nvPr/>
        </p:nvSpPr>
        <p:spPr>
          <a:xfrm>
            <a:off x="4235984" y="5949852"/>
            <a:ext cx="1354568" cy="154203"/>
          </a:xfrm>
          <a:prstGeom prst="rect">
            <a:avLst/>
          </a:prstGeom>
          <a:solidFill>
            <a:srgbClr val="FF6666"/>
          </a:solidFill>
          <a:ln w="12700">
            <a:solidFill>
              <a:srgbClr val="C00000"/>
            </a:solidFill>
          </a:ln>
          <a:effectLst/>
        </p:spPr>
        <p:style>
          <a:lnRef idx="2">
            <a:schemeClr val="dk1"/>
          </a:lnRef>
          <a:fillRef idx="1">
            <a:schemeClr val="lt1"/>
          </a:fillRef>
          <a:effectRef idx="0">
            <a:schemeClr val="dk1"/>
          </a:effectRef>
          <a:fontRef idx="minor">
            <a:schemeClr val="dk1"/>
          </a:fontRef>
        </p:style>
        <p:txBody>
          <a:bodyPr rtlCol="0" anchor="t"/>
          <a:lstStyle/>
          <a:p>
            <a:pPr algn="ctr"/>
            <a:endParaRPr kumimoji="1" lang="ja-JP" altLang="en-US" sz="2800">
              <a:solidFill>
                <a:schemeClr val="accent5"/>
              </a:solidFill>
              <a:latin typeface="+mj-lt"/>
              <a:ea typeface="+mj-ea"/>
              <a:cs typeface="ＭＳ Ｐゴシック"/>
            </a:endParaRPr>
          </a:p>
        </p:txBody>
      </p:sp>
      <p:sp>
        <p:nvSpPr>
          <p:cNvPr id="45" name="矢印: 下 44">
            <a:extLst>
              <a:ext uri="{FF2B5EF4-FFF2-40B4-BE49-F238E27FC236}">
                <a16:creationId xmlns:a16="http://schemas.microsoft.com/office/drawing/2014/main" id="{786FB074-3E54-4144-B0CA-969C22B0DB54}"/>
              </a:ext>
            </a:extLst>
          </p:cNvPr>
          <p:cNvSpPr/>
          <p:nvPr/>
        </p:nvSpPr>
        <p:spPr>
          <a:xfrm rot="2968567">
            <a:off x="5485447" y="1932733"/>
            <a:ext cx="210207" cy="195811"/>
          </a:xfrm>
          <a:prstGeom prst="downArrow">
            <a:avLst/>
          </a:prstGeom>
          <a:solidFill>
            <a:srgbClr val="FF6666"/>
          </a:solidFill>
          <a:ln>
            <a:noFill/>
          </a:ln>
          <a:effectLst/>
        </p:spPr>
        <p:style>
          <a:lnRef idx="2">
            <a:schemeClr val="dk1"/>
          </a:lnRef>
          <a:fillRef idx="1">
            <a:schemeClr val="lt1"/>
          </a:fillRef>
          <a:effectRef idx="0">
            <a:schemeClr val="dk1"/>
          </a:effectRef>
          <a:fontRef idx="minor">
            <a:schemeClr val="dk1"/>
          </a:fontRef>
        </p:style>
        <p:txBody>
          <a:bodyPr rtlCol="0" anchor="t"/>
          <a:lstStyle/>
          <a:p>
            <a:pPr algn="ctr"/>
            <a:endParaRPr kumimoji="1" lang="ja-JP" altLang="en-US" sz="2800">
              <a:solidFill>
                <a:schemeClr val="accent5"/>
              </a:solidFill>
              <a:latin typeface="+mj-lt"/>
              <a:ea typeface="+mj-ea"/>
              <a:cs typeface="ＭＳ Ｐゴシック"/>
            </a:endParaRPr>
          </a:p>
        </p:txBody>
      </p:sp>
      <p:sp>
        <p:nvSpPr>
          <p:cNvPr id="46" name="正方形/長方形 45">
            <a:extLst>
              <a:ext uri="{FF2B5EF4-FFF2-40B4-BE49-F238E27FC236}">
                <a16:creationId xmlns:a16="http://schemas.microsoft.com/office/drawing/2014/main" id="{9F3C76A8-6E06-46A6-AADB-E0B5FA2EC4F0}"/>
              </a:ext>
            </a:extLst>
          </p:cNvPr>
          <p:cNvSpPr/>
          <p:nvPr/>
        </p:nvSpPr>
        <p:spPr>
          <a:xfrm>
            <a:off x="4348654" y="6104055"/>
            <a:ext cx="1354568" cy="154203"/>
          </a:xfrm>
          <a:prstGeom prst="rect">
            <a:avLst/>
          </a:prstGeom>
          <a:solidFill>
            <a:srgbClr val="FF6666"/>
          </a:solidFill>
          <a:ln w="12700">
            <a:solidFill>
              <a:srgbClr val="C00000"/>
            </a:solidFill>
          </a:ln>
          <a:effectLst/>
        </p:spPr>
        <p:style>
          <a:lnRef idx="2">
            <a:schemeClr val="dk1"/>
          </a:lnRef>
          <a:fillRef idx="1">
            <a:schemeClr val="lt1"/>
          </a:fillRef>
          <a:effectRef idx="0">
            <a:schemeClr val="dk1"/>
          </a:effectRef>
          <a:fontRef idx="minor">
            <a:schemeClr val="dk1"/>
          </a:fontRef>
        </p:style>
        <p:txBody>
          <a:bodyPr rtlCol="0" anchor="t"/>
          <a:lstStyle/>
          <a:p>
            <a:pPr algn="ctr"/>
            <a:endParaRPr kumimoji="1" lang="ja-JP" altLang="en-US" sz="2800">
              <a:solidFill>
                <a:schemeClr val="accent5"/>
              </a:solidFill>
              <a:latin typeface="+mj-lt"/>
              <a:ea typeface="+mj-ea"/>
              <a:cs typeface="ＭＳ Ｐゴシック"/>
            </a:endParaRPr>
          </a:p>
        </p:txBody>
      </p:sp>
      <p:sp>
        <p:nvSpPr>
          <p:cNvPr id="47" name="正方形/長方形 46">
            <a:extLst>
              <a:ext uri="{FF2B5EF4-FFF2-40B4-BE49-F238E27FC236}">
                <a16:creationId xmlns:a16="http://schemas.microsoft.com/office/drawing/2014/main" id="{F64A5BA5-B8F9-4C22-AFCD-19E39CCB44E3}"/>
              </a:ext>
            </a:extLst>
          </p:cNvPr>
          <p:cNvSpPr/>
          <p:nvPr/>
        </p:nvSpPr>
        <p:spPr>
          <a:xfrm>
            <a:off x="4461324" y="6259131"/>
            <a:ext cx="1354568" cy="154203"/>
          </a:xfrm>
          <a:prstGeom prst="rect">
            <a:avLst/>
          </a:prstGeom>
          <a:solidFill>
            <a:srgbClr val="FF6666"/>
          </a:solidFill>
          <a:ln w="12700">
            <a:solidFill>
              <a:srgbClr val="C00000"/>
            </a:solidFill>
          </a:ln>
          <a:effectLst/>
        </p:spPr>
        <p:style>
          <a:lnRef idx="2">
            <a:schemeClr val="dk1"/>
          </a:lnRef>
          <a:fillRef idx="1">
            <a:schemeClr val="lt1"/>
          </a:fillRef>
          <a:effectRef idx="0">
            <a:schemeClr val="dk1"/>
          </a:effectRef>
          <a:fontRef idx="minor">
            <a:schemeClr val="dk1"/>
          </a:fontRef>
        </p:style>
        <p:txBody>
          <a:bodyPr rtlCol="0" anchor="t"/>
          <a:lstStyle/>
          <a:p>
            <a:pPr algn="ctr"/>
            <a:endParaRPr kumimoji="1" lang="ja-JP" altLang="en-US" sz="2800">
              <a:solidFill>
                <a:schemeClr val="accent5"/>
              </a:solidFill>
              <a:latin typeface="+mj-lt"/>
              <a:ea typeface="+mj-ea"/>
              <a:cs typeface="ＭＳ Ｐゴシック"/>
            </a:endParaRPr>
          </a:p>
        </p:txBody>
      </p:sp>
      <p:sp>
        <p:nvSpPr>
          <p:cNvPr id="48" name="テキスト ボックス 47">
            <a:extLst>
              <a:ext uri="{FF2B5EF4-FFF2-40B4-BE49-F238E27FC236}">
                <a16:creationId xmlns:a16="http://schemas.microsoft.com/office/drawing/2014/main" id="{B5A9CB3F-A134-4D68-9DB6-7FFF23799E8C}"/>
              </a:ext>
            </a:extLst>
          </p:cNvPr>
          <p:cNvSpPr txBox="1"/>
          <p:nvPr/>
        </p:nvSpPr>
        <p:spPr>
          <a:xfrm>
            <a:off x="5635841" y="1824441"/>
            <a:ext cx="1107996" cy="369332"/>
          </a:xfrm>
          <a:prstGeom prst="rect">
            <a:avLst/>
          </a:prstGeom>
          <a:noFill/>
        </p:spPr>
        <p:txBody>
          <a:bodyPr wrap="none" rtlCol="0">
            <a:spAutoFit/>
          </a:bodyPr>
          <a:lstStyle/>
          <a:p>
            <a:pPr algn="ctr"/>
            <a:r>
              <a:rPr kumimoji="1" lang="ja-JP" altLang="en-US">
                <a:solidFill>
                  <a:srgbClr val="FF6666"/>
                </a:solidFill>
              </a:rPr>
              <a:t>条件判断</a:t>
            </a:r>
          </a:p>
        </p:txBody>
      </p:sp>
    </p:spTree>
    <p:extLst>
      <p:ext uri="{BB962C8B-B14F-4D97-AF65-F5344CB8AC3E}">
        <p14:creationId xmlns:p14="http://schemas.microsoft.com/office/powerpoint/2010/main" val="3214151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par>
                                <p:cTn id="20" presetID="10" presetClass="entr" presetSubtype="0" fill="hold"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par>
                                <p:cTn id="23" presetID="10" presetClass="entr" presetSubtype="0" fill="hold" nodeType="with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500"/>
                                        <p:tgtEl>
                                          <p:spTgt spid="12"/>
                                        </p:tgtEl>
                                      </p:cBhvr>
                                    </p:animEffect>
                                  </p:childTnLst>
                                </p:cTn>
                              </p:par>
                              <p:par>
                                <p:cTn id="26" presetID="10" presetClass="entr" presetSubtype="0" fill="hold" nodeType="with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fade">
                                      <p:cBhvr>
                                        <p:cTn id="28" dur="500"/>
                                        <p:tgtEl>
                                          <p:spTgt spid="14"/>
                                        </p:tgtEl>
                                      </p:cBhvr>
                                    </p:animEffect>
                                  </p:childTnLst>
                                </p:cTn>
                              </p:par>
                              <p:par>
                                <p:cTn id="29" presetID="10" presetClass="entr" presetSubtype="0" fill="hold" nodeType="with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fade">
                                      <p:cBhvr>
                                        <p:cTn id="31" dur="500"/>
                                        <p:tgtEl>
                                          <p:spTgt spid="18"/>
                                        </p:tgtEl>
                                      </p:cBhvr>
                                    </p:animEffect>
                                  </p:childTnLst>
                                </p:cTn>
                              </p:par>
                              <p:par>
                                <p:cTn id="32" presetID="10" presetClass="entr" presetSubtype="0" fill="hold" nodeType="withEffect">
                                  <p:stCondLst>
                                    <p:cond delay="0"/>
                                  </p:stCondLst>
                                  <p:childTnLst>
                                    <p:set>
                                      <p:cBhvr>
                                        <p:cTn id="33" dur="1" fill="hold">
                                          <p:stCondLst>
                                            <p:cond delay="0"/>
                                          </p:stCondLst>
                                        </p:cTn>
                                        <p:tgtEl>
                                          <p:spTgt spid="20"/>
                                        </p:tgtEl>
                                        <p:attrNameLst>
                                          <p:attrName>style.visibility</p:attrName>
                                        </p:attrNameLst>
                                      </p:cBhvr>
                                      <p:to>
                                        <p:strVal val="visible"/>
                                      </p:to>
                                    </p:set>
                                    <p:animEffect transition="in" filter="fade">
                                      <p:cBhvr>
                                        <p:cTn id="34" dur="500"/>
                                        <p:tgtEl>
                                          <p:spTgt spid="20"/>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500"/>
                                        <p:tgtEl>
                                          <p:spTgt spid="21"/>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22"/>
                                        </p:tgtEl>
                                        <p:attrNameLst>
                                          <p:attrName>style.visibility</p:attrName>
                                        </p:attrNameLst>
                                      </p:cBhvr>
                                      <p:to>
                                        <p:strVal val="visible"/>
                                      </p:to>
                                    </p:set>
                                    <p:animEffect transition="in" filter="fade">
                                      <p:cBhvr>
                                        <p:cTn id="40" dur="500"/>
                                        <p:tgtEl>
                                          <p:spTgt spid="22"/>
                                        </p:tgtEl>
                                      </p:cBhvr>
                                    </p:animEffect>
                                  </p:childTnLst>
                                </p:cTn>
                              </p:par>
                              <p:par>
                                <p:cTn id="41" presetID="10" presetClass="entr" presetSubtype="0" fill="hold" nodeType="with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fade">
                                      <p:cBhvr>
                                        <p:cTn id="43" dur="500"/>
                                        <p:tgtEl>
                                          <p:spTgt spid="23"/>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26"/>
                                        </p:tgtEl>
                                        <p:attrNameLst>
                                          <p:attrName>style.visibility</p:attrName>
                                        </p:attrNameLst>
                                      </p:cBhvr>
                                      <p:to>
                                        <p:strVal val="visible"/>
                                      </p:to>
                                    </p:set>
                                    <p:animEffect transition="in" filter="fade">
                                      <p:cBhvr>
                                        <p:cTn id="48" dur="500"/>
                                        <p:tgtEl>
                                          <p:spTgt spid="26"/>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500"/>
                                        <p:tgtEl>
                                          <p:spTgt spid="32"/>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34"/>
                                        </p:tgtEl>
                                        <p:attrNameLst>
                                          <p:attrName>style.visibility</p:attrName>
                                        </p:attrNameLst>
                                      </p:cBhvr>
                                      <p:to>
                                        <p:strVal val="visible"/>
                                      </p:to>
                                    </p:set>
                                    <p:animEffect transition="in" filter="fade">
                                      <p:cBhvr>
                                        <p:cTn id="56" dur="500"/>
                                        <p:tgtEl>
                                          <p:spTgt spid="34"/>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fade">
                                      <p:cBhvr>
                                        <p:cTn id="59" dur="500"/>
                                        <p:tgtEl>
                                          <p:spTgt spid="37"/>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38"/>
                                        </p:tgtEl>
                                        <p:attrNameLst>
                                          <p:attrName>style.visibility</p:attrName>
                                        </p:attrNameLst>
                                      </p:cBhvr>
                                      <p:to>
                                        <p:strVal val="visible"/>
                                      </p:to>
                                    </p:set>
                                    <p:animEffect transition="in" filter="fade">
                                      <p:cBhvr>
                                        <p:cTn id="62" dur="500"/>
                                        <p:tgtEl>
                                          <p:spTgt spid="38"/>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500"/>
                                        <p:tgtEl>
                                          <p:spTgt spid="41"/>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45"/>
                                        </p:tgtEl>
                                        <p:attrNameLst>
                                          <p:attrName>style.visibility</p:attrName>
                                        </p:attrNameLst>
                                      </p:cBhvr>
                                      <p:to>
                                        <p:strVal val="visible"/>
                                      </p:to>
                                    </p:set>
                                    <p:animEffect transition="in" filter="fade">
                                      <p:cBhvr>
                                        <p:cTn id="68" dur="500"/>
                                        <p:tgtEl>
                                          <p:spTgt spid="45"/>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48"/>
                                        </p:tgtEl>
                                        <p:attrNameLst>
                                          <p:attrName>style.visibility</p:attrName>
                                        </p:attrNameLst>
                                      </p:cBhvr>
                                      <p:to>
                                        <p:strVal val="visible"/>
                                      </p:to>
                                    </p:set>
                                    <p:animEffect transition="in" filter="fade">
                                      <p:cBhvr>
                                        <p:cTn id="71" dur="500"/>
                                        <p:tgtEl>
                                          <p:spTgt spid="48"/>
                                        </p:tgtEl>
                                      </p:cBhvr>
                                    </p:animEffect>
                                  </p:childTnLst>
                                </p:cTn>
                              </p:par>
                            </p:childTnLst>
                          </p:cTn>
                        </p:par>
                      </p:childTnLst>
                    </p:cTn>
                  </p:par>
                  <p:par>
                    <p:cTn id="72" fill="hold">
                      <p:stCondLst>
                        <p:cond delay="indefinite"/>
                      </p:stCondLst>
                      <p:childTnLst>
                        <p:par>
                          <p:cTn id="73" fill="hold">
                            <p:stCondLst>
                              <p:cond delay="0"/>
                            </p:stCondLst>
                            <p:childTnLst>
                              <p:par>
                                <p:cTn id="74" presetID="22" presetClass="entr" presetSubtype="1" fill="hold" grpId="0" nodeType="clickEffect">
                                  <p:stCondLst>
                                    <p:cond delay="0"/>
                                  </p:stCondLst>
                                  <p:childTnLst>
                                    <p:set>
                                      <p:cBhvr>
                                        <p:cTn id="75" dur="1" fill="hold">
                                          <p:stCondLst>
                                            <p:cond delay="0"/>
                                          </p:stCondLst>
                                        </p:cTn>
                                        <p:tgtEl>
                                          <p:spTgt spid="30"/>
                                        </p:tgtEl>
                                        <p:attrNameLst>
                                          <p:attrName>style.visibility</p:attrName>
                                        </p:attrNameLst>
                                      </p:cBhvr>
                                      <p:to>
                                        <p:strVal val="visible"/>
                                      </p:to>
                                    </p:set>
                                    <p:animEffect transition="in" filter="wipe(up)">
                                      <p:cBhvr>
                                        <p:cTn id="76" dur="500"/>
                                        <p:tgtEl>
                                          <p:spTgt spid="30"/>
                                        </p:tgtEl>
                                      </p:cBhvr>
                                    </p:animEffect>
                                  </p:childTnLst>
                                </p:cTn>
                              </p:par>
                            </p:childTnLst>
                          </p:cTn>
                        </p:par>
                        <p:par>
                          <p:cTn id="77" fill="hold">
                            <p:stCondLst>
                              <p:cond delay="500"/>
                            </p:stCondLst>
                            <p:childTnLst>
                              <p:par>
                                <p:cTn id="78" presetID="10" presetClass="entr" presetSubtype="0" fill="hold" grpId="0" nodeType="afterEffect">
                                  <p:stCondLst>
                                    <p:cond delay="0"/>
                                  </p:stCondLst>
                                  <p:childTnLst>
                                    <p:set>
                                      <p:cBhvr>
                                        <p:cTn id="79" dur="1" fill="hold">
                                          <p:stCondLst>
                                            <p:cond delay="0"/>
                                          </p:stCondLst>
                                        </p:cTn>
                                        <p:tgtEl>
                                          <p:spTgt spid="27"/>
                                        </p:tgtEl>
                                        <p:attrNameLst>
                                          <p:attrName>style.visibility</p:attrName>
                                        </p:attrNameLst>
                                      </p:cBhvr>
                                      <p:to>
                                        <p:strVal val="visible"/>
                                      </p:to>
                                    </p:set>
                                    <p:animEffect transition="in" filter="fade">
                                      <p:cBhvr>
                                        <p:cTn id="80" dur="500"/>
                                        <p:tgtEl>
                                          <p:spTgt spid="27"/>
                                        </p:tgtEl>
                                      </p:cBhvr>
                                    </p:animEffect>
                                  </p:childTnLst>
                                </p:cTn>
                              </p:par>
                            </p:childTnLst>
                          </p:cTn>
                        </p:par>
                      </p:childTnLst>
                    </p:cTn>
                  </p:par>
                  <p:par>
                    <p:cTn id="81" fill="hold">
                      <p:stCondLst>
                        <p:cond delay="indefinite"/>
                      </p:stCondLst>
                      <p:childTnLst>
                        <p:par>
                          <p:cTn id="82" fill="hold">
                            <p:stCondLst>
                              <p:cond delay="0"/>
                            </p:stCondLst>
                            <p:childTnLst>
                              <p:par>
                                <p:cTn id="83" presetID="22" presetClass="entr" presetSubtype="1" fill="hold" grpId="0" nodeType="click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wipe(up)">
                                      <p:cBhvr>
                                        <p:cTn id="85" dur="500"/>
                                        <p:tgtEl>
                                          <p:spTgt spid="31"/>
                                        </p:tgtEl>
                                      </p:cBhvr>
                                    </p:animEffect>
                                  </p:childTnLst>
                                </p:cTn>
                              </p:par>
                            </p:childTnLst>
                          </p:cTn>
                        </p:par>
                        <p:par>
                          <p:cTn id="86" fill="hold">
                            <p:stCondLst>
                              <p:cond delay="500"/>
                            </p:stCondLst>
                            <p:childTnLst>
                              <p:par>
                                <p:cTn id="87" presetID="10" presetClass="entr" presetSubtype="0" fill="hold" grpId="0" nodeType="afterEffect">
                                  <p:stCondLst>
                                    <p:cond delay="0"/>
                                  </p:stCondLst>
                                  <p:childTnLst>
                                    <p:set>
                                      <p:cBhvr>
                                        <p:cTn id="88" dur="1" fill="hold">
                                          <p:stCondLst>
                                            <p:cond delay="0"/>
                                          </p:stCondLst>
                                        </p:cTn>
                                        <p:tgtEl>
                                          <p:spTgt spid="29"/>
                                        </p:tgtEl>
                                        <p:attrNameLst>
                                          <p:attrName>style.visibility</p:attrName>
                                        </p:attrNameLst>
                                      </p:cBhvr>
                                      <p:to>
                                        <p:strVal val="visible"/>
                                      </p:to>
                                    </p:set>
                                    <p:animEffect transition="in" filter="fade">
                                      <p:cBhvr>
                                        <p:cTn id="89" dur="500"/>
                                        <p:tgtEl>
                                          <p:spTgt spid="29"/>
                                        </p:tgtEl>
                                      </p:cBhvr>
                                    </p:animEffect>
                                  </p:childTnLst>
                                </p:cTn>
                              </p:par>
                            </p:childTnLst>
                          </p:cTn>
                        </p:par>
                        <p:par>
                          <p:cTn id="90" fill="hold">
                            <p:stCondLst>
                              <p:cond delay="1000"/>
                            </p:stCondLst>
                            <p:childTnLst>
                              <p:par>
                                <p:cTn id="91" presetID="10" presetClass="entr" presetSubtype="0" fill="hold" grpId="0" nodeType="afterEffect">
                                  <p:stCondLst>
                                    <p:cond delay="0"/>
                                  </p:stCondLst>
                                  <p:childTnLst>
                                    <p:set>
                                      <p:cBhvr>
                                        <p:cTn id="92" dur="1" fill="hold">
                                          <p:stCondLst>
                                            <p:cond delay="0"/>
                                          </p:stCondLst>
                                        </p:cTn>
                                        <p:tgtEl>
                                          <p:spTgt spid="42"/>
                                        </p:tgtEl>
                                        <p:attrNameLst>
                                          <p:attrName>style.visibility</p:attrName>
                                        </p:attrNameLst>
                                      </p:cBhvr>
                                      <p:to>
                                        <p:strVal val="visible"/>
                                      </p:to>
                                    </p:set>
                                    <p:animEffect transition="in" filter="fade">
                                      <p:cBhvr>
                                        <p:cTn id="93" dur="500"/>
                                        <p:tgtEl>
                                          <p:spTgt spid="42"/>
                                        </p:tgtEl>
                                      </p:cBhvr>
                                    </p:animEffect>
                                  </p:childTnLst>
                                </p:cTn>
                              </p:par>
                            </p:childTnLst>
                          </p:cTn>
                        </p:par>
                        <p:par>
                          <p:cTn id="94" fill="hold">
                            <p:stCondLst>
                              <p:cond delay="1500"/>
                            </p:stCondLst>
                            <p:childTnLst>
                              <p:par>
                                <p:cTn id="95" presetID="10" presetClass="entr" presetSubtype="0" fill="hold" grpId="0" nodeType="afterEffect">
                                  <p:stCondLst>
                                    <p:cond delay="0"/>
                                  </p:stCondLst>
                                  <p:childTnLst>
                                    <p:set>
                                      <p:cBhvr>
                                        <p:cTn id="96" dur="1" fill="hold">
                                          <p:stCondLst>
                                            <p:cond delay="0"/>
                                          </p:stCondLst>
                                        </p:cTn>
                                        <p:tgtEl>
                                          <p:spTgt spid="43"/>
                                        </p:tgtEl>
                                        <p:attrNameLst>
                                          <p:attrName>style.visibility</p:attrName>
                                        </p:attrNameLst>
                                      </p:cBhvr>
                                      <p:to>
                                        <p:strVal val="visible"/>
                                      </p:to>
                                    </p:set>
                                    <p:animEffect transition="in" filter="fade">
                                      <p:cBhvr>
                                        <p:cTn id="97" dur="500"/>
                                        <p:tgtEl>
                                          <p:spTgt spid="43"/>
                                        </p:tgtEl>
                                      </p:cBhvr>
                                    </p:animEffect>
                                  </p:childTnLst>
                                </p:cTn>
                              </p:par>
                            </p:childTnLst>
                          </p:cTn>
                        </p:par>
                        <p:par>
                          <p:cTn id="98" fill="hold">
                            <p:stCondLst>
                              <p:cond delay="2000"/>
                            </p:stCondLst>
                            <p:childTnLst>
                              <p:par>
                                <p:cTn id="99" presetID="10" presetClass="entr" presetSubtype="0" fill="hold" grpId="0" nodeType="afterEffect">
                                  <p:stCondLst>
                                    <p:cond delay="0"/>
                                  </p:stCondLst>
                                  <p:childTnLst>
                                    <p:set>
                                      <p:cBhvr>
                                        <p:cTn id="100" dur="1" fill="hold">
                                          <p:stCondLst>
                                            <p:cond delay="0"/>
                                          </p:stCondLst>
                                        </p:cTn>
                                        <p:tgtEl>
                                          <p:spTgt spid="44"/>
                                        </p:tgtEl>
                                        <p:attrNameLst>
                                          <p:attrName>style.visibility</p:attrName>
                                        </p:attrNameLst>
                                      </p:cBhvr>
                                      <p:to>
                                        <p:strVal val="visible"/>
                                      </p:to>
                                    </p:set>
                                    <p:animEffect transition="in" filter="fade">
                                      <p:cBhvr>
                                        <p:cTn id="101" dur="500"/>
                                        <p:tgtEl>
                                          <p:spTgt spid="44"/>
                                        </p:tgtEl>
                                      </p:cBhvr>
                                    </p:animEffect>
                                  </p:childTnLst>
                                </p:cTn>
                              </p:par>
                            </p:childTnLst>
                          </p:cTn>
                        </p:par>
                        <p:par>
                          <p:cTn id="102" fill="hold">
                            <p:stCondLst>
                              <p:cond delay="2500"/>
                            </p:stCondLst>
                            <p:childTnLst>
                              <p:par>
                                <p:cTn id="103" presetID="10" presetClass="entr" presetSubtype="0" fill="hold" grpId="0" nodeType="afterEffect">
                                  <p:stCondLst>
                                    <p:cond delay="0"/>
                                  </p:stCondLst>
                                  <p:childTnLst>
                                    <p:set>
                                      <p:cBhvr>
                                        <p:cTn id="104" dur="1" fill="hold">
                                          <p:stCondLst>
                                            <p:cond delay="0"/>
                                          </p:stCondLst>
                                        </p:cTn>
                                        <p:tgtEl>
                                          <p:spTgt spid="46"/>
                                        </p:tgtEl>
                                        <p:attrNameLst>
                                          <p:attrName>style.visibility</p:attrName>
                                        </p:attrNameLst>
                                      </p:cBhvr>
                                      <p:to>
                                        <p:strVal val="visible"/>
                                      </p:to>
                                    </p:set>
                                    <p:animEffect transition="in" filter="fade">
                                      <p:cBhvr>
                                        <p:cTn id="105" dur="500"/>
                                        <p:tgtEl>
                                          <p:spTgt spid="46"/>
                                        </p:tgtEl>
                                      </p:cBhvr>
                                    </p:animEffect>
                                  </p:childTnLst>
                                </p:cTn>
                              </p:par>
                            </p:childTnLst>
                          </p:cTn>
                        </p:par>
                        <p:par>
                          <p:cTn id="106" fill="hold">
                            <p:stCondLst>
                              <p:cond delay="3000"/>
                            </p:stCondLst>
                            <p:childTnLst>
                              <p:par>
                                <p:cTn id="107" presetID="10" presetClass="entr" presetSubtype="0" fill="hold" grpId="0" nodeType="afterEffect">
                                  <p:stCondLst>
                                    <p:cond delay="0"/>
                                  </p:stCondLst>
                                  <p:childTnLst>
                                    <p:set>
                                      <p:cBhvr>
                                        <p:cTn id="108" dur="1" fill="hold">
                                          <p:stCondLst>
                                            <p:cond delay="0"/>
                                          </p:stCondLst>
                                        </p:cTn>
                                        <p:tgtEl>
                                          <p:spTgt spid="47"/>
                                        </p:tgtEl>
                                        <p:attrNameLst>
                                          <p:attrName>style.visibility</p:attrName>
                                        </p:attrNameLst>
                                      </p:cBhvr>
                                      <p:to>
                                        <p:strVal val="visible"/>
                                      </p:to>
                                    </p:set>
                                    <p:animEffect transition="in" filter="fade">
                                      <p:cBhvr>
                                        <p:cTn id="109"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21" grpId="0"/>
      <p:bldP spid="22" grpId="0"/>
      <p:bldP spid="26" grpId="0" animBg="1"/>
      <p:bldP spid="27" grpId="0" animBg="1"/>
      <p:bldP spid="29" grpId="0" animBg="1"/>
      <p:bldP spid="30" grpId="0" animBg="1"/>
      <p:bldP spid="31" grpId="0" animBg="1"/>
      <p:bldP spid="32" grpId="0" animBg="1"/>
      <p:bldP spid="34" grpId="0" animBg="1"/>
      <p:bldP spid="37" grpId="0" animBg="1"/>
      <p:bldP spid="38" grpId="0" animBg="1"/>
      <p:bldP spid="41" grpId="0" animBg="1"/>
      <p:bldP spid="42" grpId="0" animBg="1"/>
      <p:bldP spid="43" grpId="0" animBg="1"/>
      <p:bldP spid="44" grpId="0" animBg="1"/>
      <p:bldP spid="45" grpId="0" animBg="1"/>
      <p:bldP spid="46" grpId="0" animBg="1"/>
      <p:bldP spid="47" grpId="0" animBg="1"/>
      <p:bldP spid="4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正方形/長方形 25">
            <a:extLst>
              <a:ext uri="{FF2B5EF4-FFF2-40B4-BE49-F238E27FC236}">
                <a16:creationId xmlns:a16="http://schemas.microsoft.com/office/drawing/2014/main" id="{F62F9257-399D-4C4E-9605-D4CD5853FE7F}"/>
              </a:ext>
            </a:extLst>
          </p:cNvPr>
          <p:cNvSpPr/>
          <p:nvPr/>
        </p:nvSpPr>
        <p:spPr>
          <a:xfrm>
            <a:off x="233915" y="5116688"/>
            <a:ext cx="8548577" cy="1484644"/>
          </a:xfrm>
          <a:prstGeom prst="rect">
            <a:avLst/>
          </a:prstGeom>
          <a:solidFill>
            <a:schemeClr val="accent5">
              <a:lumMod val="20000"/>
              <a:lumOff val="80000"/>
            </a:schemeClr>
          </a:solidFill>
          <a:ln>
            <a:noFill/>
          </a:ln>
          <a:effectLst/>
        </p:spPr>
        <p:style>
          <a:lnRef idx="2">
            <a:schemeClr val="dk1"/>
          </a:lnRef>
          <a:fillRef idx="1">
            <a:schemeClr val="lt1"/>
          </a:fillRef>
          <a:effectRef idx="0">
            <a:schemeClr val="dk1"/>
          </a:effectRef>
          <a:fontRef idx="minor">
            <a:schemeClr val="dk1"/>
          </a:fontRef>
        </p:style>
        <p:txBody>
          <a:bodyPr rtlCol="0" anchor="ctr"/>
          <a:lstStyle/>
          <a:p>
            <a:r>
              <a:rPr kumimoji="1" lang="ja-JP" altLang="en-US" sz="2800">
                <a:solidFill>
                  <a:schemeClr val="accent5">
                    <a:lumMod val="75000"/>
                  </a:schemeClr>
                </a:solidFill>
                <a:latin typeface="+mj-lt"/>
                <a:ea typeface="+mj-ea"/>
                <a:cs typeface="ＭＳ Ｐゴシック"/>
              </a:rPr>
              <a:t>低速</a:t>
            </a:r>
          </a:p>
        </p:txBody>
      </p:sp>
      <p:sp>
        <p:nvSpPr>
          <p:cNvPr id="25" name="正方形/長方形 24">
            <a:extLst>
              <a:ext uri="{FF2B5EF4-FFF2-40B4-BE49-F238E27FC236}">
                <a16:creationId xmlns:a16="http://schemas.microsoft.com/office/drawing/2014/main" id="{41A54567-B6AD-49BA-974E-D2B4D36C140A}"/>
              </a:ext>
            </a:extLst>
          </p:cNvPr>
          <p:cNvSpPr/>
          <p:nvPr/>
        </p:nvSpPr>
        <p:spPr>
          <a:xfrm>
            <a:off x="233916" y="2836693"/>
            <a:ext cx="8548577" cy="2279996"/>
          </a:xfrm>
          <a:prstGeom prst="rect">
            <a:avLst/>
          </a:prstGeom>
          <a:solidFill>
            <a:schemeClr val="accent3">
              <a:lumMod val="20000"/>
              <a:lumOff val="80000"/>
            </a:schemeClr>
          </a:solidFill>
          <a:ln>
            <a:noFill/>
          </a:ln>
          <a:effectLst/>
        </p:spPr>
        <p:style>
          <a:lnRef idx="2">
            <a:schemeClr val="dk1"/>
          </a:lnRef>
          <a:fillRef idx="1">
            <a:schemeClr val="lt1"/>
          </a:fillRef>
          <a:effectRef idx="0">
            <a:schemeClr val="dk1"/>
          </a:effectRef>
          <a:fontRef idx="minor">
            <a:schemeClr val="dk1"/>
          </a:fontRef>
        </p:style>
        <p:txBody>
          <a:bodyPr rtlCol="0" anchor="ctr"/>
          <a:lstStyle/>
          <a:p>
            <a:r>
              <a:rPr kumimoji="1" lang="ja-JP" altLang="en-US" sz="2800">
                <a:solidFill>
                  <a:schemeClr val="accent3">
                    <a:lumMod val="75000"/>
                  </a:schemeClr>
                </a:solidFill>
                <a:latin typeface="+mj-lt"/>
                <a:ea typeface="+mj-ea"/>
                <a:cs typeface="ＭＳ Ｐゴシック"/>
              </a:rPr>
              <a:t>高速</a:t>
            </a:r>
          </a:p>
        </p:txBody>
      </p:sp>
      <p:sp>
        <p:nvSpPr>
          <p:cNvPr id="24" name="正方形/長方形 23">
            <a:extLst>
              <a:ext uri="{FF2B5EF4-FFF2-40B4-BE49-F238E27FC236}">
                <a16:creationId xmlns:a16="http://schemas.microsoft.com/office/drawing/2014/main" id="{8A5E8EC4-83BF-4D00-8780-ABC8E1D74D79}"/>
              </a:ext>
            </a:extLst>
          </p:cNvPr>
          <p:cNvSpPr/>
          <p:nvPr/>
        </p:nvSpPr>
        <p:spPr>
          <a:xfrm>
            <a:off x="233916" y="797438"/>
            <a:ext cx="8548577" cy="2041451"/>
          </a:xfrm>
          <a:prstGeom prst="rect">
            <a:avLst/>
          </a:prstGeom>
          <a:solidFill>
            <a:schemeClr val="accent6">
              <a:lumMod val="40000"/>
              <a:lumOff val="60000"/>
            </a:schemeClr>
          </a:solidFill>
          <a:ln>
            <a:noFill/>
          </a:ln>
          <a:effectLst/>
        </p:spPr>
        <p:style>
          <a:lnRef idx="2">
            <a:schemeClr val="dk1"/>
          </a:lnRef>
          <a:fillRef idx="1">
            <a:schemeClr val="lt1"/>
          </a:fillRef>
          <a:effectRef idx="0">
            <a:schemeClr val="dk1"/>
          </a:effectRef>
          <a:fontRef idx="minor">
            <a:schemeClr val="dk1"/>
          </a:fontRef>
        </p:style>
        <p:txBody>
          <a:bodyPr rtlCol="0" anchor="ctr"/>
          <a:lstStyle/>
          <a:p>
            <a:r>
              <a:rPr kumimoji="1" lang="ja-JP" altLang="en-US" sz="2800">
                <a:solidFill>
                  <a:schemeClr val="accent6">
                    <a:lumMod val="75000"/>
                  </a:schemeClr>
                </a:solidFill>
                <a:latin typeface="+mj-lt"/>
                <a:ea typeface="+mj-ea"/>
                <a:cs typeface="ＭＳ Ｐゴシック"/>
              </a:rPr>
              <a:t>超高速</a:t>
            </a:r>
          </a:p>
        </p:txBody>
      </p:sp>
      <p:sp>
        <p:nvSpPr>
          <p:cNvPr id="2" name="タイトル 1">
            <a:extLst>
              <a:ext uri="{FF2B5EF4-FFF2-40B4-BE49-F238E27FC236}">
                <a16:creationId xmlns:a16="http://schemas.microsoft.com/office/drawing/2014/main" id="{DBF2D679-C732-4C0F-91EE-0A7A9FFFFB27}"/>
              </a:ext>
            </a:extLst>
          </p:cNvPr>
          <p:cNvSpPr>
            <a:spLocks noGrp="1"/>
          </p:cNvSpPr>
          <p:nvPr>
            <p:ph type="title"/>
          </p:nvPr>
        </p:nvSpPr>
        <p:spPr/>
        <p:txBody>
          <a:bodyPr/>
          <a:lstStyle/>
          <a:p>
            <a:r>
              <a:rPr kumimoji="1" lang="ja-JP" altLang="en-US"/>
              <a:t>キャッシュメモリ</a:t>
            </a:r>
          </a:p>
        </p:txBody>
      </p:sp>
      <p:pic>
        <p:nvPicPr>
          <p:cNvPr id="4" name="グラフィックス 3">
            <a:extLst>
              <a:ext uri="{FF2B5EF4-FFF2-40B4-BE49-F238E27FC236}">
                <a16:creationId xmlns:a16="http://schemas.microsoft.com/office/drawing/2014/main" id="{D69E92E9-B9DE-42EA-A742-06D045EED50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782730" y="947430"/>
            <a:ext cx="838200" cy="838200"/>
          </a:xfrm>
          <a:prstGeom prst="rect">
            <a:avLst/>
          </a:prstGeom>
        </p:spPr>
      </p:pic>
      <p:pic>
        <p:nvPicPr>
          <p:cNvPr id="6" name="グラフィックス 5">
            <a:extLst>
              <a:ext uri="{FF2B5EF4-FFF2-40B4-BE49-F238E27FC236}">
                <a16:creationId xmlns:a16="http://schemas.microsoft.com/office/drawing/2014/main" id="{9A7068C0-9C5F-497B-84F9-BF495A0D49C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782730" y="5380071"/>
            <a:ext cx="838200" cy="838200"/>
          </a:xfrm>
          <a:prstGeom prst="rect">
            <a:avLst/>
          </a:prstGeom>
        </p:spPr>
      </p:pic>
      <p:pic>
        <p:nvPicPr>
          <p:cNvPr id="8" name="グラフィックス 7">
            <a:extLst>
              <a:ext uri="{FF2B5EF4-FFF2-40B4-BE49-F238E27FC236}">
                <a16:creationId xmlns:a16="http://schemas.microsoft.com/office/drawing/2014/main" id="{CE61D00E-9079-4237-A886-37D4DEE01279}"/>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782730" y="3902524"/>
            <a:ext cx="838200" cy="838200"/>
          </a:xfrm>
          <a:prstGeom prst="rect">
            <a:avLst/>
          </a:prstGeom>
        </p:spPr>
      </p:pic>
      <p:pic>
        <p:nvPicPr>
          <p:cNvPr id="16" name="グラフィックス 15">
            <a:extLst>
              <a:ext uri="{FF2B5EF4-FFF2-40B4-BE49-F238E27FC236}">
                <a16:creationId xmlns:a16="http://schemas.microsoft.com/office/drawing/2014/main" id="{6540E681-CE3D-445E-83EC-013FB714425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241856" y="947430"/>
            <a:ext cx="838200" cy="838200"/>
          </a:xfrm>
          <a:prstGeom prst="rect">
            <a:avLst/>
          </a:prstGeom>
        </p:spPr>
      </p:pic>
      <p:pic>
        <p:nvPicPr>
          <p:cNvPr id="17" name="グラフィックス 16">
            <a:extLst>
              <a:ext uri="{FF2B5EF4-FFF2-40B4-BE49-F238E27FC236}">
                <a16:creationId xmlns:a16="http://schemas.microsoft.com/office/drawing/2014/main" id="{B3F6B80F-CD4F-4AFA-8922-34A56EBE1D1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241856" y="5380071"/>
            <a:ext cx="838200" cy="838200"/>
          </a:xfrm>
          <a:prstGeom prst="rect">
            <a:avLst/>
          </a:prstGeom>
        </p:spPr>
      </p:pic>
      <p:pic>
        <p:nvPicPr>
          <p:cNvPr id="18" name="グラフィックス 17">
            <a:extLst>
              <a:ext uri="{FF2B5EF4-FFF2-40B4-BE49-F238E27FC236}">
                <a16:creationId xmlns:a16="http://schemas.microsoft.com/office/drawing/2014/main" id="{1801A875-A660-4178-BD20-C19116D0061A}"/>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241856" y="3902524"/>
            <a:ext cx="838200" cy="838200"/>
          </a:xfrm>
          <a:prstGeom prst="rect">
            <a:avLst/>
          </a:prstGeom>
        </p:spPr>
      </p:pic>
      <p:pic>
        <p:nvPicPr>
          <p:cNvPr id="19" name="グラフィックス 18">
            <a:extLst>
              <a:ext uri="{FF2B5EF4-FFF2-40B4-BE49-F238E27FC236}">
                <a16:creationId xmlns:a16="http://schemas.microsoft.com/office/drawing/2014/main" id="{DBFB323F-907E-4468-B146-72639B0B2700}"/>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5241856" y="2424977"/>
            <a:ext cx="838200" cy="838200"/>
          </a:xfrm>
          <a:prstGeom prst="rect">
            <a:avLst/>
          </a:prstGeom>
        </p:spPr>
      </p:pic>
      <p:sp>
        <p:nvSpPr>
          <p:cNvPr id="20" name="正方形/長方形 19">
            <a:extLst>
              <a:ext uri="{FF2B5EF4-FFF2-40B4-BE49-F238E27FC236}">
                <a16:creationId xmlns:a16="http://schemas.microsoft.com/office/drawing/2014/main" id="{F27D4B93-6A50-4797-92AC-BFAAB55CDF51}"/>
              </a:ext>
            </a:extLst>
          </p:cNvPr>
          <p:cNvSpPr/>
          <p:nvPr/>
        </p:nvSpPr>
        <p:spPr>
          <a:xfrm>
            <a:off x="2991297" y="1060821"/>
            <a:ext cx="1878419" cy="611417"/>
          </a:xfrm>
          <a:prstGeom prst="rect">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000">
                <a:solidFill>
                  <a:srgbClr val="FFFFFF"/>
                </a:solidFill>
                <a:latin typeface="ＭＳ Ｐゴシック"/>
                <a:ea typeface="ＭＳ Ｐゴシック"/>
                <a:cs typeface="ＭＳ Ｐゴシック"/>
              </a:rPr>
              <a:t>数ＧＨｚ</a:t>
            </a:r>
            <a:endParaRPr kumimoji="1" lang="en-US" altLang="ja-JP" sz="2000">
              <a:solidFill>
                <a:srgbClr val="FFFFFF"/>
              </a:solidFill>
              <a:latin typeface="ＭＳ Ｐゴシック"/>
              <a:ea typeface="ＭＳ Ｐゴシック"/>
              <a:cs typeface="ＭＳ Ｐゴシック"/>
            </a:endParaRPr>
          </a:p>
          <a:p>
            <a:pPr algn="ctr"/>
            <a:r>
              <a:rPr kumimoji="1" lang="ja-JP" altLang="en-US" sz="2000">
                <a:solidFill>
                  <a:srgbClr val="FFFFFF"/>
                </a:solidFill>
                <a:latin typeface="ＭＳ Ｐゴシック"/>
                <a:ea typeface="ＭＳ Ｐゴシック"/>
                <a:cs typeface="ＭＳ Ｐゴシック"/>
              </a:rPr>
              <a:t>（</a:t>
            </a:r>
            <a:r>
              <a:rPr kumimoji="1" lang="en-US" altLang="ja-JP" sz="2000">
                <a:solidFill>
                  <a:srgbClr val="FFFFFF"/>
                </a:solidFill>
                <a:latin typeface="ＭＳ Ｐゴシック"/>
                <a:ea typeface="ＭＳ Ｐゴシック"/>
                <a:cs typeface="ＭＳ Ｐゴシック"/>
              </a:rPr>
              <a:t>nsec</a:t>
            </a:r>
            <a:r>
              <a:rPr kumimoji="1" lang="ja-JP" altLang="en-US" sz="2000">
                <a:solidFill>
                  <a:srgbClr val="FFFFFF"/>
                </a:solidFill>
                <a:latin typeface="ＭＳ Ｐゴシック"/>
                <a:ea typeface="ＭＳ Ｐゴシック"/>
                <a:cs typeface="ＭＳ Ｐゴシック"/>
              </a:rPr>
              <a:t>以下）</a:t>
            </a:r>
            <a:endParaRPr kumimoji="1" lang="en-US" altLang="ja-JP" sz="2000">
              <a:solidFill>
                <a:srgbClr val="FFFFFF"/>
              </a:solidFill>
              <a:latin typeface="ＭＳ Ｐゴシック"/>
              <a:ea typeface="ＭＳ Ｐゴシック"/>
              <a:cs typeface="ＭＳ Ｐゴシック"/>
            </a:endParaRPr>
          </a:p>
        </p:txBody>
      </p:sp>
      <p:sp>
        <p:nvSpPr>
          <p:cNvPr id="21" name="正方形/長方形 20">
            <a:extLst>
              <a:ext uri="{FF2B5EF4-FFF2-40B4-BE49-F238E27FC236}">
                <a16:creationId xmlns:a16="http://schemas.microsoft.com/office/drawing/2014/main" id="{01E8D219-2C67-4D62-9D51-307F48942051}"/>
              </a:ext>
            </a:extLst>
          </p:cNvPr>
          <p:cNvSpPr/>
          <p:nvPr/>
        </p:nvSpPr>
        <p:spPr>
          <a:xfrm>
            <a:off x="2980664" y="4015915"/>
            <a:ext cx="1878419" cy="611417"/>
          </a:xfrm>
          <a:prstGeom prst="rect">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000">
                <a:solidFill>
                  <a:srgbClr val="FFFFFF"/>
                </a:solidFill>
                <a:latin typeface="ＭＳ Ｐゴシック"/>
                <a:ea typeface="ＭＳ Ｐゴシック"/>
                <a:cs typeface="ＭＳ Ｐゴシック"/>
              </a:rPr>
              <a:t>数百ＭＨｚ</a:t>
            </a:r>
            <a:endParaRPr kumimoji="1" lang="en-US" altLang="ja-JP" sz="2000">
              <a:solidFill>
                <a:srgbClr val="FFFFFF"/>
              </a:solidFill>
              <a:latin typeface="ＭＳ Ｐゴシック"/>
              <a:ea typeface="ＭＳ Ｐゴシック"/>
              <a:cs typeface="ＭＳ Ｐゴシック"/>
            </a:endParaRPr>
          </a:p>
          <a:p>
            <a:pPr algn="ctr"/>
            <a:r>
              <a:rPr kumimoji="1" lang="ja-JP" altLang="en-US" sz="2000">
                <a:solidFill>
                  <a:srgbClr val="FFFFFF"/>
                </a:solidFill>
                <a:latin typeface="ＭＳ Ｐゴシック"/>
                <a:ea typeface="ＭＳ Ｐゴシック"/>
                <a:cs typeface="ＭＳ Ｐゴシック"/>
              </a:rPr>
              <a:t>（数十</a:t>
            </a:r>
            <a:r>
              <a:rPr kumimoji="1" lang="en-US" altLang="ja-JP" sz="2000">
                <a:solidFill>
                  <a:srgbClr val="FFFFFF"/>
                </a:solidFill>
                <a:latin typeface="ＭＳ Ｐゴシック"/>
                <a:ea typeface="ＭＳ Ｐゴシック"/>
                <a:cs typeface="ＭＳ Ｐゴシック"/>
              </a:rPr>
              <a:t>nsec</a:t>
            </a:r>
            <a:r>
              <a:rPr kumimoji="1" lang="ja-JP" altLang="en-US" sz="2000">
                <a:solidFill>
                  <a:srgbClr val="FFFFFF"/>
                </a:solidFill>
                <a:latin typeface="ＭＳ Ｐゴシック"/>
                <a:ea typeface="ＭＳ Ｐゴシック"/>
                <a:cs typeface="ＭＳ Ｐゴシック"/>
              </a:rPr>
              <a:t>）</a:t>
            </a:r>
            <a:endParaRPr kumimoji="1" lang="en-US" altLang="ja-JP" sz="2000">
              <a:solidFill>
                <a:srgbClr val="FFFFFF"/>
              </a:solidFill>
              <a:latin typeface="ＭＳ Ｐゴシック"/>
              <a:ea typeface="ＭＳ Ｐゴシック"/>
              <a:cs typeface="ＭＳ Ｐゴシック"/>
            </a:endParaRPr>
          </a:p>
        </p:txBody>
      </p:sp>
      <p:sp>
        <p:nvSpPr>
          <p:cNvPr id="22" name="正方形/長方形 21">
            <a:extLst>
              <a:ext uri="{FF2B5EF4-FFF2-40B4-BE49-F238E27FC236}">
                <a16:creationId xmlns:a16="http://schemas.microsoft.com/office/drawing/2014/main" id="{4566B527-8FA3-4FAE-819B-0E2DC899C6AD}"/>
              </a:ext>
            </a:extLst>
          </p:cNvPr>
          <p:cNvSpPr/>
          <p:nvPr/>
        </p:nvSpPr>
        <p:spPr>
          <a:xfrm>
            <a:off x="2991297" y="5493462"/>
            <a:ext cx="1878419" cy="611417"/>
          </a:xfrm>
          <a:prstGeom prst="rect">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2000">
                <a:solidFill>
                  <a:srgbClr val="FFFFFF"/>
                </a:solidFill>
                <a:latin typeface="ＭＳ Ｐゴシック"/>
                <a:ea typeface="ＭＳ Ｐゴシック"/>
                <a:cs typeface="ＭＳ Ｐゴシック"/>
              </a:rPr>
              <a:t>μ</a:t>
            </a:r>
            <a:r>
              <a:rPr kumimoji="1" lang="ja-JP" altLang="en-US" sz="2000">
                <a:solidFill>
                  <a:srgbClr val="FFFFFF"/>
                </a:solidFill>
                <a:latin typeface="ＭＳ Ｐゴシック"/>
                <a:ea typeface="ＭＳ Ｐゴシック"/>
                <a:cs typeface="ＭＳ Ｐゴシック"/>
              </a:rPr>
              <a:t>～</a:t>
            </a:r>
            <a:r>
              <a:rPr kumimoji="1" lang="en-US" altLang="ja-JP" sz="2000">
                <a:solidFill>
                  <a:srgbClr val="FFFFFF"/>
                </a:solidFill>
                <a:latin typeface="ＭＳ Ｐゴシック"/>
                <a:ea typeface="ＭＳ Ｐゴシック"/>
                <a:cs typeface="ＭＳ Ｐゴシック"/>
              </a:rPr>
              <a:t>msec</a:t>
            </a:r>
          </a:p>
        </p:txBody>
      </p:sp>
      <p:sp>
        <p:nvSpPr>
          <p:cNvPr id="23" name="正方形/長方形 22">
            <a:extLst>
              <a:ext uri="{FF2B5EF4-FFF2-40B4-BE49-F238E27FC236}">
                <a16:creationId xmlns:a16="http://schemas.microsoft.com/office/drawing/2014/main" id="{1D9289C7-CAAE-4AFC-A97D-C1F0328FDD76}"/>
              </a:ext>
            </a:extLst>
          </p:cNvPr>
          <p:cNvSpPr/>
          <p:nvPr/>
        </p:nvSpPr>
        <p:spPr>
          <a:xfrm>
            <a:off x="6613454" y="2538368"/>
            <a:ext cx="1878419" cy="611417"/>
          </a:xfrm>
          <a:prstGeom prst="rect">
            <a:avLst/>
          </a:prstGeom>
          <a:solidFill>
            <a:srgbClr val="FF6666"/>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000">
                <a:solidFill>
                  <a:srgbClr val="FFFFFF"/>
                </a:solidFill>
                <a:latin typeface="ＭＳ Ｐゴシック"/>
                <a:ea typeface="ＭＳ Ｐゴシック"/>
                <a:cs typeface="ＭＳ Ｐゴシック"/>
              </a:rPr>
              <a:t>数百</a:t>
            </a:r>
            <a:r>
              <a:rPr kumimoji="1" lang="en-US" altLang="ja-JP" sz="2000">
                <a:solidFill>
                  <a:srgbClr val="FFFFFF"/>
                </a:solidFill>
                <a:latin typeface="ＭＳ Ｐゴシック"/>
                <a:ea typeface="ＭＳ Ｐゴシック"/>
                <a:cs typeface="ＭＳ Ｐゴシック"/>
              </a:rPr>
              <a:t>M</a:t>
            </a:r>
            <a:r>
              <a:rPr kumimoji="1" lang="ja-JP" altLang="en-US" sz="2000">
                <a:solidFill>
                  <a:srgbClr val="FFFFFF"/>
                </a:solidFill>
                <a:latin typeface="ＭＳ Ｐゴシック"/>
                <a:ea typeface="ＭＳ Ｐゴシック"/>
                <a:cs typeface="ＭＳ Ｐゴシック"/>
              </a:rPr>
              <a:t>～数</a:t>
            </a:r>
            <a:r>
              <a:rPr kumimoji="1" lang="en-US" altLang="ja-JP" sz="2000">
                <a:solidFill>
                  <a:srgbClr val="FFFFFF"/>
                </a:solidFill>
                <a:latin typeface="ＭＳ Ｐゴシック"/>
                <a:ea typeface="ＭＳ Ｐゴシック"/>
                <a:cs typeface="ＭＳ Ｐゴシック"/>
              </a:rPr>
              <a:t>GHz</a:t>
            </a:r>
          </a:p>
        </p:txBody>
      </p:sp>
      <p:sp>
        <p:nvSpPr>
          <p:cNvPr id="27" name="矢印: 上下 26">
            <a:extLst>
              <a:ext uri="{FF2B5EF4-FFF2-40B4-BE49-F238E27FC236}">
                <a16:creationId xmlns:a16="http://schemas.microsoft.com/office/drawing/2014/main" id="{A25B89C5-EC5A-46A6-A026-57EDE88CA2B8}"/>
              </a:ext>
            </a:extLst>
          </p:cNvPr>
          <p:cNvSpPr/>
          <p:nvPr/>
        </p:nvSpPr>
        <p:spPr>
          <a:xfrm>
            <a:off x="1874880" y="2161594"/>
            <a:ext cx="664539" cy="1364966"/>
          </a:xfrm>
          <a:prstGeom prst="upDownArrow">
            <a:avLst/>
          </a:prstGeom>
          <a:solidFill>
            <a:schemeClr val="accent6"/>
          </a:solidFill>
          <a:ln>
            <a:noFill/>
          </a:ln>
          <a:effectLst/>
        </p:spPr>
        <p:style>
          <a:lnRef idx="2">
            <a:schemeClr val="dk1"/>
          </a:lnRef>
          <a:fillRef idx="1">
            <a:schemeClr val="lt1"/>
          </a:fillRef>
          <a:effectRef idx="0">
            <a:schemeClr val="dk1"/>
          </a:effectRef>
          <a:fontRef idx="minor">
            <a:schemeClr val="dk1"/>
          </a:fontRef>
        </p:style>
        <p:txBody>
          <a:bodyPr rtlCol="0" anchor="t"/>
          <a:lstStyle/>
          <a:p>
            <a:pPr algn="ctr"/>
            <a:endParaRPr kumimoji="1" lang="ja-JP" altLang="en-US" sz="2800">
              <a:solidFill>
                <a:schemeClr val="accent5"/>
              </a:solidFill>
              <a:latin typeface="+mj-lt"/>
              <a:ea typeface="+mj-ea"/>
              <a:cs typeface="ＭＳ Ｐゴシック"/>
            </a:endParaRPr>
          </a:p>
        </p:txBody>
      </p:sp>
      <p:sp>
        <p:nvSpPr>
          <p:cNvPr id="28" name="テキスト ボックス 27">
            <a:extLst>
              <a:ext uri="{FF2B5EF4-FFF2-40B4-BE49-F238E27FC236}">
                <a16:creationId xmlns:a16="http://schemas.microsoft.com/office/drawing/2014/main" id="{5E26B46C-C36C-4BE9-8F2A-96F872E3B51B}"/>
              </a:ext>
            </a:extLst>
          </p:cNvPr>
          <p:cNvSpPr txBox="1"/>
          <p:nvPr/>
        </p:nvSpPr>
        <p:spPr>
          <a:xfrm>
            <a:off x="1880264" y="1796263"/>
            <a:ext cx="659155" cy="369332"/>
          </a:xfrm>
          <a:prstGeom prst="rect">
            <a:avLst/>
          </a:prstGeom>
          <a:noFill/>
        </p:spPr>
        <p:txBody>
          <a:bodyPr wrap="none" rtlCol="0">
            <a:spAutoFit/>
          </a:bodyPr>
          <a:lstStyle/>
          <a:p>
            <a:pPr algn="ctr"/>
            <a:r>
              <a:rPr kumimoji="1" lang="en-US" altLang="ja-JP"/>
              <a:t>CPU</a:t>
            </a:r>
            <a:endParaRPr kumimoji="1" lang="ja-JP" altLang="en-US"/>
          </a:p>
        </p:txBody>
      </p:sp>
      <p:sp>
        <p:nvSpPr>
          <p:cNvPr id="29" name="テキスト ボックス 28">
            <a:extLst>
              <a:ext uri="{FF2B5EF4-FFF2-40B4-BE49-F238E27FC236}">
                <a16:creationId xmlns:a16="http://schemas.microsoft.com/office/drawing/2014/main" id="{50F7D762-12B2-4A6A-A6A4-0FE090E7B3B7}"/>
              </a:ext>
            </a:extLst>
          </p:cNvPr>
          <p:cNvSpPr txBox="1"/>
          <p:nvPr/>
        </p:nvSpPr>
        <p:spPr>
          <a:xfrm>
            <a:off x="1770459" y="4720403"/>
            <a:ext cx="878767" cy="369332"/>
          </a:xfrm>
          <a:prstGeom prst="rect">
            <a:avLst/>
          </a:prstGeom>
          <a:noFill/>
        </p:spPr>
        <p:txBody>
          <a:bodyPr wrap="none" rtlCol="0">
            <a:spAutoFit/>
          </a:bodyPr>
          <a:lstStyle/>
          <a:p>
            <a:pPr algn="ctr"/>
            <a:r>
              <a:rPr kumimoji="1" lang="en-US" altLang="ja-JP"/>
              <a:t>DRAM</a:t>
            </a:r>
            <a:endParaRPr kumimoji="1" lang="ja-JP" altLang="en-US"/>
          </a:p>
        </p:txBody>
      </p:sp>
      <p:sp>
        <p:nvSpPr>
          <p:cNvPr id="30" name="テキスト ボックス 29">
            <a:extLst>
              <a:ext uri="{FF2B5EF4-FFF2-40B4-BE49-F238E27FC236}">
                <a16:creationId xmlns:a16="http://schemas.microsoft.com/office/drawing/2014/main" id="{1D0CF63E-F70F-4868-A4F6-5C59334940E0}"/>
              </a:ext>
            </a:extLst>
          </p:cNvPr>
          <p:cNvSpPr txBox="1"/>
          <p:nvPr/>
        </p:nvSpPr>
        <p:spPr>
          <a:xfrm>
            <a:off x="1859428" y="6231999"/>
            <a:ext cx="684803" cy="369332"/>
          </a:xfrm>
          <a:prstGeom prst="rect">
            <a:avLst/>
          </a:prstGeom>
          <a:noFill/>
        </p:spPr>
        <p:txBody>
          <a:bodyPr wrap="none" rtlCol="0">
            <a:spAutoFit/>
          </a:bodyPr>
          <a:lstStyle/>
          <a:p>
            <a:pPr algn="ctr"/>
            <a:r>
              <a:rPr kumimoji="1" lang="en-US" altLang="ja-JP"/>
              <a:t>HDD</a:t>
            </a:r>
            <a:endParaRPr kumimoji="1" lang="ja-JP" altLang="en-US"/>
          </a:p>
        </p:txBody>
      </p:sp>
      <p:sp>
        <p:nvSpPr>
          <p:cNvPr id="32" name="正方形/長方形 31">
            <a:extLst>
              <a:ext uri="{FF2B5EF4-FFF2-40B4-BE49-F238E27FC236}">
                <a16:creationId xmlns:a16="http://schemas.microsoft.com/office/drawing/2014/main" id="{73967EE3-AD8E-455B-BFC8-196A99A9F024}"/>
              </a:ext>
            </a:extLst>
          </p:cNvPr>
          <p:cNvSpPr/>
          <p:nvPr/>
        </p:nvSpPr>
        <p:spPr>
          <a:xfrm>
            <a:off x="6613453" y="3275502"/>
            <a:ext cx="1878419" cy="1615213"/>
          </a:xfrm>
          <a:prstGeom prst="rect">
            <a:avLst/>
          </a:prstGeom>
          <a:solidFill>
            <a:srgbClr val="FF6666"/>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a:solidFill>
                  <a:srgbClr val="FFFFFF"/>
                </a:solidFill>
                <a:latin typeface="ＭＳ Ｐゴシック"/>
                <a:ea typeface="ＭＳ Ｐゴシック"/>
                <a:cs typeface="ＭＳ Ｐゴシック"/>
              </a:rPr>
              <a:t>高速だが小容量で高価</a:t>
            </a:r>
            <a:endParaRPr kumimoji="1" lang="en-US" altLang="ja-JP">
              <a:solidFill>
                <a:srgbClr val="FFFFFF"/>
              </a:solidFill>
              <a:latin typeface="ＭＳ Ｐゴシック"/>
              <a:ea typeface="ＭＳ Ｐゴシック"/>
              <a:cs typeface="ＭＳ Ｐゴシック"/>
            </a:endParaRPr>
          </a:p>
          <a:p>
            <a:pPr algn="ctr"/>
            <a:endParaRPr kumimoji="1" lang="en-US" altLang="ja-JP" sz="1400">
              <a:solidFill>
                <a:srgbClr val="FFFFFF"/>
              </a:solidFill>
              <a:latin typeface="ＭＳ Ｐゴシック"/>
              <a:ea typeface="ＭＳ Ｐゴシック"/>
              <a:cs typeface="ＭＳ Ｐゴシック"/>
            </a:endParaRPr>
          </a:p>
          <a:p>
            <a:pPr algn="ctr"/>
            <a:r>
              <a:rPr kumimoji="1" lang="ja-JP" altLang="en-US" sz="1400">
                <a:solidFill>
                  <a:srgbClr val="FFFFFF"/>
                </a:solidFill>
                <a:latin typeface="ＭＳ Ｐゴシック"/>
                <a:ea typeface="ＭＳ Ｐゴシック"/>
                <a:cs typeface="ＭＳ Ｐゴシック"/>
              </a:rPr>
              <a:t>メインメモリの内容の一部を一時的に保持</a:t>
            </a:r>
            <a:endParaRPr kumimoji="1" lang="en-US" altLang="ja-JP" sz="1400">
              <a:solidFill>
                <a:srgbClr val="FFFFFF"/>
              </a:solidFill>
              <a:latin typeface="ＭＳ Ｐゴシック"/>
              <a:ea typeface="ＭＳ Ｐゴシック"/>
              <a:cs typeface="ＭＳ Ｐゴシック"/>
            </a:endParaRPr>
          </a:p>
        </p:txBody>
      </p:sp>
      <p:sp>
        <p:nvSpPr>
          <p:cNvPr id="33" name="正方形/長方形 32">
            <a:extLst>
              <a:ext uri="{FF2B5EF4-FFF2-40B4-BE49-F238E27FC236}">
                <a16:creationId xmlns:a16="http://schemas.microsoft.com/office/drawing/2014/main" id="{A18C1001-0676-41C6-BC7A-D961F0062D5C}"/>
              </a:ext>
            </a:extLst>
          </p:cNvPr>
          <p:cNvSpPr/>
          <p:nvPr/>
        </p:nvSpPr>
        <p:spPr>
          <a:xfrm>
            <a:off x="6604583" y="1796263"/>
            <a:ext cx="1878419" cy="611417"/>
          </a:xfrm>
          <a:prstGeom prst="rect">
            <a:avLst/>
          </a:prstGeom>
          <a:solidFill>
            <a:srgbClr val="FF6666"/>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000">
                <a:solidFill>
                  <a:srgbClr val="FFFFFF"/>
                </a:solidFill>
                <a:latin typeface="ＭＳ Ｐゴシック"/>
                <a:ea typeface="ＭＳ Ｐゴシック"/>
                <a:cs typeface="ＭＳ Ｐゴシック"/>
              </a:rPr>
              <a:t>キャッシュメモリ</a:t>
            </a:r>
            <a:endParaRPr kumimoji="1" lang="en-US" altLang="ja-JP" sz="2000">
              <a:solidFill>
                <a:srgbClr val="FFFFFF"/>
              </a:solidFill>
              <a:latin typeface="ＭＳ Ｐゴシック"/>
              <a:ea typeface="ＭＳ Ｐゴシック"/>
              <a:cs typeface="ＭＳ Ｐゴシック"/>
            </a:endParaRPr>
          </a:p>
        </p:txBody>
      </p:sp>
    </p:spTree>
    <p:extLst>
      <p:ext uri="{BB962C8B-B14F-4D97-AF65-F5344CB8AC3E}">
        <p14:creationId xmlns:p14="http://schemas.microsoft.com/office/powerpoint/2010/main" val="3345838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500"/>
                                        <p:tgtEl>
                                          <p:spTgt spid="20"/>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fade">
                                      <p:cBhvr>
                                        <p:cTn id="19" dur="500"/>
                                        <p:tgtEl>
                                          <p:spTgt spid="21"/>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fade">
                                      <p:cBhvr>
                                        <p:cTn id="22" dur="500"/>
                                        <p:tgtEl>
                                          <p:spTgt spid="22"/>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7"/>
                                        </p:tgtEl>
                                        <p:attrNameLst>
                                          <p:attrName>style.visibility</p:attrName>
                                        </p:attrNameLst>
                                      </p:cBhvr>
                                      <p:to>
                                        <p:strVal val="visible"/>
                                      </p:to>
                                    </p:set>
                                    <p:animEffect transition="in" filter="fade">
                                      <p:cBhvr>
                                        <p:cTn id="25" dur="500"/>
                                        <p:tgtEl>
                                          <p:spTgt spid="27"/>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8"/>
                                        </p:tgtEl>
                                        <p:attrNameLst>
                                          <p:attrName>style.visibility</p:attrName>
                                        </p:attrNameLst>
                                      </p:cBhvr>
                                      <p:to>
                                        <p:strVal val="visible"/>
                                      </p:to>
                                    </p:set>
                                    <p:animEffect transition="in" filter="fade">
                                      <p:cBhvr>
                                        <p:cTn id="28" dur="500"/>
                                        <p:tgtEl>
                                          <p:spTgt spid="28"/>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fade">
                                      <p:cBhvr>
                                        <p:cTn id="31" dur="500"/>
                                        <p:tgtEl>
                                          <p:spTgt spid="29"/>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fade">
                                      <p:cBhvr>
                                        <p:cTn id="34" dur="500"/>
                                        <p:tgtEl>
                                          <p:spTgt spid="30"/>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fade">
                                      <p:cBhvr>
                                        <p:cTn id="39" dur="500"/>
                                        <p:tgtEl>
                                          <p:spTgt spid="16"/>
                                        </p:tgtEl>
                                      </p:cBhvr>
                                    </p:animEffect>
                                  </p:childTnLst>
                                </p:cTn>
                              </p:par>
                              <p:par>
                                <p:cTn id="40" presetID="10" presetClass="entr" presetSubtype="0" fill="hold" nodeType="with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fade">
                                      <p:cBhvr>
                                        <p:cTn id="42" dur="500"/>
                                        <p:tgtEl>
                                          <p:spTgt spid="17"/>
                                        </p:tgtEl>
                                      </p:cBhvr>
                                    </p:animEffect>
                                  </p:childTnLst>
                                </p:cTn>
                              </p:par>
                              <p:par>
                                <p:cTn id="43" presetID="10" presetClass="entr" presetSubtype="0" fill="hold" nodeType="with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fade">
                                      <p:cBhvr>
                                        <p:cTn id="45" dur="500"/>
                                        <p:tgtEl>
                                          <p:spTgt spid="18"/>
                                        </p:tgtEl>
                                      </p:cBhvr>
                                    </p:animEffect>
                                  </p:childTnLst>
                                </p:cTn>
                              </p:par>
                              <p:par>
                                <p:cTn id="46" presetID="10" presetClass="entr" presetSubtype="0" fill="hold"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500"/>
                                        <p:tgtEl>
                                          <p:spTgt spid="19"/>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fade">
                                      <p:cBhvr>
                                        <p:cTn id="51" dur="500"/>
                                        <p:tgtEl>
                                          <p:spTgt spid="23"/>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32"/>
                                        </p:tgtEl>
                                        <p:attrNameLst>
                                          <p:attrName>style.visibility</p:attrName>
                                        </p:attrNameLst>
                                      </p:cBhvr>
                                      <p:to>
                                        <p:strVal val="visible"/>
                                      </p:to>
                                    </p:set>
                                    <p:animEffect transition="in" filter="fade">
                                      <p:cBhvr>
                                        <p:cTn id="54" dur="500"/>
                                        <p:tgtEl>
                                          <p:spTgt spid="32"/>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33"/>
                                        </p:tgtEl>
                                        <p:attrNameLst>
                                          <p:attrName>style.visibility</p:attrName>
                                        </p:attrNameLst>
                                      </p:cBhvr>
                                      <p:to>
                                        <p:strVal val="visible"/>
                                      </p:to>
                                    </p:set>
                                    <p:animEffect transition="in" filter="fade">
                                      <p:cBhvr>
                                        <p:cTn id="57" dur="500"/>
                                        <p:tgtEl>
                                          <p:spTgt spid="33"/>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24"/>
                                        </p:tgtEl>
                                        <p:attrNameLst>
                                          <p:attrName>style.visibility</p:attrName>
                                        </p:attrNameLst>
                                      </p:cBhvr>
                                      <p:to>
                                        <p:strVal val="visible"/>
                                      </p:to>
                                    </p:set>
                                    <p:animEffect transition="in" filter="fade">
                                      <p:cBhvr>
                                        <p:cTn id="62" dur="500"/>
                                        <p:tgtEl>
                                          <p:spTgt spid="24"/>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fade">
                                      <p:cBhvr>
                                        <p:cTn id="65" dur="500"/>
                                        <p:tgtEl>
                                          <p:spTgt spid="25"/>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26"/>
                                        </p:tgtEl>
                                        <p:attrNameLst>
                                          <p:attrName>style.visibility</p:attrName>
                                        </p:attrNameLst>
                                      </p:cBhvr>
                                      <p:to>
                                        <p:strVal val="visible"/>
                                      </p:to>
                                    </p:set>
                                    <p:animEffect transition="in" filter="fade">
                                      <p:cBhvr>
                                        <p:cTn id="68"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5" grpId="0" animBg="1"/>
      <p:bldP spid="24" grpId="0" animBg="1"/>
      <p:bldP spid="20" grpId="0" animBg="1"/>
      <p:bldP spid="21" grpId="0" animBg="1"/>
      <p:bldP spid="22" grpId="0" animBg="1"/>
      <p:bldP spid="23" grpId="0" animBg="1"/>
      <p:bldP spid="27" grpId="0" animBg="1"/>
      <p:bldP spid="28" grpId="0"/>
      <p:bldP spid="29" grpId="0"/>
      <p:bldP spid="30" grpId="0"/>
      <p:bldP spid="32" grpId="0" animBg="1"/>
      <p:bldP spid="3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AE3D4BA-821D-4DA6-9E77-89438BB704B6}"/>
              </a:ext>
            </a:extLst>
          </p:cNvPr>
          <p:cNvSpPr>
            <a:spLocks noGrp="1"/>
          </p:cNvSpPr>
          <p:nvPr>
            <p:ph type="title"/>
          </p:nvPr>
        </p:nvSpPr>
        <p:spPr/>
        <p:txBody>
          <a:bodyPr/>
          <a:lstStyle/>
          <a:p>
            <a:r>
              <a:rPr kumimoji="1" lang="en-US" altLang="ja-JP" dirty="0"/>
              <a:t>Meltdown</a:t>
            </a:r>
            <a:r>
              <a:rPr kumimoji="1" lang="ja-JP" altLang="en-US"/>
              <a:t>の仕組み</a:t>
            </a:r>
          </a:p>
        </p:txBody>
      </p:sp>
      <p:sp>
        <p:nvSpPr>
          <p:cNvPr id="4" name="正方形/長方形 3">
            <a:extLst>
              <a:ext uri="{FF2B5EF4-FFF2-40B4-BE49-F238E27FC236}">
                <a16:creationId xmlns:a16="http://schemas.microsoft.com/office/drawing/2014/main" id="{7588E02E-B150-46A9-A77B-2EBE1A27BD9C}"/>
              </a:ext>
            </a:extLst>
          </p:cNvPr>
          <p:cNvSpPr/>
          <p:nvPr/>
        </p:nvSpPr>
        <p:spPr>
          <a:xfrm>
            <a:off x="1507757" y="1853446"/>
            <a:ext cx="370115" cy="291583"/>
          </a:xfrm>
          <a:prstGeom prst="rect">
            <a:avLst/>
          </a:prstGeom>
          <a:solidFill>
            <a:schemeClr val="accent1"/>
          </a:solidFill>
          <a:ln>
            <a:solidFill>
              <a:schemeClr val="tx2"/>
            </a:solidFill>
          </a:ln>
          <a:effectLst/>
        </p:spPr>
        <p:style>
          <a:lnRef idx="2">
            <a:schemeClr val="dk1"/>
          </a:lnRef>
          <a:fillRef idx="1">
            <a:schemeClr val="lt1"/>
          </a:fillRef>
          <a:effectRef idx="0">
            <a:schemeClr val="dk1"/>
          </a:effectRef>
          <a:fontRef idx="minor">
            <a:schemeClr val="dk1"/>
          </a:fontRef>
        </p:style>
        <p:txBody>
          <a:bodyPr rtlCol="0" anchor="t"/>
          <a:lstStyle/>
          <a:p>
            <a:pPr algn="ctr"/>
            <a:endParaRPr kumimoji="1" lang="ja-JP" altLang="en-US" sz="2800">
              <a:solidFill>
                <a:schemeClr val="accent5"/>
              </a:solidFill>
              <a:latin typeface="+mj-lt"/>
              <a:ea typeface="+mj-ea"/>
              <a:cs typeface="ＭＳ Ｐゴシック"/>
            </a:endParaRPr>
          </a:p>
        </p:txBody>
      </p:sp>
      <p:sp>
        <p:nvSpPr>
          <p:cNvPr id="5" name="正方形/長方形 4">
            <a:extLst>
              <a:ext uri="{FF2B5EF4-FFF2-40B4-BE49-F238E27FC236}">
                <a16:creationId xmlns:a16="http://schemas.microsoft.com/office/drawing/2014/main" id="{F8722AA5-8984-4F40-B3EF-02476981BE06}"/>
              </a:ext>
            </a:extLst>
          </p:cNvPr>
          <p:cNvSpPr/>
          <p:nvPr/>
        </p:nvSpPr>
        <p:spPr>
          <a:xfrm>
            <a:off x="1877872" y="1853446"/>
            <a:ext cx="370115" cy="291583"/>
          </a:xfrm>
          <a:prstGeom prst="rect">
            <a:avLst/>
          </a:prstGeom>
          <a:solidFill>
            <a:schemeClr val="accent1"/>
          </a:solidFill>
          <a:ln>
            <a:solidFill>
              <a:schemeClr val="tx2"/>
            </a:solidFill>
          </a:ln>
          <a:effectLst/>
        </p:spPr>
        <p:style>
          <a:lnRef idx="2">
            <a:schemeClr val="dk1"/>
          </a:lnRef>
          <a:fillRef idx="1">
            <a:schemeClr val="lt1"/>
          </a:fillRef>
          <a:effectRef idx="0">
            <a:schemeClr val="dk1"/>
          </a:effectRef>
          <a:fontRef idx="minor">
            <a:schemeClr val="dk1"/>
          </a:fontRef>
        </p:style>
        <p:txBody>
          <a:bodyPr rtlCol="0" anchor="t"/>
          <a:lstStyle/>
          <a:p>
            <a:pPr algn="ctr"/>
            <a:endParaRPr kumimoji="1" lang="ja-JP" altLang="en-US" sz="2800">
              <a:solidFill>
                <a:schemeClr val="accent5"/>
              </a:solidFill>
              <a:latin typeface="+mj-lt"/>
              <a:ea typeface="+mj-ea"/>
              <a:cs typeface="ＭＳ Ｐゴシック"/>
            </a:endParaRPr>
          </a:p>
        </p:txBody>
      </p:sp>
      <p:sp>
        <p:nvSpPr>
          <p:cNvPr id="6" name="正方形/長方形 5">
            <a:extLst>
              <a:ext uri="{FF2B5EF4-FFF2-40B4-BE49-F238E27FC236}">
                <a16:creationId xmlns:a16="http://schemas.microsoft.com/office/drawing/2014/main" id="{8E718BB7-6039-457E-8033-4C8744914461}"/>
              </a:ext>
            </a:extLst>
          </p:cNvPr>
          <p:cNvSpPr/>
          <p:nvPr/>
        </p:nvSpPr>
        <p:spPr>
          <a:xfrm>
            <a:off x="2247987" y="1853446"/>
            <a:ext cx="370115" cy="291583"/>
          </a:xfrm>
          <a:prstGeom prst="rect">
            <a:avLst/>
          </a:prstGeom>
          <a:solidFill>
            <a:schemeClr val="accent1"/>
          </a:solidFill>
          <a:ln>
            <a:solidFill>
              <a:schemeClr val="tx2"/>
            </a:solidFill>
          </a:ln>
          <a:effectLst/>
        </p:spPr>
        <p:style>
          <a:lnRef idx="2">
            <a:schemeClr val="dk1"/>
          </a:lnRef>
          <a:fillRef idx="1">
            <a:schemeClr val="lt1"/>
          </a:fillRef>
          <a:effectRef idx="0">
            <a:schemeClr val="dk1"/>
          </a:effectRef>
          <a:fontRef idx="minor">
            <a:schemeClr val="dk1"/>
          </a:fontRef>
        </p:style>
        <p:txBody>
          <a:bodyPr rtlCol="0" anchor="t"/>
          <a:lstStyle/>
          <a:p>
            <a:pPr algn="ctr"/>
            <a:endParaRPr kumimoji="1" lang="ja-JP" altLang="en-US" sz="2800">
              <a:solidFill>
                <a:schemeClr val="accent5"/>
              </a:solidFill>
              <a:latin typeface="+mj-lt"/>
              <a:ea typeface="+mj-ea"/>
              <a:cs typeface="ＭＳ Ｐゴシック"/>
            </a:endParaRPr>
          </a:p>
        </p:txBody>
      </p:sp>
      <p:sp>
        <p:nvSpPr>
          <p:cNvPr id="7" name="正方形/長方形 6">
            <a:extLst>
              <a:ext uri="{FF2B5EF4-FFF2-40B4-BE49-F238E27FC236}">
                <a16:creationId xmlns:a16="http://schemas.microsoft.com/office/drawing/2014/main" id="{0349812F-FF25-461C-90D8-78FAE7797ACA}"/>
              </a:ext>
            </a:extLst>
          </p:cNvPr>
          <p:cNvSpPr/>
          <p:nvPr/>
        </p:nvSpPr>
        <p:spPr>
          <a:xfrm>
            <a:off x="2618102" y="1853446"/>
            <a:ext cx="370115" cy="291583"/>
          </a:xfrm>
          <a:prstGeom prst="rect">
            <a:avLst/>
          </a:prstGeom>
          <a:solidFill>
            <a:schemeClr val="accent1"/>
          </a:solidFill>
          <a:ln>
            <a:solidFill>
              <a:schemeClr val="tx2"/>
            </a:solidFill>
          </a:ln>
          <a:effectLst/>
        </p:spPr>
        <p:style>
          <a:lnRef idx="2">
            <a:schemeClr val="dk1"/>
          </a:lnRef>
          <a:fillRef idx="1">
            <a:schemeClr val="lt1"/>
          </a:fillRef>
          <a:effectRef idx="0">
            <a:schemeClr val="dk1"/>
          </a:effectRef>
          <a:fontRef idx="minor">
            <a:schemeClr val="dk1"/>
          </a:fontRef>
        </p:style>
        <p:txBody>
          <a:bodyPr rtlCol="0" anchor="t"/>
          <a:lstStyle/>
          <a:p>
            <a:pPr algn="ctr"/>
            <a:endParaRPr kumimoji="1" lang="ja-JP" altLang="en-US" sz="2800">
              <a:solidFill>
                <a:schemeClr val="accent5"/>
              </a:solidFill>
              <a:latin typeface="+mj-lt"/>
              <a:ea typeface="+mj-ea"/>
              <a:cs typeface="ＭＳ Ｐゴシック"/>
            </a:endParaRPr>
          </a:p>
        </p:txBody>
      </p:sp>
      <p:sp>
        <p:nvSpPr>
          <p:cNvPr id="8" name="正方形/長方形 7">
            <a:extLst>
              <a:ext uri="{FF2B5EF4-FFF2-40B4-BE49-F238E27FC236}">
                <a16:creationId xmlns:a16="http://schemas.microsoft.com/office/drawing/2014/main" id="{B6AD831E-796D-49BF-B81A-3B02261E79FE}"/>
              </a:ext>
            </a:extLst>
          </p:cNvPr>
          <p:cNvSpPr/>
          <p:nvPr/>
        </p:nvSpPr>
        <p:spPr>
          <a:xfrm>
            <a:off x="2988217" y="1853446"/>
            <a:ext cx="370115" cy="291583"/>
          </a:xfrm>
          <a:prstGeom prst="rect">
            <a:avLst/>
          </a:prstGeom>
          <a:solidFill>
            <a:schemeClr val="accent1"/>
          </a:solidFill>
          <a:ln>
            <a:solidFill>
              <a:schemeClr val="tx2"/>
            </a:solidFill>
          </a:ln>
          <a:effectLst/>
        </p:spPr>
        <p:style>
          <a:lnRef idx="2">
            <a:schemeClr val="dk1"/>
          </a:lnRef>
          <a:fillRef idx="1">
            <a:schemeClr val="lt1"/>
          </a:fillRef>
          <a:effectRef idx="0">
            <a:schemeClr val="dk1"/>
          </a:effectRef>
          <a:fontRef idx="minor">
            <a:schemeClr val="dk1"/>
          </a:fontRef>
        </p:style>
        <p:txBody>
          <a:bodyPr rtlCol="0" anchor="t"/>
          <a:lstStyle/>
          <a:p>
            <a:pPr algn="ctr"/>
            <a:endParaRPr kumimoji="1" lang="ja-JP" altLang="en-US" sz="2800">
              <a:solidFill>
                <a:schemeClr val="accent5"/>
              </a:solidFill>
              <a:latin typeface="+mj-lt"/>
              <a:ea typeface="+mj-ea"/>
              <a:cs typeface="ＭＳ Ｐゴシック"/>
            </a:endParaRPr>
          </a:p>
        </p:txBody>
      </p:sp>
      <p:sp>
        <p:nvSpPr>
          <p:cNvPr id="9" name="正方形/長方形 8">
            <a:extLst>
              <a:ext uri="{FF2B5EF4-FFF2-40B4-BE49-F238E27FC236}">
                <a16:creationId xmlns:a16="http://schemas.microsoft.com/office/drawing/2014/main" id="{8D5777ED-4239-4058-A050-621D5DBDBDD0}"/>
              </a:ext>
            </a:extLst>
          </p:cNvPr>
          <p:cNvSpPr/>
          <p:nvPr/>
        </p:nvSpPr>
        <p:spPr>
          <a:xfrm>
            <a:off x="3358332" y="1853446"/>
            <a:ext cx="370115" cy="291583"/>
          </a:xfrm>
          <a:prstGeom prst="rect">
            <a:avLst/>
          </a:prstGeom>
          <a:solidFill>
            <a:schemeClr val="accent1"/>
          </a:solidFill>
          <a:ln>
            <a:solidFill>
              <a:schemeClr val="tx2"/>
            </a:solidFill>
          </a:ln>
          <a:effectLst/>
        </p:spPr>
        <p:style>
          <a:lnRef idx="2">
            <a:schemeClr val="dk1"/>
          </a:lnRef>
          <a:fillRef idx="1">
            <a:schemeClr val="lt1"/>
          </a:fillRef>
          <a:effectRef idx="0">
            <a:schemeClr val="dk1"/>
          </a:effectRef>
          <a:fontRef idx="minor">
            <a:schemeClr val="dk1"/>
          </a:fontRef>
        </p:style>
        <p:txBody>
          <a:bodyPr rtlCol="0" anchor="t"/>
          <a:lstStyle/>
          <a:p>
            <a:pPr algn="ctr"/>
            <a:endParaRPr kumimoji="1" lang="ja-JP" altLang="en-US" sz="2800">
              <a:solidFill>
                <a:schemeClr val="accent5"/>
              </a:solidFill>
              <a:latin typeface="+mj-lt"/>
              <a:ea typeface="+mj-ea"/>
              <a:cs typeface="ＭＳ Ｐゴシック"/>
            </a:endParaRPr>
          </a:p>
        </p:txBody>
      </p:sp>
      <p:sp>
        <p:nvSpPr>
          <p:cNvPr id="10" name="正方形/長方形 9">
            <a:extLst>
              <a:ext uri="{FF2B5EF4-FFF2-40B4-BE49-F238E27FC236}">
                <a16:creationId xmlns:a16="http://schemas.microsoft.com/office/drawing/2014/main" id="{6A42AD78-B897-4A25-8C1C-82F030D0E02D}"/>
              </a:ext>
            </a:extLst>
          </p:cNvPr>
          <p:cNvSpPr/>
          <p:nvPr/>
        </p:nvSpPr>
        <p:spPr>
          <a:xfrm>
            <a:off x="3728449" y="1853446"/>
            <a:ext cx="370115" cy="291583"/>
          </a:xfrm>
          <a:prstGeom prst="rect">
            <a:avLst/>
          </a:prstGeom>
          <a:solidFill>
            <a:schemeClr val="accent1"/>
          </a:solidFill>
          <a:ln>
            <a:solidFill>
              <a:schemeClr val="tx2"/>
            </a:solidFill>
          </a:ln>
          <a:effectLst/>
        </p:spPr>
        <p:style>
          <a:lnRef idx="2">
            <a:schemeClr val="dk1"/>
          </a:lnRef>
          <a:fillRef idx="1">
            <a:schemeClr val="lt1"/>
          </a:fillRef>
          <a:effectRef idx="0">
            <a:schemeClr val="dk1"/>
          </a:effectRef>
          <a:fontRef idx="minor">
            <a:schemeClr val="dk1"/>
          </a:fontRef>
        </p:style>
        <p:txBody>
          <a:bodyPr rtlCol="0" anchor="t"/>
          <a:lstStyle/>
          <a:p>
            <a:pPr algn="ctr"/>
            <a:endParaRPr kumimoji="1" lang="ja-JP" altLang="en-US" sz="2800">
              <a:solidFill>
                <a:schemeClr val="accent5"/>
              </a:solidFill>
              <a:latin typeface="+mj-lt"/>
              <a:ea typeface="+mj-ea"/>
              <a:cs typeface="ＭＳ Ｐゴシック"/>
            </a:endParaRPr>
          </a:p>
        </p:txBody>
      </p:sp>
      <p:sp>
        <p:nvSpPr>
          <p:cNvPr id="11" name="正方形/長方形 10">
            <a:extLst>
              <a:ext uri="{FF2B5EF4-FFF2-40B4-BE49-F238E27FC236}">
                <a16:creationId xmlns:a16="http://schemas.microsoft.com/office/drawing/2014/main" id="{4E5775A4-08E4-45A8-B9C8-8DBE27FFBB9E}"/>
              </a:ext>
            </a:extLst>
          </p:cNvPr>
          <p:cNvSpPr/>
          <p:nvPr/>
        </p:nvSpPr>
        <p:spPr>
          <a:xfrm>
            <a:off x="4098564" y="1853446"/>
            <a:ext cx="370115" cy="291583"/>
          </a:xfrm>
          <a:prstGeom prst="rect">
            <a:avLst/>
          </a:prstGeom>
          <a:solidFill>
            <a:schemeClr val="accent1"/>
          </a:solidFill>
          <a:ln>
            <a:solidFill>
              <a:schemeClr val="tx2"/>
            </a:solidFill>
          </a:ln>
          <a:effectLst/>
        </p:spPr>
        <p:style>
          <a:lnRef idx="2">
            <a:schemeClr val="dk1"/>
          </a:lnRef>
          <a:fillRef idx="1">
            <a:schemeClr val="lt1"/>
          </a:fillRef>
          <a:effectRef idx="0">
            <a:schemeClr val="dk1"/>
          </a:effectRef>
          <a:fontRef idx="minor">
            <a:schemeClr val="dk1"/>
          </a:fontRef>
        </p:style>
        <p:txBody>
          <a:bodyPr rtlCol="0" anchor="t"/>
          <a:lstStyle/>
          <a:p>
            <a:pPr algn="ctr"/>
            <a:endParaRPr kumimoji="1" lang="ja-JP" altLang="en-US" sz="2800">
              <a:solidFill>
                <a:schemeClr val="accent5"/>
              </a:solidFill>
              <a:latin typeface="+mj-lt"/>
              <a:ea typeface="+mj-ea"/>
              <a:cs typeface="ＭＳ Ｐゴシック"/>
            </a:endParaRPr>
          </a:p>
        </p:txBody>
      </p:sp>
      <p:sp>
        <p:nvSpPr>
          <p:cNvPr id="12" name="正方形/長方形 11">
            <a:extLst>
              <a:ext uri="{FF2B5EF4-FFF2-40B4-BE49-F238E27FC236}">
                <a16:creationId xmlns:a16="http://schemas.microsoft.com/office/drawing/2014/main" id="{C63EE636-0287-42F4-9BC0-0DB2618F3D79}"/>
              </a:ext>
            </a:extLst>
          </p:cNvPr>
          <p:cNvSpPr/>
          <p:nvPr/>
        </p:nvSpPr>
        <p:spPr>
          <a:xfrm>
            <a:off x="4468679" y="1853446"/>
            <a:ext cx="370115" cy="291583"/>
          </a:xfrm>
          <a:prstGeom prst="rect">
            <a:avLst/>
          </a:prstGeom>
          <a:solidFill>
            <a:schemeClr val="accent1"/>
          </a:solidFill>
          <a:ln>
            <a:solidFill>
              <a:schemeClr val="tx2"/>
            </a:solidFill>
          </a:ln>
          <a:effectLst/>
        </p:spPr>
        <p:style>
          <a:lnRef idx="2">
            <a:schemeClr val="dk1"/>
          </a:lnRef>
          <a:fillRef idx="1">
            <a:schemeClr val="lt1"/>
          </a:fillRef>
          <a:effectRef idx="0">
            <a:schemeClr val="dk1"/>
          </a:effectRef>
          <a:fontRef idx="minor">
            <a:schemeClr val="dk1"/>
          </a:fontRef>
        </p:style>
        <p:txBody>
          <a:bodyPr rtlCol="0" anchor="t"/>
          <a:lstStyle/>
          <a:p>
            <a:pPr algn="ctr"/>
            <a:endParaRPr kumimoji="1" lang="ja-JP" altLang="en-US" sz="2800">
              <a:solidFill>
                <a:schemeClr val="accent5"/>
              </a:solidFill>
              <a:latin typeface="+mj-lt"/>
              <a:ea typeface="+mj-ea"/>
              <a:cs typeface="ＭＳ Ｐゴシック"/>
            </a:endParaRPr>
          </a:p>
        </p:txBody>
      </p:sp>
      <p:sp>
        <p:nvSpPr>
          <p:cNvPr id="13" name="正方形/長方形 12">
            <a:extLst>
              <a:ext uri="{FF2B5EF4-FFF2-40B4-BE49-F238E27FC236}">
                <a16:creationId xmlns:a16="http://schemas.microsoft.com/office/drawing/2014/main" id="{CFB87D61-A826-4B3B-B9C3-23A97DA06DB7}"/>
              </a:ext>
            </a:extLst>
          </p:cNvPr>
          <p:cNvSpPr/>
          <p:nvPr/>
        </p:nvSpPr>
        <p:spPr>
          <a:xfrm>
            <a:off x="4838794" y="1853446"/>
            <a:ext cx="370115" cy="291583"/>
          </a:xfrm>
          <a:prstGeom prst="rect">
            <a:avLst/>
          </a:prstGeom>
          <a:solidFill>
            <a:schemeClr val="accent1"/>
          </a:solidFill>
          <a:ln>
            <a:solidFill>
              <a:schemeClr val="tx2"/>
            </a:solidFill>
          </a:ln>
          <a:effectLst/>
        </p:spPr>
        <p:style>
          <a:lnRef idx="2">
            <a:schemeClr val="dk1"/>
          </a:lnRef>
          <a:fillRef idx="1">
            <a:schemeClr val="lt1"/>
          </a:fillRef>
          <a:effectRef idx="0">
            <a:schemeClr val="dk1"/>
          </a:effectRef>
          <a:fontRef idx="minor">
            <a:schemeClr val="dk1"/>
          </a:fontRef>
        </p:style>
        <p:txBody>
          <a:bodyPr rtlCol="0" anchor="t"/>
          <a:lstStyle/>
          <a:p>
            <a:pPr algn="ctr"/>
            <a:endParaRPr kumimoji="1" lang="ja-JP" altLang="en-US" sz="2800">
              <a:solidFill>
                <a:schemeClr val="accent5"/>
              </a:solidFill>
              <a:latin typeface="+mj-lt"/>
              <a:ea typeface="+mj-ea"/>
              <a:cs typeface="ＭＳ Ｐゴシック"/>
            </a:endParaRPr>
          </a:p>
        </p:txBody>
      </p:sp>
      <p:sp>
        <p:nvSpPr>
          <p:cNvPr id="14" name="正方形/長方形 13">
            <a:extLst>
              <a:ext uri="{FF2B5EF4-FFF2-40B4-BE49-F238E27FC236}">
                <a16:creationId xmlns:a16="http://schemas.microsoft.com/office/drawing/2014/main" id="{5699A076-74A5-472F-A671-4DEFD37B2692}"/>
              </a:ext>
            </a:extLst>
          </p:cNvPr>
          <p:cNvSpPr/>
          <p:nvPr/>
        </p:nvSpPr>
        <p:spPr>
          <a:xfrm>
            <a:off x="5208909" y="1853446"/>
            <a:ext cx="370115" cy="291583"/>
          </a:xfrm>
          <a:prstGeom prst="rect">
            <a:avLst/>
          </a:prstGeom>
          <a:solidFill>
            <a:schemeClr val="accent1"/>
          </a:solidFill>
          <a:ln>
            <a:solidFill>
              <a:schemeClr val="tx2"/>
            </a:solidFill>
          </a:ln>
          <a:effectLst/>
        </p:spPr>
        <p:style>
          <a:lnRef idx="2">
            <a:schemeClr val="dk1"/>
          </a:lnRef>
          <a:fillRef idx="1">
            <a:schemeClr val="lt1"/>
          </a:fillRef>
          <a:effectRef idx="0">
            <a:schemeClr val="dk1"/>
          </a:effectRef>
          <a:fontRef idx="minor">
            <a:schemeClr val="dk1"/>
          </a:fontRef>
        </p:style>
        <p:txBody>
          <a:bodyPr rtlCol="0" anchor="t"/>
          <a:lstStyle/>
          <a:p>
            <a:pPr algn="ctr"/>
            <a:endParaRPr kumimoji="1" lang="ja-JP" altLang="en-US" sz="2800">
              <a:solidFill>
                <a:schemeClr val="accent5"/>
              </a:solidFill>
              <a:latin typeface="+mj-lt"/>
              <a:ea typeface="+mj-ea"/>
              <a:cs typeface="ＭＳ Ｐゴシック"/>
            </a:endParaRPr>
          </a:p>
        </p:txBody>
      </p:sp>
      <p:sp>
        <p:nvSpPr>
          <p:cNvPr id="15" name="正方形/長方形 14">
            <a:extLst>
              <a:ext uri="{FF2B5EF4-FFF2-40B4-BE49-F238E27FC236}">
                <a16:creationId xmlns:a16="http://schemas.microsoft.com/office/drawing/2014/main" id="{E537DBF1-A497-4F5C-9F39-B0735A3A71C0}"/>
              </a:ext>
            </a:extLst>
          </p:cNvPr>
          <p:cNvSpPr/>
          <p:nvPr/>
        </p:nvSpPr>
        <p:spPr>
          <a:xfrm>
            <a:off x="5579024" y="1853446"/>
            <a:ext cx="370115" cy="291583"/>
          </a:xfrm>
          <a:prstGeom prst="rect">
            <a:avLst/>
          </a:prstGeom>
          <a:solidFill>
            <a:schemeClr val="accent1"/>
          </a:solidFill>
          <a:ln>
            <a:solidFill>
              <a:schemeClr val="tx2"/>
            </a:solidFill>
          </a:ln>
          <a:effectLst/>
        </p:spPr>
        <p:style>
          <a:lnRef idx="2">
            <a:schemeClr val="dk1"/>
          </a:lnRef>
          <a:fillRef idx="1">
            <a:schemeClr val="lt1"/>
          </a:fillRef>
          <a:effectRef idx="0">
            <a:schemeClr val="dk1"/>
          </a:effectRef>
          <a:fontRef idx="minor">
            <a:schemeClr val="dk1"/>
          </a:fontRef>
        </p:style>
        <p:txBody>
          <a:bodyPr rtlCol="0" anchor="t"/>
          <a:lstStyle/>
          <a:p>
            <a:pPr algn="ctr"/>
            <a:endParaRPr kumimoji="1" lang="ja-JP" altLang="en-US" sz="2800">
              <a:solidFill>
                <a:schemeClr val="accent5"/>
              </a:solidFill>
              <a:latin typeface="+mj-lt"/>
              <a:ea typeface="+mj-ea"/>
              <a:cs typeface="ＭＳ Ｐゴシック"/>
            </a:endParaRPr>
          </a:p>
        </p:txBody>
      </p:sp>
      <p:sp>
        <p:nvSpPr>
          <p:cNvPr id="16" name="正方形/長方形 15">
            <a:extLst>
              <a:ext uri="{FF2B5EF4-FFF2-40B4-BE49-F238E27FC236}">
                <a16:creationId xmlns:a16="http://schemas.microsoft.com/office/drawing/2014/main" id="{16F337A6-796E-48DB-8F94-3380E1CE48E1}"/>
              </a:ext>
            </a:extLst>
          </p:cNvPr>
          <p:cNvSpPr/>
          <p:nvPr/>
        </p:nvSpPr>
        <p:spPr>
          <a:xfrm>
            <a:off x="1877872" y="2146695"/>
            <a:ext cx="370115" cy="291583"/>
          </a:xfrm>
          <a:prstGeom prst="rect">
            <a:avLst/>
          </a:prstGeom>
          <a:solidFill>
            <a:schemeClr val="accent1"/>
          </a:solidFill>
          <a:ln>
            <a:solidFill>
              <a:schemeClr val="tx2"/>
            </a:solidFill>
          </a:ln>
          <a:effectLst/>
        </p:spPr>
        <p:style>
          <a:lnRef idx="2">
            <a:schemeClr val="dk1"/>
          </a:lnRef>
          <a:fillRef idx="1">
            <a:schemeClr val="lt1"/>
          </a:fillRef>
          <a:effectRef idx="0">
            <a:schemeClr val="dk1"/>
          </a:effectRef>
          <a:fontRef idx="minor">
            <a:schemeClr val="dk1"/>
          </a:fontRef>
        </p:style>
        <p:txBody>
          <a:bodyPr rtlCol="0" anchor="t"/>
          <a:lstStyle/>
          <a:p>
            <a:pPr algn="ctr"/>
            <a:endParaRPr kumimoji="1" lang="ja-JP" altLang="en-US" sz="2800">
              <a:solidFill>
                <a:schemeClr val="accent5"/>
              </a:solidFill>
              <a:latin typeface="+mj-lt"/>
              <a:ea typeface="+mj-ea"/>
              <a:cs typeface="ＭＳ Ｐゴシック"/>
            </a:endParaRPr>
          </a:p>
        </p:txBody>
      </p:sp>
      <p:sp>
        <p:nvSpPr>
          <p:cNvPr id="17" name="正方形/長方形 16">
            <a:extLst>
              <a:ext uri="{FF2B5EF4-FFF2-40B4-BE49-F238E27FC236}">
                <a16:creationId xmlns:a16="http://schemas.microsoft.com/office/drawing/2014/main" id="{9F71784C-5B8F-455A-ACB5-C6D8CDC8BAD8}"/>
              </a:ext>
            </a:extLst>
          </p:cNvPr>
          <p:cNvSpPr/>
          <p:nvPr/>
        </p:nvSpPr>
        <p:spPr>
          <a:xfrm>
            <a:off x="2247987" y="2146695"/>
            <a:ext cx="370115" cy="291583"/>
          </a:xfrm>
          <a:prstGeom prst="rect">
            <a:avLst/>
          </a:prstGeom>
          <a:solidFill>
            <a:schemeClr val="accent1"/>
          </a:solidFill>
          <a:ln>
            <a:solidFill>
              <a:schemeClr val="tx2"/>
            </a:solidFill>
          </a:ln>
          <a:effectLst/>
        </p:spPr>
        <p:style>
          <a:lnRef idx="2">
            <a:schemeClr val="dk1"/>
          </a:lnRef>
          <a:fillRef idx="1">
            <a:schemeClr val="lt1"/>
          </a:fillRef>
          <a:effectRef idx="0">
            <a:schemeClr val="dk1"/>
          </a:effectRef>
          <a:fontRef idx="minor">
            <a:schemeClr val="dk1"/>
          </a:fontRef>
        </p:style>
        <p:txBody>
          <a:bodyPr rtlCol="0" anchor="t"/>
          <a:lstStyle/>
          <a:p>
            <a:pPr algn="ctr"/>
            <a:endParaRPr kumimoji="1" lang="ja-JP" altLang="en-US" sz="2800">
              <a:solidFill>
                <a:schemeClr val="accent5"/>
              </a:solidFill>
              <a:latin typeface="+mj-lt"/>
              <a:ea typeface="+mj-ea"/>
              <a:cs typeface="ＭＳ Ｐゴシック"/>
            </a:endParaRPr>
          </a:p>
        </p:txBody>
      </p:sp>
      <p:sp>
        <p:nvSpPr>
          <p:cNvPr id="18" name="正方形/長方形 17">
            <a:extLst>
              <a:ext uri="{FF2B5EF4-FFF2-40B4-BE49-F238E27FC236}">
                <a16:creationId xmlns:a16="http://schemas.microsoft.com/office/drawing/2014/main" id="{B3C3E637-E16E-40BE-BBFC-9A19BA85B917}"/>
              </a:ext>
            </a:extLst>
          </p:cNvPr>
          <p:cNvSpPr/>
          <p:nvPr/>
        </p:nvSpPr>
        <p:spPr>
          <a:xfrm>
            <a:off x="2618102" y="2146695"/>
            <a:ext cx="370115" cy="291583"/>
          </a:xfrm>
          <a:prstGeom prst="rect">
            <a:avLst/>
          </a:prstGeom>
          <a:solidFill>
            <a:schemeClr val="accent1"/>
          </a:solidFill>
          <a:ln>
            <a:solidFill>
              <a:schemeClr val="tx2"/>
            </a:solidFill>
          </a:ln>
          <a:effectLst/>
        </p:spPr>
        <p:style>
          <a:lnRef idx="2">
            <a:schemeClr val="dk1"/>
          </a:lnRef>
          <a:fillRef idx="1">
            <a:schemeClr val="lt1"/>
          </a:fillRef>
          <a:effectRef idx="0">
            <a:schemeClr val="dk1"/>
          </a:effectRef>
          <a:fontRef idx="minor">
            <a:schemeClr val="dk1"/>
          </a:fontRef>
        </p:style>
        <p:txBody>
          <a:bodyPr rtlCol="0" anchor="t"/>
          <a:lstStyle/>
          <a:p>
            <a:pPr algn="ctr"/>
            <a:endParaRPr kumimoji="1" lang="ja-JP" altLang="en-US" sz="2800">
              <a:solidFill>
                <a:schemeClr val="accent5"/>
              </a:solidFill>
              <a:latin typeface="+mj-lt"/>
              <a:ea typeface="+mj-ea"/>
              <a:cs typeface="ＭＳ Ｐゴシック"/>
            </a:endParaRPr>
          </a:p>
        </p:txBody>
      </p:sp>
      <p:sp>
        <p:nvSpPr>
          <p:cNvPr id="19" name="正方形/長方形 18">
            <a:extLst>
              <a:ext uri="{FF2B5EF4-FFF2-40B4-BE49-F238E27FC236}">
                <a16:creationId xmlns:a16="http://schemas.microsoft.com/office/drawing/2014/main" id="{CE63723D-A1E8-4CE2-8719-206EEE7C4EDF}"/>
              </a:ext>
            </a:extLst>
          </p:cNvPr>
          <p:cNvSpPr/>
          <p:nvPr/>
        </p:nvSpPr>
        <p:spPr>
          <a:xfrm>
            <a:off x="2988217" y="2146695"/>
            <a:ext cx="370115" cy="291583"/>
          </a:xfrm>
          <a:prstGeom prst="rect">
            <a:avLst/>
          </a:prstGeom>
          <a:solidFill>
            <a:schemeClr val="accent1"/>
          </a:solidFill>
          <a:ln>
            <a:solidFill>
              <a:schemeClr val="tx2"/>
            </a:solidFill>
          </a:ln>
          <a:effectLst/>
        </p:spPr>
        <p:style>
          <a:lnRef idx="2">
            <a:schemeClr val="dk1"/>
          </a:lnRef>
          <a:fillRef idx="1">
            <a:schemeClr val="lt1"/>
          </a:fillRef>
          <a:effectRef idx="0">
            <a:schemeClr val="dk1"/>
          </a:effectRef>
          <a:fontRef idx="minor">
            <a:schemeClr val="dk1"/>
          </a:fontRef>
        </p:style>
        <p:txBody>
          <a:bodyPr rtlCol="0" anchor="t"/>
          <a:lstStyle/>
          <a:p>
            <a:pPr algn="ctr"/>
            <a:endParaRPr kumimoji="1" lang="ja-JP" altLang="en-US" sz="2800">
              <a:solidFill>
                <a:schemeClr val="accent5"/>
              </a:solidFill>
              <a:latin typeface="+mj-lt"/>
              <a:ea typeface="+mj-ea"/>
              <a:cs typeface="ＭＳ Ｐゴシック"/>
            </a:endParaRPr>
          </a:p>
        </p:txBody>
      </p:sp>
      <p:sp>
        <p:nvSpPr>
          <p:cNvPr id="20" name="正方形/長方形 19">
            <a:extLst>
              <a:ext uri="{FF2B5EF4-FFF2-40B4-BE49-F238E27FC236}">
                <a16:creationId xmlns:a16="http://schemas.microsoft.com/office/drawing/2014/main" id="{8E312BA4-EB16-4187-9F02-543C633E9924}"/>
              </a:ext>
            </a:extLst>
          </p:cNvPr>
          <p:cNvSpPr/>
          <p:nvPr/>
        </p:nvSpPr>
        <p:spPr>
          <a:xfrm>
            <a:off x="3358332" y="2146695"/>
            <a:ext cx="370115" cy="291583"/>
          </a:xfrm>
          <a:prstGeom prst="rect">
            <a:avLst/>
          </a:prstGeom>
          <a:solidFill>
            <a:schemeClr val="accent1"/>
          </a:solidFill>
          <a:ln>
            <a:solidFill>
              <a:schemeClr val="tx2"/>
            </a:solidFill>
          </a:ln>
          <a:effectLst/>
        </p:spPr>
        <p:style>
          <a:lnRef idx="2">
            <a:schemeClr val="dk1"/>
          </a:lnRef>
          <a:fillRef idx="1">
            <a:schemeClr val="lt1"/>
          </a:fillRef>
          <a:effectRef idx="0">
            <a:schemeClr val="dk1"/>
          </a:effectRef>
          <a:fontRef idx="minor">
            <a:schemeClr val="dk1"/>
          </a:fontRef>
        </p:style>
        <p:txBody>
          <a:bodyPr rtlCol="0" anchor="t"/>
          <a:lstStyle/>
          <a:p>
            <a:pPr algn="ctr"/>
            <a:endParaRPr kumimoji="1" lang="ja-JP" altLang="en-US" sz="2800">
              <a:solidFill>
                <a:schemeClr val="accent5"/>
              </a:solidFill>
              <a:latin typeface="+mj-lt"/>
              <a:ea typeface="+mj-ea"/>
              <a:cs typeface="ＭＳ Ｐゴシック"/>
            </a:endParaRPr>
          </a:p>
        </p:txBody>
      </p:sp>
      <p:sp>
        <p:nvSpPr>
          <p:cNvPr id="21" name="正方形/長方形 20">
            <a:extLst>
              <a:ext uri="{FF2B5EF4-FFF2-40B4-BE49-F238E27FC236}">
                <a16:creationId xmlns:a16="http://schemas.microsoft.com/office/drawing/2014/main" id="{66B3B717-14DA-4CE0-9E03-40D34FE4E40B}"/>
              </a:ext>
            </a:extLst>
          </p:cNvPr>
          <p:cNvSpPr/>
          <p:nvPr/>
        </p:nvSpPr>
        <p:spPr>
          <a:xfrm>
            <a:off x="3728447" y="2146695"/>
            <a:ext cx="370115" cy="291583"/>
          </a:xfrm>
          <a:prstGeom prst="rect">
            <a:avLst/>
          </a:prstGeom>
          <a:solidFill>
            <a:schemeClr val="accent1"/>
          </a:solidFill>
          <a:ln>
            <a:solidFill>
              <a:schemeClr val="tx2"/>
            </a:solidFill>
          </a:ln>
          <a:effectLst/>
        </p:spPr>
        <p:style>
          <a:lnRef idx="2">
            <a:schemeClr val="dk1"/>
          </a:lnRef>
          <a:fillRef idx="1">
            <a:schemeClr val="lt1"/>
          </a:fillRef>
          <a:effectRef idx="0">
            <a:schemeClr val="dk1"/>
          </a:effectRef>
          <a:fontRef idx="minor">
            <a:schemeClr val="dk1"/>
          </a:fontRef>
        </p:style>
        <p:txBody>
          <a:bodyPr rtlCol="0" anchor="t"/>
          <a:lstStyle/>
          <a:p>
            <a:pPr algn="ctr"/>
            <a:endParaRPr kumimoji="1" lang="ja-JP" altLang="en-US" sz="2800">
              <a:solidFill>
                <a:schemeClr val="accent5"/>
              </a:solidFill>
              <a:latin typeface="+mj-lt"/>
              <a:ea typeface="+mj-ea"/>
              <a:cs typeface="ＭＳ Ｐゴシック"/>
            </a:endParaRPr>
          </a:p>
        </p:txBody>
      </p:sp>
      <p:sp>
        <p:nvSpPr>
          <p:cNvPr id="22" name="正方形/長方形 21">
            <a:extLst>
              <a:ext uri="{FF2B5EF4-FFF2-40B4-BE49-F238E27FC236}">
                <a16:creationId xmlns:a16="http://schemas.microsoft.com/office/drawing/2014/main" id="{EF9B2B52-1477-4C31-863B-B95533204B32}"/>
              </a:ext>
            </a:extLst>
          </p:cNvPr>
          <p:cNvSpPr/>
          <p:nvPr/>
        </p:nvSpPr>
        <p:spPr>
          <a:xfrm>
            <a:off x="4098564" y="2146695"/>
            <a:ext cx="370115" cy="291583"/>
          </a:xfrm>
          <a:prstGeom prst="rect">
            <a:avLst/>
          </a:prstGeom>
          <a:solidFill>
            <a:schemeClr val="accent1"/>
          </a:solidFill>
          <a:ln>
            <a:solidFill>
              <a:schemeClr val="tx2"/>
            </a:solidFill>
          </a:ln>
          <a:effectLst/>
        </p:spPr>
        <p:style>
          <a:lnRef idx="2">
            <a:schemeClr val="dk1"/>
          </a:lnRef>
          <a:fillRef idx="1">
            <a:schemeClr val="lt1"/>
          </a:fillRef>
          <a:effectRef idx="0">
            <a:schemeClr val="dk1"/>
          </a:effectRef>
          <a:fontRef idx="minor">
            <a:schemeClr val="dk1"/>
          </a:fontRef>
        </p:style>
        <p:txBody>
          <a:bodyPr rtlCol="0" anchor="t"/>
          <a:lstStyle/>
          <a:p>
            <a:pPr algn="ctr"/>
            <a:endParaRPr kumimoji="1" lang="ja-JP" altLang="en-US" sz="2800">
              <a:solidFill>
                <a:schemeClr val="accent5"/>
              </a:solidFill>
              <a:latin typeface="+mj-lt"/>
              <a:ea typeface="+mj-ea"/>
              <a:cs typeface="ＭＳ Ｐゴシック"/>
            </a:endParaRPr>
          </a:p>
        </p:txBody>
      </p:sp>
      <p:sp>
        <p:nvSpPr>
          <p:cNvPr id="23" name="正方形/長方形 22">
            <a:extLst>
              <a:ext uri="{FF2B5EF4-FFF2-40B4-BE49-F238E27FC236}">
                <a16:creationId xmlns:a16="http://schemas.microsoft.com/office/drawing/2014/main" id="{A6E7B136-0CFD-4B29-80CF-215D8D5A86B4}"/>
              </a:ext>
            </a:extLst>
          </p:cNvPr>
          <p:cNvSpPr/>
          <p:nvPr/>
        </p:nvSpPr>
        <p:spPr>
          <a:xfrm>
            <a:off x="4468679" y="2146695"/>
            <a:ext cx="370115" cy="291583"/>
          </a:xfrm>
          <a:prstGeom prst="rect">
            <a:avLst/>
          </a:prstGeom>
          <a:solidFill>
            <a:schemeClr val="accent1"/>
          </a:solidFill>
          <a:ln>
            <a:solidFill>
              <a:schemeClr val="tx2"/>
            </a:solidFill>
          </a:ln>
          <a:effectLst/>
        </p:spPr>
        <p:style>
          <a:lnRef idx="2">
            <a:schemeClr val="dk1"/>
          </a:lnRef>
          <a:fillRef idx="1">
            <a:schemeClr val="lt1"/>
          </a:fillRef>
          <a:effectRef idx="0">
            <a:schemeClr val="dk1"/>
          </a:effectRef>
          <a:fontRef idx="minor">
            <a:schemeClr val="dk1"/>
          </a:fontRef>
        </p:style>
        <p:txBody>
          <a:bodyPr rtlCol="0" anchor="t"/>
          <a:lstStyle/>
          <a:p>
            <a:pPr algn="ctr"/>
            <a:endParaRPr kumimoji="1" lang="ja-JP" altLang="en-US" sz="2800">
              <a:solidFill>
                <a:schemeClr val="accent5"/>
              </a:solidFill>
              <a:latin typeface="+mj-lt"/>
              <a:ea typeface="+mj-ea"/>
              <a:cs typeface="ＭＳ Ｐゴシック"/>
            </a:endParaRPr>
          </a:p>
        </p:txBody>
      </p:sp>
      <p:sp>
        <p:nvSpPr>
          <p:cNvPr id="24" name="正方形/長方形 23">
            <a:extLst>
              <a:ext uri="{FF2B5EF4-FFF2-40B4-BE49-F238E27FC236}">
                <a16:creationId xmlns:a16="http://schemas.microsoft.com/office/drawing/2014/main" id="{BE3AB882-D7A4-46A0-8170-5687851AE3EC}"/>
              </a:ext>
            </a:extLst>
          </p:cNvPr>
          <p:cNvSpPr/>
          <p:nvPr/>
        </p:nvSpPr>
        <p:spPr>
          <a:xfrm>
            <a:off x="4838794" y="2146695"/>
            <a:ext cx="370115" cy="291583"/>
          </a:xfrm>
          <a:prstGeom prst="rect">
            <a:avLst/>
          </a:prstGeom>
          <a:solidFill>
            <a:schemeClr val="accent1"/>
          </a:solidFill>
          <a:ln>
            <a:solidFill>
              <a:schemeClr val="tx2"/>
            </a:solidFill>
          </a:ln>
          <a:effectLst/>
        </p:spPr>
        <p:style>
          <a:lnRef idx="2">
            <a:schemeClr val="dk1"/>
          </a:lnRef>
          <a:fillRef idx="1">
            <a:schemeClr val="lt1"/>
          </a:fillRef>
          <a:effectRef idx="0">
            <a:schemeClr val="dk1"/>
          </a:effectRef>
          <a:fontRef idx="minor">
            <a:schemeClr val="dk1"/>
          </a:fontRef>
        </p:style>
        <p:txBody>
          <a:bodyPr rtlCol="0" anchor="t"/>
          <a:lstStyle/>
          <a:p>
            <a:pPr algn="ctr"/>
            <a:endParaRPr kumimoji="1" lang="ja-JP" altLang="en-US" sz="2800">
              <a:solidFill>
                <a:schemeClr val="accent5"/>
              </a:solidFill>
              <a:latin typeface="+mj-lt"/>
              <a:ea typeface="+mj-ea"/>
              <a:cs typeface="ＭＳ Ｐゴシック"/>
            </a:endParaRPr>
          </a:p>
        </p:txBody>
      </p:sp>
      <p:sp>
        <p:nvSpPr>
          <p:cNvPr id="25" name="正方形/長方形 24">
            <a:extLst>
              <a:ext uri="{FF2B5EF4-FFF2-40B4-BE49-F238E27FC236}">
                <a16:creationId xmlns:a16="http://schemas.microsoft.com/office/drawing/2014/main" id="{973C02C6-3209-485D-BC56-695D7CEAC3B6}"/>
              </a:ext>
            </a:extLst>
          </p:cNvPr>
          <p:cNvSpPr/>
          <p:nvPr/>
        </p:nvSpPr>
        <p:spPr>
          <a:xfrm>
            <a:off x="5208909" y="2146695"/>
            <a:ext cx="370115" cy="291583"/>
          </a:xfrm>
          <a:prstGeom prst="rect">
            <a:avLst/>
          </a:prstGeom>
          <a:solidFill>
            <a:schemeClr val="accent1"/>
          </a:solidFill>
          <a:ln>
            <a:solidFill>
              <a:schemeClr val="tx2"/>
            </a:solidFill>
          </a:ln>
          <a:effectLst/>
        </p:spPr>
        <p:style>
          <a:lnRef idx="2">
            <a:schemeClr val="dk1"/>
          </a:lnRef>
          <a:fillRef idx="1">
            <a:schemeClr val="lt1"/>
          </a:fillRef>
          <a:effectRef idx="0">
            <a:schemeClr val="dk1"/>
          </a:effectRef>
          <a:fontRef idx="minor">
            <a:schemeClr val="dk1"/>
          </a:fontRef>
        </p:style>
        <p:txBody>
          <a:bodyPr rtlCol="0" anchor="t"/>
          <a:lstStyle/>
          <a:p>
            <a:pPr algn="ctr"/>
            <a:endParaRPr kumimoji="1" lang="ja-JP" altLang="en-US" sz="2800">
              <a:solidFill>
                <a:schemeClr val="accent5"/>
              </a:solidFill>
              <a:latin typeface="+mj-lt"/>
              <a:ea typeface="+mj-ea"/>
              <a:cs typeface="ＭＳ Ｐゴシック"/>
            </a:endParaRPr>
          </a:p>
        </p:txBody>
      </p:sp>
      <p:sp>
        <p:nvSpPr>
          <p:cNvPr id="26" name="正方形/長方形 25">
            <a:extLst>
              <a:ext uri="{FF2B5EF4-FFF2-40B4-BE49-F238E27FC236}">
                <a16:creationId xmlns:a16="http://schemas.microsoft.com/office/drawing/2014/main" id="{4B77ABD8-F587-4ACE-8517-342B4B4CAB6E}"/>
              </a:ext>
            </a:extLst>
          </p:cNvPr>
          <p:cNvSpPr/>
          <p:nvPr/>
        </p:nvSpPr>
        <p:spPr>
          <a:xfrm>
            <a:off x="5579024" y="2146695"/>
            <a:ext cx="370115" cy="291583"/>
          </a:xfrm>
          <a:prstGeom prst="rect">
            <a:avLst/>
          </a:prstGeom>
          <a:solidFill>
            <a:schemeClr val="accent1"/>
          </a:solidFill>
          <a:ln>
            <a:solidFill>
              <a:schemeClr val="tx2"/>
            </a:solidFill>
          </a:ln>
          <a:effectLst/>
        </p:spPr>
        <p:style>
          <a:lnRef idx="2">
            <a:schemeClr val="dk1"/>
          </a:lnRef>
          <a:fillRef idx="1">
            <a:schemeClr val="lt1"/>
          </a:fillRef>
          <a:effectRef idx="0">
            <a:schemeClr val="dk1"/>
          </a:effectRef>
          <a:fontRef idx="minor">
            <a:schemeClr val="dk1"/>
          </a:fontRef>
        </p:style>
        <p:txBody>
          <a:bodyPr rtlCol="0" anchor="t"/>
          <a:lstStyle/>
          <a:p>
            <a:pPr algn="ctr"/>
            <a:endParaRPr kumimoji="1" lang="ja-JP" altLang="en-US" sz="2800">
              <a:solidFill>
                <a:schemeClr val="accent5"/>
              </a:solidFill>
              <a:latin typeface="+mj-lt"/>
              <a:ea typeface="+mj-ea"/>
              <a:cs typeface="ＭＳ Ｐゴシック"/>
            </a:endParaRPr>
          </a:p>
        </p:txBody>
      </p:sp>
      <p:sp>
        <p:nvSpPr>
          <p:cNvPr id="27" name="正方形/長方形 26">
            <a:extLst>
              <a:ext uri="{FF2B5EF4-FFF2-40B4-BE49-F238E27FC236}">
                <a16:creationId xmlns:a16="http://schemas.microsoft.com/office/drawing/2014/main" id="{04E5A1B5-2878-4BF4-873E-B00034A98890}"/>
              </a:ext>
            </a:extLst>
          </p:cNvPr>
          <p:cNvSpPr/>
          <p:nvPr/>
        </p:nvSpPr>
        <p:spPr>
          <a:xfrm>
            <a:off x="5949139" y="2146695"/>
            <a:ext cx="370115" cy="291583"/>
          </a:xfrm>
          <a:prstGeom prst="rect">
            <a:avLst/>
          </a:prstGeom>
          <a:solidFill>
            <a:schemeClr val="accent1"/>
          </a:solidFill>
          <a:ln>
            <a:solidFill>
              <a:schemeClr val="tx2"/>
            </a:solidFill>
          </a:ln>
          <a:effectLst/>
        </p:spPr>
        <p:style>
          <a:lnRef idx="2">
            <a:schemeClr val="dk1"/>
          </a:lnRef>
          <a:fillRef idx="1">
            <a:schemeClr val="lt1"/>
          </a:fillRef>
          <a:effectRef idx="0">
            <a:schemeClr val="dk1"/>
          </a:effectRef>
          <a:fontRef idx="minor">
            <a:schemeClr val="dk1"/>
          </a:fontRef>
        </p:style>
        <p:txBody>
          <a:bodyPr rtlCol="0" anchor="t"/>
          <a:lstStyle/>
          <a:p>
            <a:pPr algn="ctr"/>
            <a:endParaRPr kumimoji="1" lang="ja-JP" altLang="en-US" sz="2800">
              <a:solidFill>
                <a:schemeClr val="accent5"/>
              </a:solidFill>
              <a:latin typeface="+mj-lt"/>
              <a:ea typeface="+mj-ea"/>
              <a:cs typeface="ＭＳ Ｐゴシック"/>
            </a:endParaRPr>
          </a:p>
        </p:txBody>
      </p:sp>
      <p:sp>
        <p:nvSpPr>
          <p:cNvPr id="28" name="正方形/長方形 27">
            <a:extLst>
              <a:ext uri="{FF2B5EF4-FFF2-40B4-BE49-F238E27FC236}">
                <a16:creationId xmlns:a16="http://schemas.microsoft.com/office/drawing/2014/main" id="{48E8CA7F-3DC0-4C95-A6E3-BA5490B076F5}"/>
              </a:ext>
            </a:extLst>
          </p:cNvPr>
          <p:cNvSpPr/>
          <p:nvPr/>
        </p:nvSpPr>
        <p:spPr>
          <a:xfrm>
            <a:off x="2247987" y="2439944"/>
            <a:ext cx="370115" cy="291583"/>
          </a:xfrm>
          <a:prstGeom prst="rect">
            <a:avLst/>
          </a:prstGeom>
          <a:solidFill>
            <a:schemeClr val="accent5"/>
          </a:solidFill>
          <a:ln>
            <a:solidFill>
              <a:schemeClr val="accent5">
                <a:lumMod val="75000"/>
              </a:schemeClr>
            </a:solidFill>
          </a:ln>
          <a:effectLst/>
        </p:spPr>
        <p:style>
          <a:lnRef idx="2">
            <a:schemeClr val="dk1"/>
          </a:lnRef>
          <a:fillRef idx="1">
            <a:schemeClr val="lt1"/>
          </a:fillRef>
          <a:effectRef idx="0">
            <a:schemeClr val="dk1"/>
          </a:effectRef>
          <a:fontRef idx="minor">
            <a:schemeClr val="dk1"/>
          </a:fontRef>
        </p:style>
        <p:txBody>
          <a:bodyPr rtlCol="0" anchor="t"/>
          <a:lstStyle/>
          <a:p>
            <a:pPr algn="ctr"/>
            <a:endParaRPr kumimoji="1" lang="ja-JP" altLang="en-US" sz="2800">
              <a:solidFill>
                <a:schemeClr val="accent5"/>
              </a:solidFill>
              <a:latin typeface="+mj-lt"/>
              <a:ea typeface="+mj-ea"/>
              <a:cs typeface="ＭＳ Ｐゴシック"/>
            </a:endParaRPr>
          </a:p>
        </p:txBody>
      </p:sp>
      <p:sp>
        <p:nvSpPr>
          <p:cNvPr id="29" name="正方形/長方形 28">
            <a:extLst>
              <a:ext uri="{FF2B5EF4-FFF2-40B4-BE49-F238E27FC236}">
                <a16:creationId xmlns:a16="http://schemas.microsoft.com/office/drawing/2014/main" id="{1F0A3895-91EB-4E98-A45B-ACFFD69DB9D9}"/>
              </a:ext>
            </a:extLst>
          </p:cNvPr>
          <p:cNvSpPr/>
          <p:nvPr/>
        </p:nvSpPr>
        <p:spPr>
          <a:xfrm>
            <a:off x="2618102" y="2439944"/>
            <a:ext cx="370115" cy="291583"/>
          </a:xfrm>
          <a:prstGeom prst="rect">
            <a:avLst/>
          </a:prstGeom>
          <a:solidFill>
            <a:schemeClr val="accent5"/>
          </a:solidFill>
          <a:ln>
            <a:solidFill>
              <a:schemeClr val="accent5">
                <a:lumMod val="75000"/>
              </a:schemeClr>
            </a:solidFill>
          </a:ln>
          <a:effectLst/>
        </p:spPr>
        <p:style>
          <a:lnRef idx="2">
            <a:schemeClr val="dk1"/>
          </a:lnRef>
          <a:fillRef idx="1">
            <a:schemeClr val="lt1"/>
          </a:fillRef>
          <a:effectRef idx="0">
            <a:schemeClr val="dk1"/>
          </a:effectRef>
          <a:fontRef idx="minor">
            <a:schemeClr val="dk1"/>
          </a:fontRef>
        </p:style>
        <p:txBody>
          <a:bodyPr rtlCol="0" anchor="t"/>
          <a:lstStyle/>
          <a:p>
            <a:pPr algn="ctr"/>
            <a:endParaRPr kumimoji="1" lang="ja-JP" altLang="en-US" sz="2800">
              <a:solidFill>
                <a:schemeClr val="accent5"/>
              </a:solidFill>
              <a:latin typeface="+mj-lt"/>
              <a:ea typeface="+mj-ea"/>
              <a:cs typeface="ＭＳ Ｐゴシック"/>
            </a:endParaRPr>
          </a:p>
        </p:txBody>
      </p:sp>
      <p:sp>
        <p:nvSpPr>
          <p:cNvPr id="30" name="正方形/長方形 29">
            <a:extLst>
              <a:ext uri="{FF2B5EF4-FFF2-40B4-BE49-F238E27FC236}">
                <a16:creationId xmlns:a16="http://schemas.microsoft.com/office/drawing/2014/main" id="{5166ADFC-6446-4117-A4A9-A98FC1D67220}"/>
              </a:ext>
            </a:extLst>
          </p:cNvPr>
          <p:cNvSpPr/>
          <p:nvPr/>
        </p:nvSpPr>
        <p:spPr>
          <a:xfrm>
            <a:off x="2988217" y="2439944"/>
            <a:ext cx="370115" cy="291583"/>
          </a:xfrm>
          <a:prstGeom prst="rect">
            <a:avLst/>
          </a:prstGeom>
          <a:solidFill>
            <a:schemeClr val="accent5"/>
          </a:solidFill>
          <a:ln>
            <a:solidFill>
              <a:schemeClr val="accent5">
                <a:lumMod val="75000"/>
              </a:schemeClr>
            </a:solidFill>
          </a:ln>
          <a:effectLst/>
        </p:spPr>
        <p:style>
          <a:lnRef idx="2">
            <a:schemeClr val="dk1"/>
          </a:lnRef>
          <a:fillRef idx="1">
            <a:schemeClr val="lt1"/>
          </a:fillRef>
          <a:effectRef idx="0">
            <a:schemeClr val="dk1"/>
          </a:effectRef>
          <a:fontRef idx="minor">
            <a:schemeClr val="dk1"/>
          </a:fontRef>
        </p:style>
        <p:txBody>
          <a:bodyPr rtlCol="0" anchor="t"/>
          <a:lstStyle/>
          <a:p>
            <a:pPr algn="ctr"/>
            <a:endParaRPr kumimoji="1" lang="ja-JP" altLang="en-US" sz="2800">
              <a:solidFill>
                <a:schemeClr val="accent5"/>
              </a:solidFill>
              <a:latin typeface="+mj-lt"/>
              <a:ea typeface="+mj-ea"/>
              <a:cs typeface="ＭＳ Ｐゴシック"/>
            </a:endParaRPr>
          </a:p>
        </p:txBody>
      </p:sp>
      <p:sp>
        <p:nvSpPr>
          <p:cNvPr id="31" name="正方形/長方形 30">
            <a:extLst>
              <a:ext uri="{FF2B5EF4-FFF2-40B4-BE49-F238E27FC236}">
                <a16:creationId xmlns:a16="http://schemas.microsoft.com/office/drawing/2014/main" id="{14C3B91A-089B-41BA-9925-FD5661B22AF8}"/>
              </a:ext>
            </a:extLst>
          </p:cNvPr>
          <p:cNvSpPr/>
          <p:nvPr/>
        </p:nvSpPr>
        <p:spPr>
          <a:xfrm>
            <a:off x="3358332" y="2439944"/>
            <a:ext cx="370115" cy="291583"/>
          </a:xfrm>
          <a:prstGeom prst="rect">
            <a:avLst/>
          </a:prstGeom>
          <a:solidFill>
            <a:schemeClr val="accent5"/>
          </a:solidFill>
          <a:ln>
            <a:solidFill>
              <a:schemeClr val="accent5">
                <a:lumMod val="75000"/>
              </a:schemeClr>
            </a:solidFill>
          </a:ln>
          <a:effectLst/>
        </p:spPr>
        <p:style>
          <a:lnRef idx="2">
            <a:schemeClr val="dk1"/>
          </a:lnRef>
          <a:fillRef idx="1">
            <a:schemeClr val="lt1"/>
          </a:fillRef>
          <a:effectRef idx="0">
            <a:schemeClr val="dk1"/>
          </a:effectRef>
          <a:fontRef idx="minor">
            <a:schemeClr val="dk1"/>
          </a:fontRef>
        </p:style>
        <p:txBody>
          <a:bodyPr rtlCol="0" anchor="t"/>
          <a:lstStyle/>
          <a:p>
            <a:pPr algn="ctr"/>
            <a:endParaRPr kumimoji="1" lang="ja-JP" altLang="en-US" sz="2800">
              <a:solidFill>
                <a:schemeClr val="accent5"/>
              </a:solidFill>
              <a:latin typeface="+mj-lt"/>
              <a:ea typeface="+mj-ea"/>
              <a:cs typeface="ＭＳ Ｐゴシック"/>
            </a:endParaRPr>
          </a:p>
        </p:txBody>
      </p:sp>
      <p:sp>
        <p:nvSpPr>
          <p:cNvPr id="32" name="正方形/長方形 31">
            <a:extLst>
              <a:ext uri="{FF2B5EF4-FFF2-40B4-BE49-F238E27FC236}">
                <a16:creationId xmlns:a16="http://schemas.microsoft.com/office/drawing/2014/main" id="{AE764BAD-BA51-46CF-936F-91A17FF632F6}"/>
              </a:ext>
            </a:extLst>
          </p:cNvPr>
          <p:cNvSpPr/>
          <p:nvPr/>
        </p:nvSpPr>
        <p:spPr>
          <a:xfrm>
            <a:off x="3728447" y="2439944"/>
            <a:ext cx="370115" cy="291583"/>
          </a:xfrm>
          <a:prstGeom prst="rect">
            <a:avLst/>
          </a:prstGeom>
          <a:solidFill>
            <a:schemeClr val="accent5"/>
          </a:solidFill>
          <a:ln>
            <a:solidFill>
              <a:schemeClr val="accent5">
                <a:lumMod val="75000"/>
              </a:schemeClr>
            </a:solidFill>
          </a:ln>
          <a:effectLst/>
        </p:spPr>
        <p:style>
          <a:lnRef idx="2">
            <a:schemeClr val="dk1"/>
          </a:lnRef>
          <a:fillRef idx="1">
            <a:schemeClr val="lt1"/>
          </a:fillRef>
          <a:effectRef idx="0">
            <a:schemeClr val="dk1"/>
          </a:effectRef>
          <a:fontRef idx="minor">
            <a:schemeClr val="dk1"/>
          </a:fontRef>
        </p:style>
        <p:txBody>
          <a:bodyPr rtlCol="0" anchor="t"/>
          <a:lstStyle/>
          <a:p>
            <a:pPr algn="ctr"/>
            <a:endParaRPr kumimoji="1" lang="ja-JP" altLang="en-US" sz="2800">
              <a:solidFill>
                <a:schemeClr val="accent5"/>
              </a:solidFill>
              <a:latin typeface="+mj-lt"/>
              <a:ea typeface="+mj-ea"/>
              <a:cs typeface="ＭＳ Ｐゴシック"/>
            </a:endParaRPr>
          </a:p>
        </p:txBody>
      </p:sp>
      <p:sp>
        <p:nvSpPr>
          <p:cNvPr id="33" name="正方形/長方形 32">
            <a:extLst>
              <a:ext uri="{FF2B5EF4-FFF2-40B4-BE49-F238E27FC236}">
                <a16:creationId xmlns:a16="http://schemas.microsoft.com/office/drawing/2014/main" id="{9E9830AF-6902-4E61-BF2A-C7E5A11789BE}"/>
              </a:ext>
            </a:extLst>
          </p:cNvPr>
          <p:cNvSpPr/>
          <p:nvPr/>
        </p:nvSpPr>
        <p:spPr>
          <a:xfrm>
            <a:off x="4098562" y="2439944"/>
            <a:ext cx="370115" cy="291583"/>
          </a:xfrm>
          <a:prstGeom prst="rect">
            <a:avLst/>
          </a:prstGeom>
          <a:solidFill>
            <a:schemeClr val="accent5"/>
          </a:solidFill>
          <a:ln>
            <a:solidFill>
              <a:schemeClr val="accent5">
                <a:lumMod val="75000"/>
              </a:schemeClr>
            </a:solidFill>
          </a:ln>
          <a:effectLst/>
        </p:spPr>
        <p:style>
          <a:lnRef idx="2">
            <a:schemeClr val="dk1"/>
          </a:lnRef>
          <a:fillRef idx="1">
            <a:schemeClr val="lt1"/>
          </a:fillRef>
          <a:effectRef idx="0">
            <a:schemeClr val="dk1"/>
          </a:effectRef>
          <a:fontRef idx="minor">
            <a:schemeClr val="dk1"/>
          </a:fontRef>
        </p:style>
        <p:txBody>
          <a:bodyPr rtlCol="0" anchor="t"/>
          <a:lstStyle/>
          <a:p>
            <a:pPr algn="ctr"/>
            <a:endParaRPr kumimoji="1" lang="ja-JP" altLang="en-US" sz="2800">
              <a:solidFill>
                <a:schemeClr val="accent5"/>
              </a:solidFill>
              <a:latin typeface="+mj-lt"/>
              <a:ea typeface="+mj-ea"/>
              <a:cs typeface="ＭＳ Ｐゴシック"/>
            </a:endParaRPr>
          </a:p>
        </p:txBody>
      </p:sp>
      <p:sp>
        <p:nvSpPr>
          <p:cNvPr id="34" name="正方形/長方形 33">
            <a:extLst>
              <a:ext uri="{FF2B5EF4-FFF2-40B4-BE49-F238E27FC236}">
                <a16:creationId xmlns:a16="http://schemas.microsoft.com/office/drawing/2014/main" id="{1CADA728-10C5-49D2-8567-E54C37506618}"/>
              </a:ext>
            </a:extLst>
          </p:cNvPr>
          <p:cNvSpPr/>
          <p:nvPr/>
        </p:nvSpPr>
        <p:spPr>
          <a:xfrm>
            <a:off x="4468679" y="2439944"/>
            <a:ext cx="370115" cy="291583"/>
          </a:xfrm>
          <a:prstGeom prst="rect">
            <a:avLst/>
          </a:prstGeom>
          <a:solidFill>
            <a:schemeClr val="accent5"/>
          </a:solidFill>
          <a:ln>
            <a:solidFill>
              <a:schemeClr val="accent5">
                <a:lumMod val="75000"/>
              </a:schemeClr>
            </a:solidFill>
          </a:ln>
          <a:effectLst/>
        </p:spPr>
        <p:style>
          <a:lnRef idx="2">
            <a:schemeClr val="dk1"/>
          </a:lnRef>
          <a:fillRef idx="1">
            <a:schemeClr val="lt1"/>
          </a:fillRef>
          <a:effectRef idx="0">
            <a:schemeClr val="dk1"/>
          </a:effectRef>
          <a:fontRef idx="minor">
            <a:schemeClr val="dk1"/>
          </a:fontRef>
        </p:style>
        <p:txBody>
          <a:bodyPr rtlCol="0" anchor="t"/>
          <a:lstStyle/>
          <a:p>
            <a:pPr algn="ctr"/>
            <a:endParaRPr kumimoji="1" lang="ja-JP" altLang="en-US" sz="2800">
              <a:solidFill>
                <a:schemeClr val="accent5"/>
              </a:solidFill>
              <a:latin typeface="+mj-lt"/>
              <a:ea typeface="+mj-ea"/>
              <a:cs typeface="ＭＳ Ｐゴシック"/>
            </a:endParaRPr>
          </a:p>
        </p:txBody>
      </p:sp>
      <p:sp>
        <p:nvSpPr>
          <p:cNvPr id="35" name="正方形/長方形 34">
            <a:extLst>
              <a:ext uri="{FF2B5EF4-FFF2-40B4-BE49-F238E27FC236}">
                <a16:creationId xmlns:a16="http://schemas.microsoft.com/office/drawing/2014/main" id="{A88B22C3-D378-42B3-95E5-20E5D1733752}"/>
              </a:ext>
            </a:extLst>
          </p:cNvPr>
          <p:cNvSpPr/>
          <p:nvPr/>
        </p:nvSpPr>
        <p:spPr>
          <a:xfrm>
            <a:off x="4838794" y="2439944"/>
            <a:ext cx="370115" cy="291583"/>
          </a:xfrm>
          <a:prstGeom prst="rect">
            <a:avLst/>
          </a:prstGeom>
          <a:solidFill>
            <a:schemeClr val="accent5"/>
          </a:solidFill>
          <a:ln>
            <a:solidFill>
              <a:schemeClr val="accent5">
                <a:lumMod val="75000"/>
              </a:schemeClr>
            </a:solidFill>
          </a:ln>
          <a:effectLst/>
        </p:spPr>
        <p:style>
          <a:lnRef idx="2">
            <a:schemeClr val="dk1"/>
          </a:lnRef>
          <a:fillRef idx="1">
            <a:schemeClr val="lt1"/>
          </a:fillRef>
          <a:effectRef idx="0">
            <a:schemeClr val="dk1"/>
          </a:effectRef>
          <a:fontRef idx="minor">
            <a:schemeClr val="dk1"/>
          </a:fontRef>
        </p:style>
        <p:txBody>
          <a:bodyPr rtlCol="0" anchor="t"/>
          <a:lstStyle/>
          <a:p>
            <a:pPr algn="ctr"/>
            <a:endParaRPr kumimoji="1" lang="ja-JP" altLang="en-US" sz="2800">
              <a:solidFill>
                <a:schemeClr val="accent5"/>
              </a:solidFill>
              <a:latin typeface="+mj-lt"/>
              <a:ea typeface="+mj-ea"/>
              <a:cs typeface="ＭＳ Ｐゴシック"/>
            </a:endParaRPr>
          </a:p>
        </p:txBody>
      </p:sp>
      <p:sp>
        <p:nvSpPr>
          <p:cNvPr id="36" name="正方形/長方形 35">
            <a:extLst>
              <a:ext uri="{FF2B5EF4-FFF2-40B4-BE49-F238E27FC236}">
                <a16:creationId xmlns:a16="http://schemas.microsoft.com/office/drawing/2014/main" id="{5BD6E5A9-1961-4392-8B66-53E3C9907CB1}"/>
              </a:ext>
            </a:extLst>
          </p:cNvPr>
          <p:cNvSpPr/>
          <p:nvPr/>
        </p:nvSpPr>
        <p:spPr>
          <a:xfrm>
            <a:off x="5208909" y="2439944"/>
            <a:ext cx="370115" cy="291583"/>
          </a:xfrm>
          <a:prstGeom prst="rect">
            <a:avLst/>
          </a:prstGeom>
          <a:solidFill>
            <a:schemeClr val="accent5"/>
          </a:solidFill>
          <a:ln>
            <a:solidFill>
              <a:schemeClr val="accent5">
                <a:lumMod val="75000"/>
              </a:schemeClr>
            </a:solidFill>
          </a:ln>
          <a:effectLst/>
        </p:spPr>
        <p:style>
          <a:lnRef idx="2">
            <a:schemeClr val="dk1"/>
          </a:lnRef>
          <a:fillRef idx="1">
            <a:schemeClr val="lt1"/>
          </a:fillRef>
          <a:effectRef idx="0">
            <a:schemeClr val="dk1"/>
          </a:effectRef>
          <a:fontRef idx="minor">
            <a:schemeClr val="dk1"/>
          </a:fontRef>
        </p:style>
        <p:txBody>
          <a:bodyPr rtlCol="0" anchor="t"/>
          <a:lstStyle/>
          <a:p>
            <a:pPr algn="ctr"/>
            <a:endParaRPr kumimoji="1" lang="ja-JP" altLang="en-US" sz="2800">
              <a:solidFill>
                <a:schemeClr val="accent5"/>
              </a:solidFill>
              <a:latin typeface="+mj-lt"/>
              <a:ea typeface="+mj-ea"/>
              <a:cs typeface="ＭＳ Ｐゴシック"/>
            </a:endParaRPr>
          </a:p>
        </p:txBody>
      </p:sp>
      <p:sp>
        <p:nvSpPr>
          <p:cNvPr id="37" name="正方形/長方形 36">
            <a:extLst>
              <a:ext uri="{FF2B5EF4-FFF2-40B4-BE49-F238E27FC236}">
                <a16:creationId xmlns:a16="http://schemas.microsoft.com/office/drawing/2014/main" id="{4070EA7F-88C4-4D7D-B2E8-F17993719E83}"/>
              </a:ext>
            </a:extLst>
          </p:cNvPr>
          <p:cNvSpPr/>
          <p:nvPr/>
        </p:nvSpPr>
        <p:spPr>
          <a:xfrm>
            <a:off x="5579024" y="2439944"/>
            <a:ext cx="370115" cy="291583"/>
          </a:xfrm>
          <a:prstGeom prst="rect">
            <a:avLst/>
          </a:prstGeom>
          <a:solidFill>
            <a:schemeClr val="accent5"/>
          </a:solidFill>
          <a:ln>
            <a:solidFill>
              <a:schemeClr val="accent5">
                <a:lumMod val="75000"/>
              </a:schemeClr>
            </a:solidFill>
          </a:ln>
          <a:effectLst/>
        </p:spPr>
        <p:style>
          <a:lnRef idx="2">
            <a:schemeClr val="dk1"/>
          </a:lnRef>
          <a:fillRef idx="1">
            <a:schemeClr val="lt1"/>
          </a:fillRef>
          <a:effectRef idx="0">
            <a:schemeClr val="dk1"/>
          </a:effectRef>
          <a:fontRef idx="minor">
            <a:schemeClr val="dk1"/>
          </a:fontRef>
        </p:style>
        <p:txBody>
          <a:bodyPr rtlCol="0" anchor="t"/>
          <a:lstStyle/>
          <a:p>
            <a:pPr algn="ctr"/>
            <a:endParaRPr kumimoji="1" lang="ja-JP" altLang="en-US" sz="2800">
              <a:solidFill>
                <a:schemeClr val="accent5"/>
              </a:solidFill>
              <a:latin typeface="+mj-lt"/>
              <a:ea typeface="+mj-ea"/>
              <a:cs typeface="ＭＳ Ｐゴシック"/>
            </a:endParaRPr>
          </a:p>
        </p:txBody>
      </p:sp>
      <p:sp>
        <p:nvSpPr>
          <p:cNvPr id="38" name="正方形/長方形 37">
            <a:extLst>
              <a:ext uri="{FF2B5EF4-FFF2-40B4-BE49-F238E27FC236}">
                <a16:creationId xmlns:a16="http://schemas.microsoft.com/office/drawing/2014/main" id="{733AC02F-6DD8-4AF7-88BD-93BBCD944A0C}"/>
              </a:ext>
            </a:extLst>
          </p:cNvPr>
          <p:cNvSpPr/>
          <p:nvPr/>
        </p:nvSpPr>
        <p:spPr>
          <a:xfrm>
            <a:off x="5949139" y="2439944"/>
            <a:ext cx="370115" cy="291583"/>
          </a:xfrm>
          <a:prstGeom prst="rect">
            <a:avLst/>
          </a:prstGeom>
          <a:solidFill>
            <a:schemeClr val="accent5"/>
          </a:solidFill>
          <a:ln>
            <a:solidFill>
              <a:schemeClr val="accent5">
                <a:lumMod val="75000"/>
              </a:schemeClr>
            </a:solidFill>
          </a:ln>
          <a:effectLst/>
        </p:spPr>
        <p:style>
          <a:lnRef idx="2">
            <a:schemeClr val="dk1"/>
          </a:lnRef>
          <a:fillRef idx="1">
            <a:schemeClr val="lt1"/>
          </a:fillRef>
          <a:effectRef idx="0">
            <a:schemeClr val="dk1"/>
          </a:effectRef>
          <a:fontRef idx="minor">
            <a:schemeClr val="dk1"/>
          </a:fontRef>
        </p:style>
        <p:txBody>
          <a:bodyPr rtlCol="0" anchor="t"/>
          <a:lstStyle/>
          <a:p>
            <a:pPr algn="ctr"/>
            <a:endParaRPr kumimoji="1" lang="ja-JP" altLang="en-US" sz="2800">
              <a:solidFill>
                <a:schemeClr val="accent5"/>
              </a:solidFill>
              <a:latin typeface="+mj-lt"/>
              <a:ea typeface="+mj-ea"/>
              <a:cs typeface="ＭＳ Ｐゴシック"/>
            </a:endParaRPr>
          </a:p>
        </p:txBody>
      </p:sp>
      <p:sp>
        <p:nvSpPr>
          <p:cNvPr id="39" name="正方形/長方形 38">
            <a:extLst>
              <a:ext uri="{FF2B5EF4-FFF2-40B4-BE49-F238E27FC236}">
                <a16:creationId xmlns:a16="http://schemas.microsoft.com/office/drawing/2014/main" id="{1171CC68-5A40-4D43-B461-E7375D5CE2C4}"/>
              </a:ext>
            </a:extLst>
          </p:cNvPr>
          <p:cNvSpPr/>
          <p:nvPr/>
        </p:nvSpPr>
        <p:spPr>
          <a:xfrm>
            <a:off x="6319254" y="2439944"/>
            <a:ext cx="370115" cy="291583"/>
          </a:xfrm>
          <a:prstGeom prst="rect">
            <a:avLst/>
          </a:prstGeom>
          <a:solidFill>
            <a:schemeClr val="accent5"/>
          </a:solidFill>
          <a:ln>
            <a:solidFill>
              <a:schemeClr val="accent5">
                <a:lumMod val="75000"/>
              </a:schemeClr>
            </a:solidFill>
          </a:ln>
          <a:effectLst/>
        </p:spPr>
        <p:style>
          <a:lnRef idx="2">
            <a:schemeClr val="dk1"/>
          </a:lnRef>
          <a:fillRef idx="1">
            <a:schemeClr val="lt1"/>
          </a:fillRef>
          <a:effectRef idx="0">
            <a:schemeClr val="dk1"/>
          </a:effectRef>
          <a:fontRef idx="minor">
            <a:schemeClr val="dk1"/>
          </a:fontRef>
        </p:style>
        <p:txBody>
          <a:bodyPr rtlCol="0" anchor="t"/>
          <a:lstStyle/>
          <a:p>
            <a:pPr algn="ctr"/>
            <a:endParaRPr kumimoji="1" lang="ja-JP" altLang="en-US" sz="2800">
              <a:solidFill>
                <a:schemeClr val="accent5"/>
              </a:solidFill>
              <a:latin typeface="+mj-lt"/>
              <a:ea typeface="+mj-ea"/>
              <a:cs typeface="ＭＳ Ｐゴシック"/>
            </a:endParaRPr>
          </a:p>
        </p:txBody>
      </p:sp>
      <p:sp>
        <p:nvSpPr>
          <p:cNvPr id="40" name="正方形/長方形 39">
            <a:extLst>
              <a:ext uri="{FF2B5EF4-FFF2-40B4-BE49-F238E27FC236}">
                <a16:creationId xmlns:a16="http://schemas.microsoft.com/office/drawing/2014/main" id="{D1CC1C65-D498-455F-91B1-60A3BED3E29D}"/>
              </a:ext>
            </a:extLst>
          </p:cNvPr>
          <p:cNvSpPr/>
          <p:nvPr/>
        </p:nvSpPr>
        <p:spPr>
          <a:xfrm>
            <a:off x="2619286" y="2731527"/>
            <a:ext cx="370115" cy="291583"/>
          </a:xfrm>
          <a:prstGeom prst="rect">
            <a:avLst/>
          </a:prstGeom>
          <a:solidFill>
            <a:schemeClr val="accent5"/>
          </a:solidFill>
          <a:ln>
            <a:solidFill>
              <a:schemeClr val="accent5">
                <a:lumMod val="75000"/>
              </a:schemeClr>
            </a:solidFill>
          </a:ln>
          <a:effectLst/>
        </p:spPr>
        <p:style>
          <a:lnRef idx="2">
            <a:schemeClr val="dk1"/>
          </a:lnRef>
          <a:fillRef idx="1">
            <a:schemeClr val="lt1"/>
          </a:fillRef>
          <a:effectRef idx="0">
            <a:schemeClr val="dk1"/>
          </a:effectRef>
          <a:fontRef idx="minor">
            <a:schemeClr val="dk1"/>
          </a:fontRef>
        </p:style>
        <p:txBody>
          <a:bodyPr rtlCol="0" anchor="t"/>
          <a:lstStyle/>
          <a:p>
            <a:pPr algn="ctr"/>
            <a:endParaRPr kumimoji="1" lang="ja-JP" altLang="en-US" sz="2800">
              <a:solidFill>
                <a:schemeClr val="accent5"/>
              </a:solidFill>
              <a:latin typeface="+mj-lt"/>
              <a:ea typeface="+mj-ea"/>
              <a:cs typeface="ＭＳ Ｐゴシック"/>
            </a:endParaRPr>
          </a:p>
        </p:txBody>
      </p:sp>
      <p:sp>
        <p:nvSpPr>
          <p:cNvPr id="41" name="正方形/長方形 40">
            <a:extLst>
              <a:ext uri="{FF2B5EF4-FFF2-40B4-BE49-F238E27FC236}">
                <a16:creationId xmlns:a16="http://schemas.microsoft.com/office/drawing/2014/main" id="{FF3B9F16-0835-4E50-88E2-7E2C22076D56}"/>
              </a:ext>
            </a:extLst>
          </p:cNvPr>
          <p:cNvSpPr/>
          <p:nvPr/>
        </p:nvSpPr>
        <p:spPr>
          <a:xfrm>
            <a:off x="2989401" y="2731527"/>
            <a:ext cx="370115" cy="291583"/>
          </a:xfrm>
          <a:prstGeom prst="rect">
            <a:avLst/>
          </a:prstGeom>
          <a:solidFill>
            <a:schemeClr val="accent5"/>
          </a:solidFill>
          <a:ln>
            <a:solidFill>
              <a:schemeClr val="accent5">
                <a:lumMod val="75000"/>
              </a:schemeClr>
            </a:solidFill>
          </a:ln>
          <a:effectLst/>
        </p:spPr>
        <p:style>
          <a:lnRef idx="2">
            <a:schemeClr val="dk1"/>
          </a:lnRef>
          <a:fillRef idx="1">
            <a:schemeClr val="lt1"/>
          </a:fillRef>
          <a:effectRef idx="0">
            <a:schemeClr val="dk1"/>
          </a:effectRef>
          <a:fontRef idx="minor">
            <a:schemeClr val="dk1"/>
          </a:fontRef>
        </p:style>
        <p:txBody>
          <a:bodyPr rtlCol="0" anchor="t"/>
          <a:lstStyle/>
          <a:p>
            <a:pPr algn="ctr"/>
            <a:endParaRPr kumimoji="1" lang="ja-JP" altLang="en-US" sz="2800">
              <a:solidFill>
                <a:schemeClr val="accent5"/>
              </a:solidFill>
              <a:latin typeface="+mj-lt"/>
              <a:ea typeface="+mj-ea"/>
              <a:cs typeface="ＭＳ Ｐゴシック"/>
            </a:endParaRPr>
          </a:p>
        </p:txBody>
      </p:sp>
      <p:sp>
        <p:nvSpPr>
          <p:cNvPr id="42" name="正方形/長方形 41">
            <a:extLst>
              <a:ext uri="{FF2B5EF4-FFF2-40B4-BE49-F238E27FC236}">
                <a16:creationId xmlns:a16="http://schemas.microsoft.com/office/drawing/2014/main" id="{74CBD6C5-37C8-48FE-86EE-2DC8D3145963}"/>
              </a:ext>
            </a:extLst>
          </p:cNvPr>
          <p:cNvSpPr/>
          <p:nvPr/>
        </p:nvSpPr>
        <p:spPr>
          <a:xfrm>
            <a:off x="3359516" y="2731527"/>
            <a:ext cx="370115" cy="291583"/>
          </a:xfrm>
          <a:prstGeom prst="rect">
            <a:avLst/>
          </a:prstGeom>
          <a:solidFill>
            <a:schemeClr val="accent5"/>
          </a:solidFill>
          <a:ln>
            <a:solidFill>
              <a:schemeClr val="accent5">
                <a:lumMod val="75000"/>
              </a:schemeClr>
            </a:solidFill>
          </a:ln>
          <a:effectLst/>
        </p:spPr>
        <p:style>
          <a:lnRef idx="2">
            <a:schemeClr val="dk1"/>
          </a:lnRef>
          <a:fillRef idx="1">
            <a:schemeClr val="lt1"/>
          </a:fillRef>
          <a:effectRef idx="0">
            <a:schemeClr val="dk1"/>
          </a:effectRef>
          <a:fontRef idx="minor">
            <a:schemeClr val="dk1"/>
          </a:fontRef>
        </p:style>
        <p:txBody>
          <a:bodyPr rtlCol="0" anchor="t"/>
          <a:lstStyle/>
          <a:p>
            <a:pPr algn="ctr"/>
            <a:endParaRPr kumimoji="1" lang="ja-JP" altLang="en-US" sz="2800">
              <a:solidFill>
                <a:schemeClr val="accent5"/>
              </a:solidFill>
              <a:latin typeface="+mj-lt"/>
              <a:ea typeface="+mj-ea"/>
              <a:cs typeface="ＭＳ Ｐゴシック"/>
            </a:endParaRPr>
          </a:p>
        </p:txBody>
      </p:sp>
      <p:sp>
        <p:nvSpPr>
          <p:cNvPr id="43" name="正方形/長方形 42">
            <a:extLst>
              <a:ext uri="{FF2B5EF4-FFF2-40B4-BE49-F238E27FC236}">
                <a16:creationId xmlns:a16="http://schemas.microsoft.com/office/drawing/2014/main" id="{E049E267-B410-4A56-B673-6E3F57AEAFB8}"/>
              </a:ext>
            </a:extLst>
          </p:cNvPr>
          <p:cNvSpPr/>
          <p:nvPr/>
        </p:nvSpPr>
        <p:spPr>
          <a:xfrm>
            <a:off x="3729631" y="2731527"/>
            <a:ext cx="370115" cy="291583"/>
          </a:xfrm>
          <a:prstGeom prst="rect">
            <a:avLst/>
          </a:prstGeom>
          <a:solidFill>
            <a:schemeClr val="accent5"/>
          </a:solidFill>
          <a:ln>
            <a:solidFill>
              <a:schemeClr val="accent5">
                <a:lumMod val="75000"/>
              </a:schemeClr>
            </a:solidFill>
          </a:ln>
          <a:effectLst/>
        </p:spPr>
        <p:style>
          <a:lnRef idx="2">
            <a:schemeClr val="dk1"/>
          </a:lnRef>
          <a:fillRef idx="1">
            <a:schemeClr val="lt1"/>
          </a:fillRef>
          <a:effectRef idx="0">
            <a:schemeClr val="dk1"/>
          </a:effectRef>
          <a:fontRef idx="minor">
            <a:schemeClr val="dk1"/>
          </a:fontRef>
        </p:style>
        <p:txBody>
          <a:bodyPr rtlCol="0" anchor="t"/>
          <a:lstStyle/>
          <a:p>
            <a:pPr algn="ctr"/>
            <a:endParaRPr kumimoji="1" lang="ja-JP" altLang="en-US" sz="2800">
              <a:solidFill>
                <a:schemeClr val="accent5"/>
              </a:solidFill>
              <a:latin typeface="+mj-lt"/>
              <a:ea typeface="+mj-ea"/>
              <a:cs typeface="ＭＳ Ｐゴシック"/>
            </a:endParaRPr>
          </a:p>
        </p:txBody>
      </p:sp>
      <p:sp>
        <p:nvSpPr>
          <p:cNvPr id="44" name="正方形/長方形 43">
            <a:extLst>
              <a:ext uri="{FF2B5EF4-FFF2-40B4-BE49-F238E27FC236}">
                <a16:creationId xmlns:a16="http://schemas.microsoft.com/office/drawing/2014/main" id="{4C1E4100-9E49-4164-85B0-50C9D6D4A2D1}"/>
              </a:ext>
            </a:extLst>
          </p:cNvPr>
          <p:cNvSpPr/>
          <p:nvPr/>
        </p:nvSpPr>
        <p:spPr>
          <a:xfrm>
            <a:off x="4099746" y="2731527"/>
            <a:ext cx="370115" cy="291583"/>
          </a:xfrm>
          <a:prstGeom prst="rect">
            <a:avLst/>
          </a:prstGeom>
          <a:solidFill>
            <a:schemeClr val="accent5"/>
          </a:solidFill>
          <a:ln>
            <a:solidFill>
              <a:schemeClr val="accent5">
                <a:lumMod val="75000"/>
              </a:schemeClr>
            </a:solidFill>
          </a:ln>
          <a:effectLst/>
        </p:spPr>
        <p:style>
          <a:lnRef idx="2">
            <a:schemeClr val="dk1"/>
          </a:lnRef>
          <a:fillRef idx="1">
            <a:schemeClr val="lt1"/>
          </a:fillRef>
          <a:effectRef idx="0">
            <a:schemeClr val="dk1"/>
          </a:effectRef>
          <a:fontRef idx="minor">
            <a:schemeClr val="dk1"/>
          </a:fontRef>
        </p:style>
        <p:txBody>
          <a:bodyPr rtlCol="0" anchor="t"/>
          <a:lstStyle/>
          <a:p>
            <a:pPr algn="ctr"/>
            <a:endParaRPr kumimoji="1" lang="ja-JP" altLang="en-US" sz="2800">
              <a:solidFill>
                <a:schemeClr val="accent5"/>
              </a:solidFill>
              <a:latin typeface="+mj-lt"/>
              <a:ea typeface="+mj-ea"/>
              <a:cs typeface="ＭＳ Ｐゴシック"/>
            </a:endParaRPr>
          </a:p>
        </p:txBody>
      </p:sp>
      <p:sp>
        <p:nvSpPr>
          <p:cNvPr id="45" name="正方形/長方形 44">
            <a:extLst>
              <a:ext uri="{FF2B5EF4-FFF2-40B4-BE49-F238E27FC236}">
                <a16:creationId xmlns:a16="http://schemas.microsoft.com/office/drawing/2014/main" id="{A39D871E-B71F-4EB5-916F-EA4473C2E1EE}"/>
              </a:ext>
            </a:extLst>
          </p:cNvPr>
          <p:cNvSpPr/>
          <p:nvPr/>
        </p:nvSpPr>
        <p:spPr>
          <a:xfrm>
            <a:off x="4469861" y="2731527"/>
            <a:ext cx="370115" cy="291583"/>
          </a:xfrm>
          <a:prstGeom prst="rect">
            <a:avLst/>
          </a:prstGeom>
          <a:solidFill>
            <a:schemeClr val="accent5"/>
          </a:solidFill>
          <a:ln>
            <a:solidFill>
              <a:schemeClr val="accent5">
                <a:lumMod val="75000"/>
              </a:schemeClr>
            </a:solidFill>
          </a:ln>
          <a:effectLst/>
        </p:spPr>
        <p:style>
          <a:lnRef idx="2">
            <a:schemeClr val="dk1"/>
          </a:lnRef>
          <a:fillRef idx="1">
            <a:schemeClr val="lt1"/>
          </a:fillRef>
          <a:effectRef idx="0">
            <a:schemeClr val="dk1"/>
          </a:effectRef>
          <a:fontRef idx="minor">
            <a:schemeClr val="dk1"/>
          </a:fontRef>
        </p:style>
        <p:txBody>
          <a:bodyPr rtlCol="0" anchor="t"/>
          <a:lstStyle/>
          <a:p>
            <a:pPr algn="ctr"/>
            <a:endParaRPr kumimoji="1" lang="ja-JP" altLang="en-US" sz="2800">
              <a:solidFill>
                <a:schemeClr val="accent5"/>
              </a:solidFill>
              <a:latin typeface="+mj-lt"/>
              <a:ea typeface="+mj-ea"/>
              <a:cs typeface="ＭＳ Ｐゴシック"/>
            </a:endParaRPr>
          </a:p>
        </p:txBody>
      </p:sp>
      <p:sp>
        <p:nvSpPr>
          <p:cNvPr id="46" name="正方形/長方形 45">
            <a:extLst>
              <a:ext uri="{FF2B5EF4-FFF2-40B4-BE49-F238E27FC236}">
                <a16:creationId xmlns:a16="http://schemas.microsoft.com/office/drawing/2014/main" id="{814C7D28-048F-4449-8F7B-7CB8EE0D7810}"/>
              </a:ext>
            </a:extLst>
          </p:cNvPr>
          <p:cNvSpPr/>
          <p:nvPr/>
        </p:nvSpPr>
        <p:spPr>
          <a:xfrm>
            <a:off x="4839978" y="2731527"/>
            <a:ext cx="370115" cy="291583"/>
          </a:xfrm>
          <a:prstGeom prst="rect">
            <a:avLst/>
          </a:prstGeom>
          <a:solidFill>
            <a:schemeClr val="accent5"/>
          </a:solidFill>
          <a:ln>
            <a:solidFill>
              <a:schemeClr val="accent5">
                <a:lumMod val="75000"/>
              </a:schemeClr>
            </a:solidFill>
          </a:ln>
          <a:effectLst/>
        </p:spPr>
        <p:style>
          <a:lnRef idx="2">
            <a:schemeClr val="dk1"/>
          </a:lnRef>
          <a:fillRef idx="1">
            <a:schemeClr val="lt1"/>
          </a:fillRef>
          <a:effectRef idx="0">
            <a:schemeClr val="dk1"/>
          </a:effectRef>
          <a:fontRef idx="minor">
            <a:schemeClr val="dk1"/>
          </a:fontRef>
        </p:style>
        <p:txBody>
          <a:bodyPr rtlCol="0" anchor="t"/>
          <a:lstStyle/>
          <a:p>
            <a:pPr algn="ctr"/>
            <a:endParaRPr kumimoji="1" lang="ja-JP" altLang="en-US" sz="2800">
              <a:solidFill>
                <a:schemeClr val="accent5"/>
              </a:solidFill>
              <a:latin typeface="+mj-lt"/>
              <a:ea typeface="+mj-ea"/>
              <a:cs typeface="ＭＳ Ｐゴシック"/>
            </a:endParaRPr>
          </a:p>
        </p:txBody>
      </p:sp>
      <p:sp>
        <p:nvSpPr>
          <p:cNvPr id="47" name="正方形/長方形 46">
            <a:extLst>
              <a:ext uri="{FF2B5EF4-FFF2-40B4-BE49-F238E27FC236}">
                <a16:creationId xmlns:a16="http://schemas.microsoft.com/office/drawing/2014/main" id="{88A6E213-A41B-47BA-8D45-D9A01EE95D2D}"/>
              </a:ext>
            </a:extLst>
          </p:cNvPr>
          <p:cNvSpPr/>
          <p:nvPr/>
        </p:nvSpPr>
        <p:spPr>
          <a:xfrm>
            <a:off x="5210093" y="2731527"/>
            <a:ext cx="370115" cy="291583"/>
          </a:xfrm>
          <a:prstGeom prst="rect">
            <a:avLst/>
          </a:prstGeom>
          <a:solidFill>
            <a:schemeClr val="accent5"/>
          </a:solidFill>
          <a:ln>
            <a:solidFill>
              <a:schemeClr val="accent5">
                <a:lumMod val="75000"/>
              </a:schemeClr>
            </a:solidFill>
          </a:ln>
          <a:effectLst/>
        </p:spPr>
        <p:style>
          <a:lnRef idx="2">
            <a:schemeClr val="dk1"/>
          </a:lnRef>
          <a:fillRef idx="1">
            <a:schemeClr val="lt1"/>
          </a:fillRef>
          <a:effectRef idx="0">
            <a:schemeClr val="dk1"/>
          </a:effectRef>
          <a:fontRef idx="minor">
            <a:schemeClr val="dk1"/>
          </a:fontRef>
        </p:style>
        <p:txBody>
          <a:bodyPr rtlCol="0" anchor="t"/>
          <a:lstStyle/>
          <a:p>
            <a:pPr algn="ctr"/>
            <a:endParaRPr kumimoji="1" lang="ja-JP" altLang="en-US" sz="2800">
              <a:solidFill>
                <a:schemeClr val="accent5"/>
              </a:solidFill>
              <a:latin typeface="+mj-lt"/>
              <a:ea typeface="+mj-ea"/>
              <a:cs typeface="ＭＳ Ｐゴシック"/>
            </a:endParaRPr>
          </a:p>
        </p:txBody>
      </p:sp>
      <p:sp>
        <p:nvSpPr>
          <p:cNvPr id="48" name="正方形/長方形 47">
            <a:extLst>
              <a:ext uri="{FF2B5EF4-FFF2-40B4-BE49-F238E27FC236}">
                <a16:creationId xmlns:a16="http://schemas.microsoft.com/office/drawing/2014/main" id="{E556561C-750C-47B7-8843-61DB8DABE242}"/>
              </a:ext>
            </a:extLst>
          </p:cNvPr>
          <p:cNvSpPr/>
          <p:nvPr/>
        </p:nvSpPr>
        <p:spPr>
          <a:xfrm>
            <a:off x="5580208" y="2731527"/>
            <a:ext cx="370115" cy="291583"/>
          </a:xfrm>
          <a:prstGeom prst="rect">
            <a:avLst/>
          </a:prstGeom>
          <a:solidFill>
            <a:schemeClr val="accent5"/>
          </a:solidFill>
          <a:ln>
            <a:solidFill>
              <a:schemeClr val="accent5">
                <a:lumMod val="75000"/>
              </a:schemeClr>
            </a:solidFill>
          </a:ln>
          <a:effectLst/>
        </p:spPr>
        <p:style>
          <a:lnRef idx="2">
            <a:schemeClr val="dk1"/>
          </a:lnRef>
          <a:fillRef idx="1">
            <a:schemeClr val="lt1"/>
          </a:fillRef>
          <a:effectRef idx="0">
            <a:schemeClr val="dk1"/>
          </a:effectRef>
          <a:fontRef idx="minor">
            <a:schemeClr val="dk1"/>
          </a:fontRef>
        </p:style>
        <p:txBody>
          <a:bodyPr rtlCol="0" anchor="t"/>
          <a:lstStyle/>
          <a:p>
            <a:pPr algn="ctr"/>
            <a:endParaRPr kumimoji="1" lang="ja-JP" altLang="en-US" sz="2800">
              <a:solidFill>
                <a:schemeClr val="accent5"/>
              </a:solidFill>
              <a:latin typeface="+mj-lt"/>
              <a:ea typeface="+mj-ea"/>
              <a:cs typeface="ＭＳ Ｐゴシック"/>
            </a:endParaRPr>
          </a:p>
        </p:txBody>
      </p:sp>
      <p:sp>
        <p:nvSpPr>
          <p:cNvPr id="49" name="正方形/長方形 48">
            <a:extLst>
              <a:ext uri="{FF2B5EF4-FFF2-40B4-BE49-F238E27FC236}">
                <a16:creationId xmlns:a16="http://schemas.microsoft.com/office/drawing/2014/main" id="{51262B2A-E635-4369-AC12-8F890B0FBAE6}"/>
              </a:ext>
            </a:extLst>
          </p:cNvPr>
          <p:cNvSpPr/>
          <p:nvPr/>
        </p:nvSpPr>
        <p:spPr>
          <a:xfrm>
            <a:off x="5950323" y="2731527"/>
            <a:ext cx="370115" cy="291583"/>
          </a:xfrm>
          <a:prstGeom prst="rect">
            <a:avLst/>
          </a:prstGeom>
          <a:solidFill>
            <a:schemeClr val="accent5"/>
          </a:solidFill>
          <a:ln>
            <a:solidFill>
              <a:schemeClr val="accent5">
                <a:lumMod val="75000"/>
              </a:schemeClr>
            </a:solidFill>
          </a:ln>
          <a:effectLst/>
        </p:spPr>
        <p:style>
          <a:lnRef idx="2">
            <a:schemeClr val="dk1"/>
          </a:lnRef>
          <a:fillRef idx="1">
            <a:schemeClr val="lt1"/>
          </a:fillRef>
          <a:effectRef idx="0">
            <a:schemeClr val="dk1"/>
          </a:effectRef>
          <a:fontRef idx="minor">
            <a:schemeClr val="dk1"/>
          </a:fontRef>
        </p:style>
        <p:txBody>
          <a:bodyPr rtlCol="0" anchor="t"/>
          <a:lstStyle/>
          <a:p>
            <a:pPr algn="ctr"/>
            <a:endParaRPr kumimoji="1" lang="ja-JP" altLang="en-US" sz="2800">
              <a:solidFill>
                <a:schemeClr val="accent5"/>
              </a:solidFill>
              <a:latin typeface="+mj-lt"/>
              <a:ea typeface="+mj-ea"/>
              <a:cs typeface="ＭＳ Ｐゴシック"/>
            </a:endParaRPr>
          </a:p>
        </p:txBody>
      </p:sp>
      <p:sp>
        <p:nvSpPr>
          <p:cNvPr id="50" name="正方形/長方形 49">
            <a:extLst>
              <a:ext uri="{FF2B5EF4-FFF2-40B4-BE49-F238E27FC236}">
                <a16:creationId xmlns:a16="http://schemas.microsoft.com/office/drawing/2014/main" id="{539A764A-B67A-49E5-B3E6-1A20C0C0B8F5}"/>
              </a:ext>
            </a:extLst>
          </p:cNvPr>
          <p:cNvSpPr/>
          <p:nvPr/>
        </p:nvSpPr>
        <p:spPr>
          <a:xfrm>
            <a:off x="6320438" y="2731527"/>
            <a:ext cx="370115" cy="291583"/>
          </a:xfrm>
          <a:prstGeom prst="rect">
            <a:avLst/>
          </a:prstGeom>
          <a:solidFill>
            <a:schemeClr val="accent5"/>
          </a:solidFill>
          <a:ln>
            <a:solidFill>
              <a:schemeClr val="accent5">
                <a:lumMod val="75000"/>
              </a:schemeClr>
            </a:solidFill>
          </a:ln>
          <a:effectLst/>
        </p:spPr>
        <p:style>
          <a:lnRef idx="2">
            <a:schemeClr val="dk1"/>
          </a:lnRef>
          <a:fillRef idx="1">
            <a:schemeClr val="lt1"/>
          </a:fillRef>
          <a:effectRef idx="0">
            <a:schemeClr val="dk1"/>
          </a:effectRef>
          <a:fontRef idx="minor">
            <a:schemeClr val="dk1"/>
          </a:fontRef>
        </p:style>
        <p:txBody>
          <a:bodyPr rtlCol="0" anchor="t"/>
          <a:lstStyle/>
          <a:p>
            <a:pPr algn="ctr"/>
            <a:endParaRPr kumimoji="1" lang="ja-JP" altLang="en-US" sz="2800">
              <a:solidFill>
                <a:schemeClr val="accent5"/>
              </a:solidFill>
              <a:latin typeface="+mj-lt"/>
              <a:ea typeface="+mj-ea"/>
              <a:cs typeface="ＭＳ Ｐゴシック"/>
            </a:endParaRPr>
          </a:p>
        </p:txBody>
      </p:sp>
      <p:sp>
        <p:nvSpPr>
          <p:cNvPr id="51" name="正方形/長方形 50">
            <a:extLst>
              <a:ext uri="{FF2B5EF4-FFF2-40B4-BE49-F238E27FC236}">
                <a16:creationId xmlns:a16="http://schemas.microsoft.com/office/drawing/2014/main" id="{2C8D3A53-A9F2-40DC-8DE7-94D76168E7AB}"/>
              </a:ext>
            </a:extLst>
          </p:cNvPr>
          <p:cNvSpPr/>
          <p:nvPr/>
        </p:nvSpPr>
        <p:spPr>
          <a:xfrm>
            <a:off x="6690553" y="2731527"/>
            <a:ext cx="370115" cy="291583"/>
          </a:xfrm>
          <a:prstGeom prst="rect">
            <a:avLst/>
          </a:prstGeom>
          <a:solidFill>
            <a:schemeClr val="accent5"/>
          </a:solidFill>
          <a:ln>
            <a:solidFill>
              <a:schemeClr val="accent5">
                <a:lumMod val="75000"/>
              </a:schemeClr>
            </a:solidFill>
          </a:ln>
          <a:effectLst/>
        </p:spPr>
        <p:style>
          <a:lnRef idx="2">
            <a:schemeClr val="dk1"/>
          </a:lnRef>
          <a:fillRef idx="1">
            <a:schemeClr val="lt1"/>
          </a:fillRef>
          <a:effectRef idx="0">
            <a:schemeClr val="dk1"/>
          </a:effectRef>
          <a:fontRef idx="minor">
            <a:schemeClr val="dk1"/>
          </a:fontRef>
        </p:style>
        <p:txBody>
          <a:bodyPr rtlCol="0" anchor="t"/>
          <a:lstStyle/>
          <a:p>
            <a:pPr algn="ctr"/>
            <a:endParaRPr kumimoji="1" lang="ja-JP" altLang="en-US" sz="2800">
              <a:solidFill>
                <a:schemeClr val="accent5"/>
              </a:solidFill>
              <a:latin typeface="+mj-lt"/>
              <a:ea typeface="+mj-ea"/>
              <a:cs typeface="ＭＳ Ｐゴシック"/>
            </a:endParaRPr>
          </a:p>
        </p:txBody>
      </p:sp>
      <p:sp>
        <p:nvSpPr>
          <p:cNvPr id="52" name="正方形/長方形 51">
            <a:extLst>
              <a:ext uri="{FF2B5EF4-FFF2-40B4-BE49-F238E27FC236}">
                <a16:creationId xmlns:a16="http://schemas.microsoft.com/office/drawing/2014/main" id="{012A7619-B72A-45D6-8BA9-109BF778D910}"/>
              </a:ext>
            </a:extLst>
          </p:cNvPr>
          <p:cNvSpPr/>
          <p:nvPr/>
        </p:nvSpPr>
        <p:spPr>
          <a:xfrm>
            <a:off x="2989401" y="3023110"/>
            <a:ext cx="370115" cy="291583"/>
          </a:xfrm>
          <a:prstGeom prst="rect">
            <a:avLst/>
          </a:prstGeom>
          <a:solidFill>
            <a:schemeClr val="accent1"/>
          </a:solidFill>
          <a:ln>
            <a:solidFill>
              <a:schemeClr val="tx2"/>
            </a:solidFill>
          </a:ln>
          <a:effectLst/>
        </p:spPr>
        <p:style>
          <a:lnRef idx="2">
            <a:schemeClr val="dk1"/>
          </a:lnRef>
          <a:fillRef idx="1">
            <a:schemeClr val="lt1"/>
          </a:fillRef>
          <a:effectRef idx="0">
            <a:schemeClr val="dk1"/>
          </a:effectRef>
          <a:fontRef idx="minor">
            <a:schemeClr val="dk1"/>
          </a:fontRef>
        </p:style>
        <p:txBody>
          <a:bodyPr rtlCol="0" anchor="t"/>
          <a:lstStyle/>
          <a:p>
            <a:pPr algn="ctr"/>
            <a:endParaRPr kumimoji="1" lang="ja-JP" altLang="en-US" sz="2800">
              <a:solidFill>
                <a:schemeClr val="accent5"/>
              </a:solidFill>
              <a:latin typeface="+mj-lt"/>
              <a:ea typeface="+mj-ea"/>
              <a:cs typeface="ＭＳ Ｐゴシック"/>
            </a:endParaRPr>
          </a:p>
        </p:txBody>
      </p:sp>
      <p:sp>
        <p:nvSpPr>
          <p:cNvPr id="53" name="正方形/長方形 52">
            <a:extLst>
              <a:ext uri="{FF2B5EF4-FFF2-40B4-BE49-F238E27FC236}">
                <a16:creationId xmlns:a16="http://schemas.microsoft.com/office/drawing/2014/main" id="{6041E634-3B73-47AB-BC50-03616A293463}"/>
              </a:ext>
            </a:extLst>
          </p:cNvPr>
          <p:cNvSpPr/>
          <p:nvPr/>
        </p:nvSpPr>
        <p:spPr>
          <a:xfrm>
            <a:off x="3359516" y="3023110"/>
            <a:ext cx="370115" cy="291583"/>
          </a:xfrm>
          <a:prstGeom prst="rect">
            <a:avLst/>
          </a:prstGeom>
          <a:solidFill>
            <a:schemeClr val="accent1"/>
          </a:solidFill>
          <a:ln>
            <a:solidFill>
              <a:schemeClr val="tx2"/>
            </a:solidFill>
          </a:ln>
          <a:effectLst/>
        </p:spPr>
        <p:style>
          <a:lnRef idx="2">
            <a:schemeClr val="dk1"/>
          </a:lnRef>
          <a:fillRef idx="1">
            <a:schemeClr val="lt1"/>
          </a:fillRef>
          <a:effectRef idx="0">
            <a:schemeClr val="dk1"/>
          </a:effectRef>
          <a:fontRef idx="minor">
            <a:schemeClr val="dk1"/>
          </a:fontRef>
        </p:style>
        <p:txBody>
          <a:bodyPr rtlCol="0" anchor="t"/>
          <a:lstStyle/>
          <a:p>
            <a:pPr algn="ctr"/>
            <a:endParaRPr kumimoji="1" lang="ja-JP" altLang="en-US" sz="2800">
              <a:solidFill>
                <a:schemeClr val="accent5"/>
              </a:solidFill>
              <a:latin typeface="+mj-lt"/>
              <a:ea typeface="+mj-ea"/>
              <a:cs typeface="ＭＳ Ｐゴシック"/>
            </a:endParaRPr>
          </a:p>
        </p:txBody>
      </p:sp>
      <p:sp>
        <p:nvSpPr>
          <p:cNvPr id="54" name="正方形/長方形 53">
            <a:extLst>
              <a:ext uri="{FF2B5EF4-FFF2-40B4-BE49-F238E27FC236}">
                <a16:creationId xmlns:a16="http://schemas.microsoft.com/office/drawing/2014/main" id="{6DB0EA02-5561-424D-BA7B-EE12D738F71A}"/>
              </a:ext>
            </a:extLst>
          </p:cNvPr>
          <p:cNvSpPr/>
          <p:nvPr/>
        </p:nvSpPr>
        <p:spPr>
          <a:xfrm>
            <a:off x="3729631" y="3023110"/>
            <a:ext cx="370115" cy="291583"/>
          </a:xfrm>
          <a:prstGeom prst="rect">
            <a:avLst/>
          </a:prstGeom>
          <a:solidFill>
            <a:schemeClr val="accent1"/>
          </a:solidFill>
          <a:ln>
            <a:solidFill>
              <a:schemeClr val="tx2"/>
            </a:solidFill>
          </a:ln>
          <a:effectLst/>
        </p:spPr>
        <p:style>
          <a:lnRef idx="2">
            <a:schemeClr val="dk1"/>
          </a:lnRef>
          <a:fillRef idx="1">
            <a:schemeClr val="lt1"/>
          </a:fillRef>
          <a:effectRef idx="0">
            <a:schemeClr val="dk1"/>
          </a:effectRef>
          <a:fontRef idx="minor">
            <a:schemeClr val="dk1"/>
          </a:fontRef>
        </p:style>
        <p:txBody>
          <a:bodyPr rtlCol="0" anchor="t"/>
          <a:lstStyle/>
          <a:p>
            <a:pPr algn="ctr"/>
            <a:endParaRPr kumimoji="1" lang="ja-JP" altLang="en-US" sz="2800">
              <a:solidFill>
                <a:schemeClr val="accent5"/>
              </a:solidFill>
              <a:latin typeface="+mj-lt"/>
              <a:ea typeface="+mj-ea"/>
              <a:cs typeface="ＭＳ Ｐゴシック"/>
            </a:endParaRPr>
          </a:p>
        </p:txBody>
      </p:sp>
      <p:sp>
        <p:nvSpPr>
          <p:cNvPr id="55" name="正方形/長方形 54">
            <a:extLst>
              <a:ext uri="{FF2B5EF4-FFF2-40B4-BE49-F238E27FC236}">
                <a16:creationId xmlns:a16="http://schemas.microsoft.com/office/drawing/2014/main" id="{4631D84F-91E6-4B80-AFB2-AB34CC1FCBF4}"/>
              </a:ext>
            </a:extLst>
          </p:cNvPr>
          <p:cNvSpPr/>
          <p:nvPr/>
        </p:nvSpPr>
        <p:spPr>
          <a:xfrm>
            <a:off x="4099746" y="3023110"/>
            <a:ext cx="370115" cy="291583"/>
          </a:xfrm>
          <a:prstGeom prst="rect">
            <a:avLst/>
          </a:prstGeom>
          <a:solidFill>
            <a:schemeClr val="accent1"/>
          </a:solidFill>
          <a:ln>
            <a:solidFill>
              <a:schemeClr val="tx2"/>
            </a:solidFill>
          </a:ln>
          <a:effectLst/>
        </p:spPr>
        <p:style>
          <a:lnRef idx="2">
            <a:schemeClr val="dk1"/>
          </a:lnRef>
          <a:fillRef idx="1">
            <a:schemeClr val="lt1"/>
          </a:fillRef>
          <a:effectRef idx="0">
            <a:schemeClr val="dk1"/>
          </a:effectRef>
          <a:fontRef idx="minor">
            <a:schemeClr val="dk1"/>
          </a:fontRef>
        </p:style>
        <p:txBody>
          <a:bodyPr rtlCol="0" anchor="t"/>
          <a:lstStyle/>
          <a:p>
            <a:pPr algn="ctr"/>
            <a:endParaRPr kumimoji="1" lang="ja-JP" altLang="en-US" sz="2800">
              <a:solidFill>
                <a:schemeClr val="accent5"/>
              </a:solidFill>
              <a:latin typeface="+mj-lt"/>
              <a:ea typeface="+mj-ea"/>
              <a:cs typeface="ＭＳ Ｐゴシック"/>
            </a:endParaRPr>
          </a:p>
        </p:txBody>
      </p:sp>
      <p:sp>
        <p:nvSpPr>
          <p:cNvPr id="56" name="正方形/長方形 55">
            <a:extLst>
              <a:ext uri="{FF2B5EF4-FFF2-40B4-BE49-F238E27FC236}">
                <a16:creationId xmlns:a16="http://schemas.microsoft.com/office/drawing/2014/main" id="{63F834DB-4F0C-4470-BECA-AB06B84D8E64}"/>
              </a:ext>
            </a:extLst>
          </p:cNvPr>
          <p:cNvSpPr/>
          <p:nvPr/>
        </p:nvSpPr>
        <p:spPr>
          <a:xfrm>
            <a:off x="4469861" y="3023110"/>
            <a:ext cx="370115" cy="291583"/>
          </a:xfrm>
          <a:prstGeom prst="rect">
            <a:avLst/>
          </a:prstGeom>
          <a:solidFill>
            <a:schemeClr val="accent1"/>
          </a:solidFill>
          <a:ln>
            <a:solidFill>
              <a:schemeClr val="tx2"/>
            </a:solidFill>
          </a:ln>
          <a:effectLst/>
        </p:spPr>
        <p:style>
          <a:lnRef idx="2">
            <a:schemeClr val="dk1"/>
          </a:lnRef>
          <a:fillRef idx="1">
            <a:schemeClr val="lt1"/>
          </a:fillRef>
          <a:effectRef idx="0">
            <a:schemeClr val="dk1"/>
          </a:effectRef>
          <a:fontRef idx="minor">
            <a:schemeClr val="dk1"/>
          </a:fontRef>
        </p:style>
        <p:txBody>
          <a:bodyPr rtlCol="0" anchor="t"/>
          <a:lstStyle/>
          <a:p>
            <a:pPr algn="ctr"/>
            <a:endParaRPr kumimoji="1" lang="ja-JP" altLang="en-US" sz="2800">
              <a:solidFill>
                <a:schemeClr val="accent5"/>
              </a:solidFill>
              <a:latin typeface="+mj-lt"/>
              <a:ea typeface="+mj-ea"/>
              <a:cs typeface="ＭＳ Ｐゴシック"/>
            </a:endParaRPr>
          </a:p>
        </p:txBody>
      </p:sp>
      <p:sp>
        <p:nvSpPr>
          <p:cNvPr id="57" name="正方形/長方形 56">
            <a:extLst>
              <a:ext uri="{FF2B5EF4-FFF2-40B4-BE49-F238E27FC236}">
                <a16:creationId xmlns:a16="http://schemas.microsoft.com/office/drawing/2014/main" id="{07AB4F94-CE7E-45CE-BCE4-BB5217CFF622}"/>
              </a:ext>
            </a:extLst>
          </p:cNvPr>
          <p:cNvSpPr/>
          <p:nvPr/>
        </p:nvSpPr>
        <p:spPr>
          <a:xfrm>
            <a:off x="4839976" y="3023110"/>
            <a:ext cx="370115" cy="291583"/>
          </a:xfrm>
          <a:prstGeom prst="rect">
            <a:avLst/>
          </a:prstGeom>
          <a:solidFill>
            <a:schemeClr val="accent1"/>
          </a:solidFill>
          <a:ln>
            <a:solidFill>
              <a:schemeClr val="tx2"/>
            </a:solidFill>
          </a:ln>
          <a:effectLst/>
        </p:spPr>
        <p:style>
          <a:lnRef idx="2">
            <a:schemeClr val="dk1"/>
          </a:lnRef>
          <a:fillRef idx="1">
            <a:schemeClr val="lt1"/>
          </a:fillRef>
          <a:effectRef idx="0">
            <a:schemeClr val="dk1"/>
          </a:effectRef>
          <a:fontRef idx="minor">
            <a:schemeClr val="dk1"/>
          </a:fontRef>
        </p:style>
        <p:txBody>
          <a:bodyPr rtlCol="0" anchor="t"/>
          <a:lstStyle/>
          <a:p>
            <a:pPr algn="ctr"/>
            <a:endParaRPr kumimoji="1" lang="ja-JP" altLang="en-US" sz="2800">
              <a:solidFill>
                <a:schemeClr val="accent5"/>
              </a:solidFill>
              <a:latin typeface="+mj-lt"/>
              <a:ea typeface="+mj-ea"/>
              <a:cs typeface="ＭＳ Ｐゴシック"/>
            </a:endParaRPr>
          </a:p>
        </p:txBody>
      </p:sp>
      <p:sp>
        <p:nvSpPr>
          <p:cNvPr id="58" name="正方形/長方形 57">
            <a:extLst>
              <a:ext uri="{FF2B5EF4-FFF2-40B4-BE49-F238E27FC236}">
                <a16:creationId xmlns:a16="http://schemas.microsoft.com/office/drawing/2014/main" id="{8F213B5B-711C-4049-B54D-53B0224017A8}"/>
              </a:ext>
            </a:extLst>
          </p:cNvPr>
          <p:cNvSpPr/>
          <p:nvPr/>
        </p:nvSpPr>
        <p:spPr>
          <a:xfrm>
            <a:off x="5210093" y="3023110"/>
            <a:ext cx="370115" cy="291583"/>
          </a:xfrm>
          <a:prstGeom prst="rect">
            <a:avLst/>
          </a:prstGeom>
          <a:solidFill>
            <a:schemeClr val="accent1"/>
          </a:solidFill>
          <a:ln>
            <a:solidFill>
              <a:schemeClr val="tx2"/>
            </a:solidFill>
          </a:ln>
          <a:effectLst/>
        </p:spPr>
        <p:style>
          <a:lnRef idx="2">
            <a:schemeClr val="dk1"/>
          </a:lnRef>
          <a:fillRef idx="1">
            <a:schemeClr val="lt1"/>
          </a:fillRef>
          <a:effectRef idx="0">
            <a:schemeClr val="dk1"/>
          </a:effectRef>
          <a:fontRef idx="minor">
            <a:schemeClr val="dk1"/>
          </a:fontRef>
        </p:style>
        <p:txBody>
          <a:bodyPr rtlCol="0" anchor="t"/>
          <a:lstStyle/>
          <a:p>
            <a:pPr algn="ctr"/>
            <a:endParaRPr kumimoji="1" lang="ja-JP" altLang="en-US" sz="2800">
              <a:solidFill>
                <a:schemeClr val="accent5"/>
              </a:solidFill>
              <a:latin typeface="+mj-lt"/>
              <a:ea typeface="+mj-ea"/>
              <a:cs typeface="ＭＳ Ｐゴシック"/>
            </a:endParaRPr>
          </a:p>
        </p:txBody>
      </p:sp>
      <p:sp>
        <p:nvSpPr>
          <p:cNvPr id="59" name="正方形/長方形 58">
            <a:extLst>
              <a:ext uri="{FF2B5EF4-FFF2-40B4-BE49-F238E27FC236}">
                <a16:creationId xmlns:a16="http://schemas.microsoft.com/office/drawing/2014/main" id="{962FEAC7-C99D-4EBC-88B1-7DEFD6466DC3}"/>
              </a:ext>
            </a:extLst>
          </p:cNvPr>
          <p:cNvSpPr/>
          <p:nvPr/>
        </p:nvSpPr>
        <p:spPr>
          <a:xfrm>
            <a:off x="5580208" y="3023110"/>
            <a:ext cx="370115" cy="291583"/>
          </a:xfrm>
          <a:prstGeom prst="rect">
            <a:avLst/>
          </a:prstGeom>
          <a:solidFill>
            <a:schemeClr val="accent1"/>
          </a:solidFill>
          <a:ln>
            <a:solidFill>
              <a:schemeClr val="tx2"/>
            </a:solidFill>
          </a:ln>
          <a:effectLst/>
        </p:spPr>
        <p:style>
          <a:lnRef idx="2">
            <a:schemeClr val="dk1"/>
          </a:lnRef>
          <a:fillRef idx="1">
            <a:schemeClr val="lt1"/>
          </a:fillRef>
          <a:effectRef idx="0">
            <a:schemeClr val="dk1"/>
          </a:effectRef>
          <a:fontRef idx="minor">
            <a:schemeClr val="dk1"/>
          </a:fontRef>
        </p:style>
        <p:txBody>
          <a:bodyPr rtlCol="0" anchor="t"/>
          <a:lstStyle/>
          <a:p>
            <a:pPr algn="ctr"/>
            <a:endParaRPr kumimoji="1" lang="ja-JP" altLang="en-US" sz="2800">
              <a:solidFill>
                <a:schemeClr val="accent5"/>
              </a:solidFill>
              <a:latin typeface="+mj-lt"/>
              <a:ea typeface="+mj-ea"/>
              <a:cs typeface="ＭＳ Ｐゴシック"/>
            </a:endParaRPr>
          </a:p>
        </p:txBody>
      </p:sp>
      <p:sp>
        <p:nvSpPr>
          <p:cNvPr id="60" name="正方形/長方形 59">
            <a:extLst>
              <a:ext uri="{FF2B5EF4-FFF2-40B4-BE49-F238E27FC236}">
                <a16:creationId xmlns:a16="http://schemas.microsoft.com/office/drawing/2014/main" id="{9A9CA6D6-FFB6-4F56-82FE-192056EF6866}"/>
              </a:ext>
            </a:extLst>
          </p:cNvPr>
          <p:cNvSpPr/>
          <p:nvPr/>
        </p:nvSpPr>
        <p:spPr>
          <a:xfrm>
            <a:off x="5950323" y="3023110"/>
            <a:ext cx="370115" cy="291583"/>
          </a:xfrm>
          <a:prstGeom prst="rect">
            <a:avLst/>
          </a:prstGeom>
          <a:solidFill>
            <a:schemeClr val="accent1"/>
          </a:solidFill>
          <a:ln>
            <a:solidFill>
              <a:schemeClr val="tx2"/>
            </a:solidFill>
          </a:ln>
          <a:effectLst/>
        </p:spPr>
        <p:style>
          <a:lnRef idx="2">
            <a:schemeClr val="dk1"/>
          </a:lnRef>
          <a:fillRef idx="1">
            <a:schemeClr val="lt1"/>
          </a:fillRef>
          <a:effectRef idx="0">
            <a:schemeClr val="dk1"/>
          </a:effectRef>
          <a:fontRef idx="minor">
            <a:schemeClr val="dk1"/>
          </a:fontRef>
        </p:style>
        <p:txBody>
          <a:bodyPr rtlCol="0" anchor="t"/>
          <a:lstStyle/>
          <a:p>
            <a:pPr algn="ctr"/>
            <a:endParaRPr kumimoji="1" lang="ja-JP" altLang="en-US" sz="2800">
              <a:solidFill>
                <a:schemeClr val="accent5"/>
              </a:solidFill>
              <a:latin typeface="+mj-lt"/>
              <a:ea typeface="+mj-ea"/>
              <a:cs typeface="ＭＳ Ｐゴシック"/>
            </a:endParaRPr>
          </a:p>
        </p:txBody>
      </p:sp>
      <p:sp>
        <p:nvSpPr>
          <p:cNvPr id="61" name="正方形/長方形 60">
            <a:extLst>
              <a:ext uri="{FF2B5EF4-FFF2-40B4-BE49-F238E27FC236}">
                <a16:creationId xmlns:a16="http://schemas.microsoft.com/office/drawing/2014/main" id="{DF38BEDF-7474-4FEE-A0FA-C6904CD1E09E}"/>
              </a:ext>
            </a:extLst>
          </p:cNvPr>
          <p:cNvSpPr/>
          <p:nvPr/>
        </p:nvSpPr>
        <p:spPr>
          <a:xfrm>
            <a:off x="6320438" y="3023110"/>
            <a:ext cx="370115" cy="291583"/>
          </a:xfrm>
          <a:prstGeom prst="rect">
            <a:avLst/>
          </a:prstGeom>
          <a:solidFill>
            <a:schemeClr val="accent1"/>
          </a:solidFill>
          <a:ln>
            <a:solidFill>
              <a:schemeClr val="tx2"/>
            </a:solidFill>
          </a:ln>
          <a:effectLst/>
        </p:spPr>
        <p:style>
          <a:lnRef idx="2">
            <a:schemeClr val="dk1"/>
          </a:lnRef>
          <a:fillRef idx="1">
            <a:schemeClr val="lt1"/>
          </a:fillRef>
          <a:effectRef idx="0">
            <a:schemeClr val="dk1"/>
          </a:effectRef>
          <a:fontRef idx="minor">
            <a:schemeClr val="dk1"/>
          </a:fontRef>
        </p:style>
        <p:txBody>
          <a:bodyPr rtlCol="0" anchor="t"/>
          <a:lstStyle/>
          <a:p>
            <a:pPr algn="ctr"/>
            <a:endParaRPr kumimoji="1" lang="ja-JP" altLang="en-US" sz="2800">
              <a:solidFill>
                <a:schemeClr val="accent5"/>
              </a:solidFill>
              <a:latin typeface="+mj-lt"/>
              <a:ea typeface="+mj-ea"/>
              <a:cs typeface="ＭＳ Ｐゴシック"/>
            </a:endParaRPr>
          </a:p>
        </p:txBody>
      </p:sp>
      <p:sp>
        <p:nvSpPr>
          <p:cNvPr id="62" name="正方形/長方形 61">
            <a:extLst>
              <a:ext uri="{FF2B5EF4-FFF2-40B4-BE49-F238E27FC236}">
                <a16:creationId xmlns:a16="http://schemas.microsoft.com/office/drawing/2014/main" id="{10678189-F946-49D3-BD9B-B6850A941BD0}"/>
              </a:ext>
            </a:extLst>
          </p:cNvPr>
          <p:cNvSpPr/>
          <p:nvPr/>
        </p:nvSpPr>
        <p:spPr>
          <a:xfrm>
            <a:off x="6690553" y="3023110"/>
            <a:ext cx="370115" cy="291583"/>
          </a:xfrm>
          <a:prstGeom prst="rect">
            <a:avLst/>
          </a:prstGeom>
          <a:solidFill>
            <a:schemeClr val="accent1"/>
          </a:solidFill>
          <a:ln>
            <a:solidFill>
              <a:schemeClr val="tx2"/>
            </a:solidFill>
          </a:ln>
          <a:effectLst/>
        </p:spPr>
        <p:style>
          <a:lnRef idx="2">
            <a:schemeClr val="dk1"/>
          </a:lnRef>
          <a:fillRef idx="1">
            <a:schemeClr val="lt1"/>
          </a:fillRef>
          <a:effectRef idx="0">
            <a:schemeClr val="dk1"/>
          </a:effectRef>
          <a:fontRef idx="minor">
            <a:schemeClr val="dk1"/>
          </a:fontRef>
        </p:style>
        <p:txBody>
          <a:bodyPr rtlCol="0" anchor="t"/>
          <a:lstStyle/>
          <a:p>
            <a:pPr algn="ctr"/>
            <a:endParaRPr kumimoji="1" lang="ja-JP" altLang="en-US" sz="2800">
              <a:solidFill>
                <a:schemeClr val="accent5"/>
              </a:solidFill>
              <a:latin typeface="+mj-lt"/>
              <a:ea typeface="+mj-ea"/>
              <a:cs typeface="ＭＳ Ｐゴシック"/>
            </a:endParaRPr>
          </a:p>
        </p:txBody>
      </p:sp>
      <p:sp>
        <p:nvSpPr>
          <p:cNvPr id="63" name="正方形/長方形 62">
            <a:extLst>
              <a:ext uri="{FF2B5EF4-FFF2-40B4-BE49-F238E27FC236}">
                <a16:creationId xmlns:a16="http://schemas.microsoft.com/office/drawing/2014/main" id="{AA0ADDF9-C222-472D-8A74-E56B908B7166}"/>
              </a:ext>
            </a:extLst>
          </p:cNvPr>
          <p:cNvSpPr/>
          <p:nvPr/>
        </p:nvSpPr>
        <p:spPr>
          <a:xfrm>
            <a:off x="7060668" y="3023110"/>
            <a:ext cx="370115" cy="291583"/>
          </a:xfrm>
          <a:prstGeom prst="rect">
            <a:avLst/>
          </a:prstGeom>
          <a:solidFill>
            <a:schemeClr val="accent1"/>
          </a:solidFill>
          <a:ln>
            <a:solidFill>
              <a:schemeClr val="tx2"/>
            </a:solidFill>
          </a:ln>
          <a:effectLst/>
        </p:spPr>
        <p:style>
          <a:lnRef idx="2">
            <a:schemeClr val="dk1"/>
          </a:lnRef>
          <a:fillRef idx="1">
            <a:schemeClr val="lt1"/>
          </a:fillRef>
          <a:effectRef idx="0">
            <a:schemeClr val="dk1"/>
          </a:effectRef>
          <a:fontRef idx="minor">
            <a:schemeClr val="dk1"/>
          </a:fontRef>
        </p:style>
        <p:txBody>
          <a:bodyPr rtlCol="0" anchor="t"/>
          <a:lstStyle/>
          <a:p>
            <a:pPr algn="ctr"/>
            <a:endParaRPr kumimoji="1" lang="ja-JP" altLang="en-US" sz="2800">
              <a:solidFill>
                <a:schemeClr val="accent5"/>
              </a:solidFill>
              <a:latin typeface="+mj-lt"/>
              <a:ea typeface="+mj-ea"/>
              <a:cs typeface="ＭＳ Ｐゴシック"/>
            </a:endParaRPr>
          </a:p>
        </p:txBody>
      </p:sp>
      <p:sp>
        <p:nvSpPr>
          <p:cNvPr id="64" name="テキスト ボックス 63">
            <a:extLst>
              <a:ext uri="{FF2B5EF4-FFF2-40B4-BE49-F238E27FC236}">
                <a16:creationId xmlns:a16="http://schemas.microsoft.com/office/drawing/2014/main" id="{F536C903-D739-4D23-8513-2DCDC87134C9}"/>
              </a:ext>
            </a:extLst>
          </p:cNvPr>
          <p:cNvSpPr txBox="1"/>
          <p:nvPr/>
        </p:nvSpPr>
        <p:spPr>
          <a:xfrm>
            <a:off x="3074191" y="1845348"/>
            <a:ext cx="1311557" cy="307777"/>
          </a:xfrm>
          <a:prstGeom prst="rect">
            <a:avLst/>
          </a:prstGeom>
          <a:noFill/>
        </p:spPr>
        <p:txBody>
          <a:bodyPr wrap="square" rtlCol="0">
            <a:spAutoFit/>
          </a:bodyPr>
          <a:lstStyle/>
          <a:p>
            <a:pPr algn="ctr"/>
            <a:r>
              <a:rPr kumimoji="1" lang="ja-JP" altLang="en-US" sz="1400">
                <a:solidFill>
                  <a:schemeClr val="bg1"/>
                </a:solidFill>
              </a:rPr>
              <a:t>命令①</a:t>
            </a:r>
          </a:p>
        </p:txBody>
      </p:sp>
      <p:sp>
        <p:nvSpPr>
          <p:cNvPr id="65" name="テキスト ボックス 64">
            <a:extLst>
              <a:ext uri="{FF2B5EF4-FFF2-40B4-BE49-F238E27FC236}">
                <a16:creationId xmlns:a16="http://schemas.microsoft.com/office/drawing/2014/main" id="{03D1FDCD-0518-4B9B-BE53-76B087312B3C}"/>
              </a:ext>
            </a:extLst>
          </p:cNvPr>
          <p:cNvSpPr txBox="1"/>
          <p:nvPr/>
        </p:nvSpPr>
        <p:spPr>
          <a:xfrm>
            <a:off x="3446219" y="2132917"/>
            <a:ext cx="1311557" cy="307777"/>
          </a:xfrm>
          <a:prstGeom prst="rect">
            <a:avLst/>
          </a:prstGeom>
          <a:noFill/>
        </p:spPr>
        <p:txBody>
          <a:bodyPr wrap="square" rtlCol="0">
            <a:spAutoFit/>
          </a:bodyPr>
          <a:lstStyle/>
          <a:p>
            <a:pPr algn="ctr"/>
            <a:r>
              <a:rPr kumimoji="1" lang="ja-JP" altLang="en-US" sz="1400">
                <a:solidFill>
                  <a:schemeClr val="bg1"/>
                </a:solidFill>
              </a:rPr>
              <a:t>命令②</a:t>
            </a:r>
          </a:p>
        </p:txBody>
      </p:sp>
      <p:sp>
        <p:nvSpPr>
          <p:cNvPr id="66" name="テキスト ボックス 65">
            <a:extLst>
              <a:ext uri="{FF2B5EF4-FFF2-40B4-BE49-F238E27FC236}">
                <a16:creationId xmlns:a16="http://schemas.microsoft.com/office/drawing/2014/main" id="{C627A10E-F04A-4D4D-AC61-19F7A7D4F770}"/>
              </a:ext>
            </a:extLst>
          </p:cNvPr>
          <p:cNvSpPr txBox="1"/>
          <p:nvPr/>
        </p:nvSpPr>
        <p:spPr>
          <a:xfrm>
            <a:off x="3819695" y="2419736"/>
            <a:ext cx="1311557" cy="307777"/>
          </a:xfrm>
          <a:prstGeom prst="rect">
            <a:avLst/>
          </a:prstGeom>
          <a:noFill/>
          <a:ln>
            <a:noFill/>
          </a:ln>
        </p:spPr>
        <p:txBody>
          <a:bodyPr wrap="square" rtlCol="0">
            <a:spAutoFit/>
          </a:bodyPr>
          <a:lstStyle/>
          <a:p>
            <a:pPr algn="ctr"/>
            <a:r>
              <a:rPr kumimoji="1" lang="ja-JP" altLang="en-US" sz="1400">
                <a:solidFill>
                  <a:schemeClr val="bg1"/>
                </a:solidFill>
              </a:rPr>
              <a:t>不正な命令①</a:t>
            </a:r>
          </a:p>
        </p:txBody>
      </p:sp>
      <p:sp>
        <p:nvSpPr>
          <p:cNvPr id="67" name="テキスト ボックス 66">
            <a:extLst>
              <a:ext uri="{FF2B5EF4-FFF2-40B4-BE49-F238E27FC236}">
                <a16:creationId xmlns:a16="http://schemas.microsoft.com/office/drawing/2014/main" id="{9F0DB887-1012-4A3D-A8AB-843807B8FE05}"/>
              </a:ext>
            </a:extLst>
          </p:cNvPr>
          <p:cNvSpPr txBox="1"/>
          <p:nvPr/>
        </p:nvSpPr>
        <p:spPr>
          <a:xfrm>
            <a:off x="4184199" y="2735541"/>
            <a:ext cx="1311557" cy="307777"/>
          </a:xfrm>
          <a:prstGeom prst="rect">
            <a:avLst/>
          </a:prstGeom>
          <a:noFill/>
          <a:ln>
            <a:noFill/>
          </a:ln>
        </p:spPr>
        <p:txBody>
          <a:bodyPr wrap="square" rtlCol="0">
            <a:spAutoFit/>
          </a:bodyPr>
          <a:lstStyle/>
          <a:p>
            <a:pPr algn="ctr"/>
            <a:r>
              <a:rPr kumimoji="1" lang="ja-JP" altLang="en-US" sz="1400">
                <a:solidFill>
                  <a:schemeClr val="bg1"/>
                </a:solidFill>
              </a:rPr>
              <a:t>不正な命令②</a:t>
            </a:r>
          </a:p>
        </p:txBody>
      </p:sp>
      <p:sp>
        <p:nvSpPr>
          <p:cNvPr id="68" name="テキスト ボックス 67">
            <a:extLst>
              <a:ext uri="{FF2B5EF4-FFF2-40B4-BE49-F238E27FC236}">
                <a16:creationId xmlns:a16="http://schemas.microsoft.com/office/drawing/2014/main" id="{4EB5A74A-3E5C-4885-8F2C-35F168FA1CFA}"/>
              </a:ext>
            </a:extLst>
          </p:cNvPr>
          <p:cNvSpPr txBox="1"/>
          <p:nvPr/>
        </p:nvSpPr>
        <p:spPr>
          <a:xfrm>
            <a:off x="4553130" y="3002414"/>
            <a:ext cx="1311557" cy="307777"/>
          </a:xfrm>
          <a:prstGeom prst="rect">
            <a:avLst/>
          </a:prstGeom>
          <a:noFill/>
        </p:spPr>
        <p:txBody>
          <a:bodyPr wrap="square" rtlCol="0">
            <a:spAutoFit/>
          </a:bodyPr>
          <a:lstStyle/>
          <a:p>
            <a:pPr algn="ctr"/>
            <a:r>
              <a:rPr kumimoji="1" lang="ja-JP" altLang="en-US" sz="1400">
                <a:solidFill>
                  <a:schemeClr val="bg1"/>
                </a:solidFill>
              </a:rPr>
              <a:t>命令③</a:t>
            </a:r>
          </a:p>
        </p:txBody>
      </p:sp>
      <p:sp>
        <p:nvSpPr>
          <p:cNvPr id="69" name="吹き出し: 角を丸めた四角形 68">
            <a:extLst>
              <a:ext uri="{FF2B5EF4-FFF2-40B4-BE49-F238E27FC236}">
                <a16:creationId xmlns:a16="http://schemas.microsoft.com/office/drawing/2014/main" id="{797D58A9-A44A-4DBF-A4EB-A1241194A5BB}"/>
              </a:ext>
            </a:extLst>
          </p:cNvPr>
          <p:cNvSpPr/>
          <p:nvPr/>
        </p:nvSpPr>
        <p:spPr>
          <a:xfrm>
            <a:off x="272142" y="3602262"/>
            <a:ext cx="1790787" cy="806094"/>
          </a:xfrm>
          <a:prstGeom prst="wedgeRoundRectCallout">
            <a:avLst>
              <a:gd name="adj1" fmla="val 61104"/>
              <a:gd name="adj2" fmla="val -147510"/>
              <a:gd name="adj3" fmla="val 16667"/>
            </a:avLst>
          </a:prstGeom>
          <a:solidFill>
            <a:srgbClr val="FF6666"/>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a:solidFill>
                  <a:schemeClr val="bg1"/>
                </a:solidFill>
                <a:latin typeface="+mj-lt"/>
                <a:ea typeface="+mj-ea"/>
                <a:cs typeface="ＭＳ Ｐゴシック"/>
              </a:rPr>
              <a:t>不正なメモリ</a:t>
            </a:r>
            <a:endParaRPr kumimoji="1" lang="en-US" altLang="ja-JP" sz="1600">
              <a:solidFill>
                <a:schemeClr val="bg1"/>
              </a:solidFill>
              <a:latin typeface="+mj-lt"/>
              <a:ea typeface="+mj-ea"/>
              <a:cs typeface="ＭＳ Ｐゴシック"/>
            </a:endParaRPr>
          </a:p>
          <a:p>
            <a:pPr algn="ctr"/>
            <a:r>
              <a:rPr kumimoji="1" lang="ja-JP" altLang="en-US" sz="1600">
                <a:solidFill>
                  <a:schemeClr val="bg1"/>
                </a:solidFill>
                <a:latin typeface="+mj-lt"/>
                <a:ea typeface="+mj-ea"/>
                <a:cs typeface="ＭＳ Ｐゴシック"/>
              </a:rPr>
              <a:t>アクセス</a:t>
            </a:r>
          </a:p>
        </p:txBody>
      </p:sp>
      <p:sp>
        <p:nvSpPr>
          <p:cNvPr id="70" name="吹き出し: 角を丸めた四角形 69">
            <a:extLst>
              <a:ext uri="{FF2B5EF4-FFF2-40B4-BE49-F238E27FC236}">
                <a16:creationId xmlns:a16="http://schemas.microsoft.com/office/drawing/2014/main" id="{B25C719E-6B9A-4B26-A240-CAC4E535EAE9}"/>
              </a:ext>
            </a:extLst>
          </p:cNvPr>
          <p:cNvSpPr/>
          <p:nvPr/>
        </p:nvSpPr>
        <p:spPr>
          <a:xfrm>
            <a:off x="2331150" y="3602262"/>
            <a:ext cx="2619632" cy="806094"/>
          </a:xfrm>
          <a:prstGeom prst="wedgeRoundRectCallout">
            <a:avLst>
              <a:gd name="adj1" fmla="val -3976"/>
              <a:gd name="adj2" fmla="val -145977"/>
              <a:gd name="adj3" fmla="val 16667"/>
            </a:avLst>
          </a:prstGeom>
          <a:solidFill>
            <a:srgbClr val="FF6666"/>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a:solidFill>
                  <a:schemeClr val="bg1"/>
                </a:solidFill>
                <a:latin typeface="+mj-lt"/>
                <a:ea typeface="+mj-ea"/>
                <a:cs typeface="ＭＳ Ｐゴシック"/>
              </a:rPr>
              <a:t>メモリからの読み込み</a:t>
            </a:r>
            <a:endParaRPr kumimoji="1" lang="en-US" altLang="ja-JP" sz="1600">
              <a:solidFill>
                <a:schemeClr val="bg1"/>
              </a:solidFill>
              <a:latin typeface="+mj-lt"/>
              <a:ea typeface="+mj-ea"/>
              <a:cs typeface="ＭＳ Ｐゴシック"/>
            </a:endParaRPr>
          </a:p>
          <a:p>
            <a:pPr algn="ctr"/>
            <a:r>
              <a:rPr kumimoji="1" lang="ja-JP" altLang="en-US" sz="1600">
                <a:solidFill>
                  <a:schemeClr val="bg1"/>
                </a:solidFill>
                <a:latin typeface="+mj-lt"/>
                <a:ea typeface="+mj-ea"/>
                <a:cs typeface="ＭＳ Ｐゴシック"/>
              </a:rPr>
              <a:t>＝キャッシュへも読み込まれる</a:t>
            </a:r>
          </a:p>
        </p:txBody>
      </p:sp>
      <p:sp>
        <p:nvSpPr>
          <p:cNvPr id="71" name="吹き出し: 角を丸めた四角形 70">
            <a:extLst>
              <a:ext uri="{FF2B5EF4-FFF2-40B4-BE49-F238E27FC236}">
                <a16:creationId xmlns:a16="http://schemas.microsoft.com/office/drawing/2014/main" id="{621AA9D5-0BC4-4B1D-8DF2-8481A7AA5B17}"/>
              </a:ext>
            </a:extLst>
          </p:cNvPr>
          <p:cNvSpPr/>
          <p:nvPr/>
        </p:nvSpPr>
        <p:spPr>
          <a:xfrm>
            <a:off x="6116595" y="3602262"/>
            <a:ext cx="2619632" cy="806094"/>
          </a:xfrm>
          <a:prstGeom prst="wedgeRoundRectCallout">
            <a:avLst>
              <a:gd name="adj1" fmla="val -33530"/>
              <a:gd name="adj2" fmla="val -144445"/>
              <a:gd name="adj3" fmla="val 16667"/>
            </a:avLst>
          </a:prstGeom>
          <a:solidFill>
            <a:srgbClr val="FF6666"/>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a:solidFill>
                  <a:schemeClr val="bg1"/>
                </a:solidFill>
                <a:latin typeface="+mj-lt"/>
                <a:ea typeface="+mj-ea"/>
                <a:cs typeface="ＭＳ Ｐゴシック"/>
              </a:rPr>
              <a:t>不正な命令をキャンセル</a:t>
            </a:r>
            <a:endParaRPr kumimoji="1" lang="en-US" altLang="ja-JP" sz="1600">
              <a:solidFill>
                <a:schemeClr val="bg1"/>
              </a:solidFill>
              <a:latin typeface="+mj-lt"/>
              <a:ea typeface="+mj-ea"/>
              <a:cs typeface="ＭＳ Ｐゴシック"/>
            </a:endParaRPr>
          </a:p>
          <a:p>
            <a:pPr algn="ctr"/>
            <a:r>
              <a:rPr kumimoji="1" lang="ja-JP" altLang="en-US" sz="1600">
                <a:solidFill>
                  <a:schemeClr val="bg1"/>
                </a:solidFill>
                <a:latin typeface="+mj-lt"/>
                <a:ea typeface="+mj-ea"/>
                <a:cs typeface="ＭＳ Ｐゴシック"/>
              </a:rPr>
              <a:t>（キャッシュにデータは残ったまま）</a:t>
            </a:r>
          </a:p>
        </p:txBody>
      </p:sp>
      <p:sp>
        <p:nvSpPr>
          <p:cNvPr id="72" name="吹き出し: 角を丸めた四角形 71">
            <a:extLst>
              <a:ext uri="{FF2B5EF4-FFF2-40B4-BE49-F238E27FC236}">
                <a16:creationId xmlns:a16="http://schemas.microsoft.com/office/drawing/2014/main" id="{FA7BB2FB-4078-4F57-84F3-33B2C42898EA}"/>
              </a:ext>
            </a:extLst>
          </p:cNvPr>
          <p:cNvSpPr/>
          <p:nvPr/>
        </p:nvSpPr>
        <p:spPr>
          <a:xfrm>
            <a:off x="4839978" y="4764151"/>
            <a:ext cx="2619632" cy="806094"/>
          </a:xfrm>
          <a:prstGeom prst="wedgeRoundRectCallout">
            <a:avLst>
              <a:gd name="adj1" fmla="val -15605"/>
              <a:gd name="adj2" fmla="val -251749"/>
              <a:gd name="adj3" fmla="val 16667"/>
            </a:avLst>
          </a:prstGeom>
          <a:solidFill>
            <a:schemeClr val="accent6"/>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a:solidFill>
                  <a:schemeClr val="bg1"/>
                </a:solidFill>
                <a:latin typeface="+mj-lt"/>
                <a:ea typeface="+mj-ea"/>
                <a:cs typeface="ＭＳ Ｐゴシック"/>
              </a:rPr>
              <a:t>キャッシュ内のデータを読み出す</a:t>
            </a:r>
          </a:p>
        </p:txBody>
      </p:sp>
      <p:sp>
        <p:nvSpPr>
          <p:cNvPr id="73" name="正方形/長方形 72">
            <a:extLst>
              <a:ext uri="{FF2B5EF4-FFF2-40B4-BE49-F238E27FC236}">
                <a16:creationId xmlns:a16="http://schemas.microsoft.com/office/drawing/2014/main" id="{6C11E0ED-1842-491F-8C2B-C958C1405923}"/>
              </a:ext>
            </a:extLst>
          </p:cNvPr>
          <p:cNvSpPr/>
          <p:nvPr/>
        </p:nvSpPr>
        <p:spPr>
          <a:xfrm>
            <a:off x="2249171" y="2443958"/>
            <a:ext cx="370115" cy="291583"/>
          </a:xfrm>
          <a:prstGeom prst="rect">
            <a:avLst/>
          </a:prstGeom>
          <a:solidFill>
            <a:srgbClr val="FF6666"/>
          </a:solidFill>
          <a:ln>
            <a:solidFill>
              <a:schemeClr val="accent5">
                <a:lumMod val="75000"/>
              </a:schemeClr>
            </a:solidFill>
          </a:ln>
          <a:effectLst/>
        </p:spPr>
        <p:style>
          <a:lnRef idx="2">
            <a:schemeClr val="dk1"/>
          </a:lnRef>
          <a:fillRef idx="1">
            <a:schemeClr val="lt1"/>
          </a:fillRef>
          <a:effectRef idx="0">
            <a:schemeClr val="dk1"/>
          </a:effectRef>
          <a:fontRef idx="minor">
            <a:schemeClr val="dk1"/>
          </a:fontRef>
        </p:style>
        <p:txBody>
          <a:bodyPr rtlCol="0" anchor="t"/>
          <a:lstStyle/>
          <a:p>
            <a:pPr algn="ctr"/>
            <a:endParaRPr kumimoji="1" lang="ja-JP" altLang="en-US" sz="2800">
              <a:solidFill>
                <a:schemeClr val="accent5"/>
              </a:solidFill>
              <a:latin typeface="+mj-lt"/>
              <a:ea typeface="+mj-ea"/>
              <a:cs typeface="ＭＳ Ｐゴシック"/>
            </a:endParaRPr>
          </a:p>
        </p:txBody>
      </p:sp>
      <p:sp>
        <p:nvSpPr>
          <p:cNvPr id="74" name="正方形/長方形 73">
            <a:extLst>
              <a:ext uri="{FF2B5EF4-FFF2-40B4-BE49-F238E27FC236}">
                <a16:creationId xmlns:a16="http://schemas.microsoft.com/office/drawing/2014/main" id="{EB2E8B57-3ADF-4004-A6FD-E89DC4CAE560}"/>
              </a:ext>
            </a:extLst>
          </p:cNvPr>
          <p:cNvSpPr/>
          <p:nvPr/>
        </p:nvSpPr>
        <p:spPr>
          <a:xfrm>
            <a:off x="3359516" y="2443958"/>
            <a:ext cx="370115" cy="291583"/>
          </a:xfrm>
          <a:prstGeom prst="rect">
            <a:avLst/>
          </a:prstGeom>
          <a:solidFill>
            <a:srgbClr val="FF6666"/>
          </a:solidFill>
          <a:ln>
            <a:solidFill>
              <a:schemeClr val="accent5">
                <a:lumMod val="75000"/>
              </a:schemeClr>
            </a:solidFill>
          </a:ln>
          <a:effectLst/>
        </p:spPr>
        <p:style>
          <a:lnRef idx="2">
            <a:schemeClr val="dk1"/>
          </a:lnRef>
          <a:fillRef idx="1">
            <a:schemeClr val="lt1"/>
          </a:fillRef>
          <a:effectRef idx="0">
            <a:schemeClr val="dk1"/>
          </a:effectRef>
          <a:fontRef idx="minor">
            <a:schemeClr val="dk1"/>
          </a:fontRef>
        </p:style>
        <p:txBody>
          <a:bodyPr rtlCol="0" anchor="t"/>
          <a:lstStyle/>
          <a:p>
            <a:pPr algn="ctr"/>
            <a:endParaRPr kumimoji="1" lang="ja-JP" altLang="en-US" sz="2800">
              <a:solidFill>
                <a:schemeClr val="accent5"/>
              </a:solidFill>
              <a:latin typeface="+mj-lt"/>
              <a:ea typeface="+mj-ea"/>
              <a:cs typeface="ＭＳ Ｐゴシック"/>
            </a:endParaRPr>
          </a:p>
        </p:txBody>
      </p:sp>
      <p:sp>
        <p:nvSpPr>
          <p:cNvPr id="75" name="正方形/長方形 74">
            <a:extLst>
              <a:ext uri="{FF2B5EF4-FFF2-40B4-BE49-F238E27FC236}">
                <a16:creationId xmlns:a16="http://schemas.microsoft.com/office/drawing/2014/main" id="{4B696FF8-958A-429C-BF2F-1D34CB3C5610}"/>
              </a:ext>
            </a:extLst>
          </p:cNvPr>
          <p:cNvSpPr/>
          <p:nvPr/>
        </p:nvSpPr>
        <p:spPr>
          <a:xfrm>
            <a:off x="6320438" y="2443958"/>
            <a:ext cx="370115" cy="291583"/>
          </a:xfrm>
          <a:prstGeom prst="rect">
            <a:avLst/>
          </a:prstGeom>
          <a:solidFill>
            <a:srgbClr val="FF6666"/>
          </a:solidFill>
          <a:ln>
            <a:solidFill>
              <a:schemeClr val="accent5">
                <a:lumMod val="75000"/>
              </a:schemeClr>
            </a:solidFill>
          </a:ln>
          <a:effectLst/>
        </p:spPr>
        <p:style>
          <a:lnRef idx="2">
            <a:schemeClr val="dk1"/>
          </a:lnRef>
          <a:fillRef idx="1">
            <a:schemeClr val="lt1"/>
          </a:fillRef>
          <a:effectRef idx="0">
            <a:schemeClr val="dk1"/>
          </a:effectRef>
          <a:fontRef idx="minor">
            <a:schemeClr val="dk1"/>
          </a:fontRef>
        </p:style>
        <p:txBody>
          <a:bodyPr rtlCol="0" anchor="t"/>
          <a:lstStyle/>
          <a:p>
            <a:pPr algn="ctr"/>
            <a:endParaRPr kumimoji="1" lang="ja-JP" altLang="en-US" sz="2800">
              <a:solidFill>
                <a:schemeClr val="accent5"/>
              </a:solidFill>
              <a:latin typeface="+mj-lt"/>
              <a:ea typeface="+mj-ea"/>
              <a:cs typeface="ＭＳ Ｐゴシック"/>
            </a:endParaRPr>
          </a:p>
        </p:txBody>
      </p:sp>
      <p:sp>
        <p:nvSpPr>
          <p:cNvPr id="76" name="正方形/長方形 75">
            <a:extLst>
              <a:ext uri="{FF2B5EF4-FFF2-40B4-BE49-F238E27FC236}">
                <a16:creationId xmlns:a16="http://schemas.microsoft.com/office/drawing/2014/main" id="{4F7369F6-A52F-4039-84CB-3ADF4D9C5423}"/>
              </a:ext>
            </a:extLst>
          </p:cNvPr>
          <p:cNvSpPr/>
          <p:nvPr/>
        </p:nvSpPr>
        <p:spPr>
          <a:xfrm>
            <a:off x="5581392" y="2735541"/>
            <a:ext cx="370115" cy="291583"/>
          </a:xfrm>
          <a:prstGeom prst="rect">
            <a:avLst/>
          </a:prstGeom>
          <a:solidFill>
            <a:schemeClr val="accent6"/>
          </a:solidFill>
          <a:ln>
            <a:solidFill>
              <a:schemeClr val="accent5">
                <a:lumMod val="75000"/>
              </a:schemeClr>
            </a:solidFill>
          </a:ln>
          <a:effectLst/>
        </p:spPr>
        <p:style>
          <a:lnRef idx="2">
            <a:schemeClr val="dk1"/>
          </a:lnRef>
          <a:fillRef idx="1">
            <a:schemeClr val="lt1"/>
          </a:fillRef>
          <a:effectRef idx="0">
            <a:schemeClr val="dk1"/>
          </a:effectRef>
          <a:fontRef idx="minor">
            <a:schemeClr val="dk1"/>
          </a:fontRef>
        </p:style>
        <p:txBody>
          <a:bodyPr rtlCol="0" anchor="t"/>
          <a:lstStyle/>
          <a:p>
            <a:pPr algn="ctr"/>
            <a:endParaRPr kumimoji="1" lang="ja-JP" altLang="en-US" sz="2800">
              <a:solidFill>
                <a:schemeClr val="accent5"/>
              </a:solidFill>
              <a:latin typeface="+mj-lt"/>
              <a:ea typeface="+mj-ea"/>
              <a:cs typeface="ＭＳ Ｐゴシック"/>
            </a:endParaRPr>
          </a:p>
        </p:txBody>
      </p:sp>
    </p:spTree>
    <p:extLst>
      <p:ext uri="{BB962C8B-B14F-4D97-AF65-F5344CB8AC3E}">
        <p14:creationId xmlns:p14="http://schemas.microsoft.com/office/powerpoint/2010/main" val="1923490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fade">
                                      <p:cBhvr>
                                        <p:cTn id="7" dur="500"/>
                                        <p:tgtEl>
                                          <p:spTgt spid="7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9"/>
                                        </p:tgtEl>
                                        <p:attrNameLst>
                                          <p:attrName>style.visibility</p:attrName>
                                        </p:attrNameLst>
                                      </p:cBhvr>
                                      <p:to>
                                        <p:strVal val="visible"/>
                                      </p:to>
                                    </p:set>
                                    <p:animEffect transition="in" filter="fade">
                                      <p:cBhvr>
                                        <p:cTn id="10" dur="500"/>
                                        <p:tgtEl>
                                          <p:spTgt spid="6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74"/>
                                        </p:tgtEl>
                                        <p:attrNameLst>
                                          <p:attrName>style.visibility</p:attrName>
                                        </p:attrNameLst>
                                      </p:cBhvr>
                                      <p:to>
                                        <p:strVal val="visible"/>
                                      </p:to>
                                    </p:set>
                                    <p:animEffect transition="in" filter="fade">
                                      <p:cBhvr>
                                        <p:cTn id="15" dur="500"/>
                                        <p:tgtEl>
                                          <p:spTgt spid="74"/>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70"/>
                                        </p:tgtEl>
                                        <p:attrNameLst>
                                          <p:attrName>style.visibility</p:attrName>
                                        </p:attrNameLst>
                                      </p:cBhvr>
                                      <p:to>
                                        <p:strVal val="visible"/>
                                      </p:to>
                                    </p:set>
                                    <p:animEffect transition="in" filter="fade">
                                      <p:cBhvr>
                                        <p:cTn id="18" dur="500"/>
                                        <p:tgtEl>
                                          <p:spTgt spid="70"/>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75"/>
                                        </p:tgtEl>
                                        <p:attrNameLst>
                                          <p:attrName>style.visibility</p:attrName>
                                        </p:attrNameLst>
                                      </p:cBhvr>
                                      <p:to>
                                        <p:strVal val="visible"/>
                                      </p:to>
                                    </p:set>
                                    <p:animEffect transition="in" filter="fade">
                                      <p:cBhvr>
                                        <p:cTn id="23" dur="500"/>
                                        <p:tgtEl>
                                          <p:spTgt spid="75"/>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71"/>
                                        </p:tgtEl>
                                        <p:attrNameLst>
                                          <p:attrName>style.visibility</p:attrName>
                                        </p:attrNameLst>
                                      </p:cBhvr>
                                      <p:to>
                                        <p:strVal val="visible"/>
                                      </p:to>
                                    </p:set>
                                    <p:animEffect transition="in" filter="fade">
                                      <p:cBhvr>
                                        <p:cTn id="26" dur="500"/>
                                        <p:tgtEl>
                                          <p:spTgt spid="71"/>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76"/>
                                        </p:tgtEl>
                                        <p:attrNameLst>
                                          <p:attrName>style.visibility</p:attrName>
                                        </p:attrNameLst>
                                      </p:cBhvr>
                                      <p:to>
                                        <p:strVal val="visible"/>
                                      </p:to>
                                    </p:set>
                                    <p:animEffect transition="in" filter="fade">
                                      <p:cBhvr>
                                        <p:cTn id="31" dur="500"/>
                                        <p:tgtEl>
                                          <p:spTgt spid="76"/>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72"/>
                                        </p:tgtEl>
                                        <p:attrNameLst>
                                          <p:attrName>style.visibility</p:attrName>
                                        </p:attrNameLst>
                                      </p:cBhvr>
                                      <p:to>
                                        <p:strVal val="visible"/>
                                      </p:to>
                                    </p:set>
                                    <p:animEffect transition="in" filter="fade">
                                      <p:cBhvr>
                                        <p:cTn id="34"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animBg="1"/>
      <p:bldP spid="70" grpId="0" animBg="1"/>
      <p:bldP spid="71" grpId="0" animBg="1"/>
      <p:bldP spid="72" grpId="0" animBg="1"/>
      <p:bldP spid="73" grpId="0" animBg="1"/>
      <p:bldP spid="74" grpId="0" animBg="1"/>
      <p:bldP spid="75" grpId="0" animBg="1"/>
      <p:bldP spid="7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894DA56A-A7C8-4F5E-838D-CA315FDA7DA0}"/>
              </a:ext>
            </a:extLst>
          </p:cNvPr>
          <p:cNvSpPr>
            <a:spLocks noGrp="1"/>
          </p:cNvSpPr>
          <p:nvPr>
            <p:ph type="title"/>
          </p:nvPr>
        </p:nvSpPr>
        <p:spPr/>
        <p:txBody>
          <a:bodyPr/>
          <a:lstStyle/>
          <a:p>
            <a:r>
              <a:rPr kumimoji="1" lang="en-US" altLang="ja-JP"/>
              <a:t>IoT</a:t>
            </a:r>
            <a:r>
              <a:rPr kumimoji="1" lang="ja-JP" altLang="en-US"/>
              <a:t>に打撃</a:t>
            </a:r>
            <a:r>
              <a:rPr kumimoji="1" lang="en-US" altLang="ja-JP"/>
              <a:t>?</a:t>
            </a:r>
            <a:endParaRPr kumimoji="1" lang="ja-JP" altLang="en-US"/>
          </a:p>
        </p:txBody>
      </p:sp>
      <p:sp>
        <p:nvSpPr>
          <p:cNvPr id="4" name="コンテンツ プレースホルダー 3">
            <a:extLst>
              <a:ext uri="{FF2B5EF4-FFF2-40B4-BE49-F238E27FC236}">
                <a16:creationId xmlns:a16="http://schemas.microsoft.com/office/drawing/2014/main" id="{BDF745A2-F9DC-4230-8A11-58E7D63BCC6C}"/>
              </a:ext>
            </a:extLst>
          </p:cNvPr>
          <p:cNvSpPr>
            <a:spLocks noGrp="1"/>
          </p:cNvSpPr>
          <p:nvPr>
            <p:ph idx="1"/>
          </p:nvPr>
        </p:nvSpPr>
        <p:spPr/>
        <p:txBody>
          <a:bodyPr/>
          <a:lstStyle/>
          <a:p>
            <a:r>
              <a:rPr kumimoji="1" lang="ja-JP" altLang="en-US"/>
              <a:t>全てのプロセッサが影響を受けるわけでは無い（高速性が要求されない分野では影響は無い）が、高性能</a:t>
            </a:r>
            <a:r>
              <a:rPr kumimoji="1" lang="en-US" altLang="ja-JP" dirty="0"/>
              <a:t>CPU</a:t>
            </a:r>
            <a:r>
              <a:rPr kumimoji="1" lang="ja-JP" altLang="en-US"/>
              <a:t>には深刻な影響が及ぶ</a:t>
            </a:r>
            <a:endParaRPr kumimoji="1" lang="en-US" altLang="ja-JP" dirty="0"/>
          </a:p>
          <a:p>
            <a:r>
              <a:rPr lang="en-US" altLang="ja-JP" dirty="0" err="1"/>
              <a:t>IoT</a:t>
            </a:r>
            <a:r>
              <a:rPr lang="ja-JP" altLang="en-US"/>
              <a:t>デバイスは脆弱性が見つかってもパッチを当てられない場合も考えられるため、セキュリティについて考えておく必要がある</a:t>
            </a:r>
            <a:endParaRPr kumimoji="1" lang="ja-JP" altLang="en-US"/>
          </a:p>
        </p:txBody>
      </p:sp>
    </p:spTree>
    <p:extLst>
      <p:ext uri="{BB962C8B-B14F-4D97-AF65-F5344CB8AC3E}">
        <p14:creationId xmlns:p14="http://schemas.microsoft.com/office/powerpoint/2010/main" val="2685016824"/>
      </p:ext>
    </p:extLst>
  </p:cSld>
  <p:clrMapOvr>
    <a:masterClrMapping/>
  </p:clrMapOvr>
</p:sld>
</file>

<file path=ppt/theme/theme1.xml><?xml version="1.0" encoding="utf-8"?>
<a:theme xmlns:a="http://schemas.openxmlformats.org/drawingml/2006/main" name="NC標準テンプレー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ユーザー定義 1">
      <a:majorFont>
        <a:latin typeface="Century Gothic"/>
        <a:ea typeface="HG丸ｺﾞｼｯｸM-PRO"/>
        <a:cs typeface=""/>
      </a:majorFont>
      <a:minorFont>
        <a:latin typeface="Century Gothic"/>
        <a:ea typeface="HG丸ｺﾞｼｯｸM-PRO"/>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a:solidFill>
            <a:schemeClr val="accent5"/>
          </a:solidFill>
        </a:ln>
        <a:effectLst/>
      </a:spPr>
      <a:bodyPr rtlCol="0" anchor="t"/>
      <a:lstStyle>
        <a:defPPr algn="ctr">
          <a:defRPr kumimoji="1" sz="2800" smtClean="0">
            <a:solidFill>
              <a:schemeClr val="accent5"/>
            </a:solidFill>
            <a:latin typeface="+mj-lt"/>
            <a:ea typeface="+mj-ea"/>
            <a:cs typeface="ＭＳ Ｐゴシック"/>
          </a:defRPr>
        </a:defPPr>
      </a:lstStyle>
      <a:style>
        <a:lnRef idx="2">
          <a:schemeClr val="dk1"/>
        </a:lnRef>
        <a:fillRef idx="1">
          <a:schemeClr val="lt1"/>
        </a:fillRef>
        <a:effectRef idx="0">
          <a:schemeClr val="dk1"/>
        </a:effectRef>
        <a:fontRef idx="minor">
          <a:schemeClr val="dk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NC標準テンプレート.potx</Template>
  <TotalTime>5030</TotalTime>
  <Words>584</Words>
  <Application>Microsoft Office PowerPoint</Application>
  <PresentationFormat>画面に合わせる (4:3)</PresentationFormat>
  <Paragraphs>113</Paragraphs>
  <Slides>11</Slides>
  <Notes>7</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11</vt:i4>
      </vt:variant>
    </vt:vector>
  </HeadingPairs>
  <TitlesOfParts>
    <vt:vector size="20" baseType="lpstr">
      <vt:lpstr>American Typewriter</vt:lpstr>
      <vt:lpstr>HGP創英角ｺﾞｼｯｸUB</vt:lpstr>
      <vt:lpstr>HG丸ｺﾞｼｯｸM-PRO</vt:lpstr>
      <vt:lpstr>ＭＳ Ｐゴシック</vt:lpstr>
      <vt:lpstr>Meiryo</vt:lpstr>
      <vt:lpstr>Arial</vt:lpstr>
      <vt:lpstr>Calibri</vt:lpstr>
      <vt:lpstr>Century Gothic</vt:lpstr>
      <vt:lpstr>NC標準テンプレート</vt:lpstr>
      <vt:lpstr>PowerPoint プレゼンテーション</vt:lpstr>
      <vt:lpstr>ほとんどのCPUに影響する脆弱性</vt:lpstr>
      <vt:lpstr>SpectreとMeltdown</vt:lpstr>
      <vt:lpstr>CPUの特権モードとアクセス制限</vt:lpstr>
      <vt:lpstr>CPUのパイプライン処理</vt:lpstr>
      <vt:lpstr>投機的実行（Speculative Execution）</vt:lpstr>
      <vt:lpstr>キャッシュメモリ</vt:lpstr>
      <vt:lpstr>Meltdownの仕組み</vt:lpstr>
      <vt:lpstr>IoTに打撃?</vt:lpstr>
      <vt:lpstr>サーバーへの影響が深刻</vt:lpstr>
      <vt:lpstr>Intelはいち早くH/Wを変更</vt:lpstr>
    </vt:vector>
  </TitlesOfParts>
  <Company>NetCommerce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斎藤 昌義</dc:creator>
  <cp:lastModifiedBy>章司 大越</cp:lastModifiedBy>
  <cp:revision>724</cp:revision>
  <dcterms:created xsi:type="dcterms:W3CDTF">2014-04-30T01:58:06Z</dcterms:created>
  <dcterms:modified xsi:type="dcterms:W3CDTF">2018-03-20T01:27:03Z</dcterms:modified>
</cp:coreProperties>
</file>