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03" r:id="rId2"/>
    <p:sldId id="561" r:id="rId3"/>
    <p:sldId id="548" r:id="rId4"/>
    <p:sldId id="547" r:id="rId5"/>
    <p:sldId id="565" r:id="rId6"/>
    <p:sldId id="550" r:id="rId7"/>
    <p:sldId id="3044" r:id="rId8"/>
    <p:sldId id="563" r:id="rId9"/>
    <p:sldId id="564" r:id="rId10"/>
    <p:sldId id="3042" r:id="rId11"/>
    <p:sldId id="3039" r:id="rId12"/>
    <p:sldId id="3043" r:id="rId13"/>
    <p:sldId id="562" r:id="rId14"/>
    <p:sldId id="529" r:id="rId15"/>
    <p:sldId id="557" r:id="rId16"/>
    <p:sldId id="553" r:id="rId17"/>
    <p:sldId id="551" r:id="rId18"/>
    <p:sldId id="552" r:id="rId19"/>
    <p:sldId id="538" r:id="rId20"/>
    <p:sldId id="543" r:id="rId21"/>
    <p:sldId id="545" r:id="rId22"/>
    <p:sldId id="3040" r:id="rId23"/>
    <p:sldId id="560" r:id="rId24"/>
    <p:sldId id="3041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CC0000"/>
    <a:srgbClr val="FF66FF"/>
    <a:srgbClr val="CC9900"/>
    <a:srgbClr val="FFFBD2"/>
    <a:srgbClr val="FFFFFF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1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218" y="90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F077B-BFDF-4D26-9E9A-A2B3CB1C61C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B4CA24F-F09F-4FC4-9821-6111FBA47D17}">
      <dgm:prSet phldrT="[テキスト]"/>
      <dgm:spPr/>
      <dgm:t>
        <a:bodyPr/>
        <a:lstStyle/>
        <a:p>
          <a:r>
            <a:rPr kumimoji="1" lang="en-US" altLang="ja-JP" dirty="0"/>
            <a:t>Amazon ID</a:t>
          </a:r>
          <a:endParaRPr kumimoji="1" lang="ja-JP" altLang="en-US" dirty="0"/>
        </a:p>
      </dgm:t>
    </dgm:pt>
    <dgm:pt modelId="{1097DCEA-22E6-45ED-97B9-E95D9899BFCE}" type="parTrans" cxnId="{6C9B3B8B-1108-455D-8464-A1C39800A18B}">
      <dgm:prSet/>
      <dgm:spPr/>
      <dgm:t>
        <a:bodyPr/>
        <a:lstStyle/>
        <a:p>
          <a:endParaRPr kumimoji="1" lang="ja-JP" altLang="en-US"/>
        </a:p>
      </dgm:t>
    </dgm:pt>
    <dgm:pt modelId="{9C85E816-3FC7-418C-847D-896EDD36DEF6}" type="sibTrans" cxnId="{6C9B3B8B-1108-455D-8464-A1C39800A18B}">
      <dgm:prSet/>
      <dgm:spPr/>
      <dgm:t>
        <a:bodyPr/>
        <a:lstStyle/>
        <a:p>
          <a:endParaRPr kumimoji="1" lang="ja-JP" altLang="en-US"/>
        </a:p>
      </dgm:t>
    </dgm:pt>
    <dgm:pt modelId="{FB122937-7742-4F74-80D0-12BFA105BEAE}">
      <dgm:prSet phldrT="[テキスト]"/>
      <dgm:spPr/>
      <dgm:t>
        <a:bodyPr/>
        <a:lstStyle/>
        <a:p>
          <a:r>
            <a:rPr kumimoji="1" lang="en-US" altLang="ja-JP" dirty="0"/>
            <a:t>EC</a:t>
          </a:r>
          <a:endParaRPr kumimoji="1" lang="ja-JP" altLang="en-US" dirty="0"/>
        </a:p>
      </dgm:t>
    </dgm:pt>
    <dgm:pt modelId="{576942A3-1889-4A3E-A8A0-368DC9B8AEF6}" type="parTrans" cxnId="{9A95DDDB-2857-4DFF-B7B0-B35DCAB6E84B}">
      <dgm:prSet/>
      <dgm:spPr/>
      <dgm:t>
        <a:bodyPr/>
        <a:lstStyle/>
        <a:p>
          <a:endParaRPr kumimoji="1" lang="ja-JP" altLang="en-US"/>
        </a:p>
      </dgm:t>
    </dgm:pt>
    <dgm:pt modelId="{45031C7E-56F9-4F11-8CD4-7D4D5CAE2919}" type="sibTrans" cxnId="{9A95DDDB-2857-4DFF-B7B0-B35DCAB6E84B}">
      <dgm:prSet/>
      <dgm:spPr/>
      <dgm:t>
        <a:bodyPr/>
        <a:lstStyle/>
        <a:p>
          <a:endParaRPr kumimoji="1" lang="ja-JP" altLang="en-US"/>
        </a:p>
      </dgm:t>
    </dgm:pt>
    <dgm:pt modelId="{6B7B8139-83D9-4B79-B850-D36563F01D9F}">
      <dgm:prSet phldrT="[テキスト]"/>
      <dgm:spPr/>
      <dgm:t>
        <a:bodyPr/>
        <a:lstStyle/>
        <a:p>
          <a:r>
            <a:rPr kumimoji="1" lang="en-US" altLang="ja-JP" dirty="0"/>
            <a:t>Alexa</a:t>
          </a:r>
          <a:endParaRPr kumimoji="1" lang="ja-JP" altLang="en-US" dirty="0"/>
        </a:p>
      </dgm:t>
    </dgm:pt>
    <dgm:pt modelId="{D2F53C51-5537-4F55-9F23-52B51E2F08CA}" type="parTrans" cxnId="{264DAB2B-4357-4157-B10F-135EE9B07A46}">
      <dgm:prSet/>
      <dgm:spPr/>
      <dgm:t>
        <a:bodyPr/>
        <a:lstStyle/>
        <a:p>
          <a:endParaRPr kumimoji="1" lang="ja-JP" altLang="en-US"/>
        </a:p>
      </dgm:t>
    </dgm:pt>
    <dgm:pt modelId="{C8BEED23-08B0-4361-81E3-7A46408FE859}" type="sibTrans" cxnId="{264DAB2B-4357-4157-B10F-135EE9B07A46}">
      <dgm:prSet/>
      <dgm:spPr/>
      <dgm:t>
        <a:bodyPr/>
        <a:lstStyle/>
        <a:p>
          <a:endParaRPr kumimoji="1" lang="ja-JP" altLang="en-US"/>
        </a:p>
      </dgm:t>
    </dgm:pt>
    <dgm:pt modelId="{5D9468A3-B82D-4690-8E96-CAE2FFD3F480}">
      <dgm:prSet phldrT="[テキスト]"/>
      <dgm:spPr/>
      <dgm:t>
        <a:bodyPr/>
        <a:lstStyle/>
        <a:p>
          <a:r>
            <a:rPr kumimoji="1" lang="en-US" altLang="ja-JP" dirty="0"/>
            <a:t>Amazon Go</a:t>
          </a:r>
          <a:endParaRPr kumimoji="1" lang="ja-JP" altLang="en-US" dirty="0"/>
        </a:p>
      </dgm:t>
    </dgm:pt>
    <dgm:pt modelId="{E96D5D71-5771-423C-B22E-7749361BEA0E}" type="parTrans" cxnId="{EB69D335-36E1-4673-857B-3160002AC396}">
      <dgm:prSet/>
      <dgm:spPr/>
      <dgm:t>
        <a:bodyPr/>
        <a:lstStyle/>
        <a:p>
          <a:endParaRPr kumimoji="1" lang="ja-JP" altLang="en-US"/>
        </a:p>
      </dgm:t>
    </dgm:pt>
    <dgm:pt modelId="{A4934403-C72B-497A-89BD-8B5D8AF6E57B}" type="sibTrans" cxnId="{EB69D335-36E1-4673-857B-3160002AC396}">
      <dgm:prSet/>
      <dgm:spPr/>
      <dgm:t>
        <a:bodyPr/>
        <a:lstStyle/>
        <a:p>
          <a:endParaRPr kumimoji="1" lang="ja-JP" altLang="en-US"/>
        </a:p>
      </dgm:t>
    </dgm:pt>
    <dgm:pt modelId="{FE07631F-F8B6-4822-B3EE-843C9605A047}">
      <dgm:prSet phldrT="[テキスト]"/>
      <dgm:spPr/>
      <dgm:t>
        <a:bodyPr/>
        <a:lstStyle/>
        <a:p>
          <a:r>
            <a:rPr kumimoji="1" lang="en-US" altLang="ja-JP" dirty="0"/>
            <a:t>Federation </a:t>
          </a:r>
          <a:r>
            <a:rPr kumimoji="1" lang="en-US" altLang="ja-JP" dirty="0" err="1"/>
            <a:t>AmazonPay</a:t>
          </a:r>
          <a:endParaRPr kumimoji="1" lang="ja-JP" altLang="en-US" dirty="0"/>
        </a:p>
      </dgm:t>
    </dgm:pt>
    <dgm:pt modelId="{8A2F2A8D-6F7F-4B42-A468-55943F076243}" type="parTrans" cxnId="{93855D48-2F4C-47A8-9FDA-29DE5598A7A7}">
      <dgm:prSet/>
      <dgm:spPr/>
      <dgm:t>
        <a:bodyPr/>
        <a:lstStyle/>
        <a:p>
          <a:endParaRPr kumimoji="1" lang="ja-JP" altLang="en-US"/>
        </a:p>
      </dgm:t>
    </dgm:pt>
    <dgm:pt modelId="{DA040BC9-A27D-4E9A-9022-AD917749146E}" type="sibTrans" cxnId="{93855D48-2F4C-47A8-9FDA-29DE5598A7A7}">
      <dgm:prSet/>
      <dgm:spPr/>
      <dgm:t>
        <a:bodyPr/>
        <a:lstStyle/>
        <a:p>
          <a:endParaRPr kumimoji="1" lang="ja-JP" altLang="en-US"/>
        </a:p>
      </dgm:t>
    </dgm:pt>
    <dgm:pt modelId="{DFFC3677-26B7-48E8-9512-2857CE266563}">
      <dgm:prSet phldrT="[テキスト]"/>
      <dgm:spPr/>
      <dgm:t>
        <a:bodyPr/>
        <a:lstStyle/>
        <a:p>
          <a:r>
            <a:rPr kumimoji="1" lang="en-US" altLang="ja-JP" dirty="0"/>
            <a:t>Card/Bank</a:t>
          </a:r>
          <a:endParaRPr kumimoji="1" lang="ja-JP" altLang="en-US" dirty="0"/>
        </a:p>
      </dgm:t>
    </dgm:pt>
    <dgm:pt modelId="{4C64D3D1-9F23-458B-963C-462D50AD7A7C}" type="parTrans" cxnId="{04695AC0-25C2-4845-ADCF-DA26CF5D5098}">
      <dgm:prSet/>
      <dgm:spPr/>
      <dgm:t>
        <a:bodyPr/>
        <a:lstStyle/>
        <a:p>
          <a:endParaRPr kumimoji="1" lang="ja-JP" altLang="en-US"/>
        </a:p>
      </dgm:t>
    </dgm:pt>
    <dgm:pt modelId="{43621F18-72A9-43FD-99A4-44BA6B7122A5}" type="sibTrans" cxnId="{04695AC0-25C2-4845-ADCF-DA26CF5D5098}">
      <dgm:prSet/>
      <dgm:spPr/>
      <dgm:t>
        <a:bodyPr/>
        <a:lstStyle/>
        <a:p>
          <a:endParaRPr kumimoji="1" lang="ja-JP" altLang="en-US"/>
        </a:p>
      </dgm:t>
    </dgm:pt>
    <dgm:pt modelId="{C3E02235-F1FE-4608-9FAA-626859BA88F6}" type="pres">
      <dgm:prSet presAssocID="{41CF077B-BFDF-4D26-9E9A-A2B3CB1C61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D3F139-C18C-4AC7-BF19-C914924B7264}" type="pres">
      <dgm:prSet presAssocID="{7B4CA24F-F09F-4FC4-9821-6111FBA47D17}" presName="centerShape" presStyleLbl="node0" presStyleIdx="0" presStyleCnt="1"/>
      <dgm:spPr/>
    </dgm:pt>
    <dgm:pt modelId="{17FA7990-92FC-4C97-BBB8-C1A994E2BF88}" type="pres">
      <dgm:prSet presAssocID="{576942A3-1889-4A3E-A8A0-368DC9B8AEF6}" presName="Name9" presStyleLbl="parChTrans1D2" presStyleIdx="0" presStyleCnt="5"/>
      <dgm:spPr/>
    </dgm:pt>
    <dgm:pt modelId="{CC7940FA-BA4F-4AC5-B7D8-2DD5ACA342E8}" type="pres">
      <dgm:prSet presAssocID="{576942A3-1889-4A3E-A8A0-368DC9B8AEF6}" presName="connTx" presStyleLbl="parChTrans1D2" presStyleIdx="0" presStyleCnt="5"/>
      <dgm:spPr/>
    </dgm:pt>
    <dgm:pt modelId="{82CE95AD-AB61-47A2-AC78-EF3F52BBEB0C}" type="pres">
      <dgm:prSet presAssocID="{FB122937-7742-4F74-80D0-12BFA105BEAE}" presName="node" presStyleLbl="node1" presStyleIdx="0" presStyleCnt="5">
        <dgm:presLayoutVars>
          <dgm:bulletEnabled val="1"/>
        </dgm:presLayoutVars>
      </dgm:prSet>
      <dgm:spPr/>
    </dgm:pt>
    <dgm:pt modelId="{599D4BA7-F50B-499C-9350-9682EA7BE76D}" type="pres">
      <dgm:prSet presAssocID="{4C64D3D1-9F23-458B-963C-462D50AD7A7C}" presName="Name9" presStyleLbl="parChTrans1D2" presStyleIdx="1" presStyleCnt="5"/>
      <dgm:spPr/>
    </dgm:pt>
    <dgm:pt modelId="{50C131B6-7819-46C7-9B68-68E8EF8AC2EE}" type="pres">
      <dgm:prSet presAssocID="{4C64D3D1-9F23-458B-963C-462D50AD7A7C}" presName="connTx" presStyleLbl="parChTrans1D2" presStyleIdx="1" presStyleCnt="5"/>
      <dgm:spPr/>
    </dgm:pt>
    <dgm:pt modelId="{A65EE884-632C-4117-8442-87673F75A302}" type="pres">
      <dgm:prSet presAssocID="{DFFC3677-26B7-48E8-9512-2857CE266563}" presName="node" presStyleLbl="node1" presStyleIdx="1" presStyleCnt="5">
        <dgm:presLayoutVars>
          <dgm:bulletEnabled val="1"/>
        </dgm:presLayoutVars>
      </dgm:prSet>
      <dgm:spPr/>
    </dgm:pt>
    <dgm:pt modelId="{9B849C70-1911-4DD8-A467-AFB1927C12C3}" type="pres">
      <dgm:prSet presAssocID="{D2F53C51-5537-4F55-9F23-52B51E2F08CA}" presName="Name9" presStyleLbl="parChTrans1D2" presStyleIdx="2" presStyleCnt="5"/>
      <dgm:spPr/>
    </dgm:pt>
    <dgm:pt modelId="{910410AB-2CAD-4A57-800F-8E9EBC51F6D4}" type="pres">
      <dgm:prSet presAssocID="{D2F53C51-5537-4F55-9F23-52B51E2F08CA}" presName="connTx" presStyleLbl="parChTrans1D2" presStyleIdx="2" presStyleCnt="5"/>
      <dgm:spPr/>
    </dgm:pt>
    <dgm:pt modelId="{431AC793-FF27-4C24-8A2F-CA7B91AE5A40}" type="pres">
      <dgm:prSet presAssocID="{6B7B8139-83D9-4B79-B850-D36563F01D9F}" presName="node" presStyleLbl="node1" presStyleIdx="2" presStyleCnt="5">
        <dgm:presLayoutVars>
          <dgm:bulletEnabled val="1"/>
        </dgm:presLayoutVars>
      </dgm:prSet>
      <dgm:spPr/>
    </dgm:pt>
    <dgm:pt modelId="{A1D55823-DAFC-4165-8D23-6DD105E98A60}" type="pres">
      <dgm:prSet presAssocID="{E96D5D71-5771-423C-B22E-7749361BEA0E}" presName="Name9" presStyleLbl="parChTrans1D2" presStyleIdx="3" presStyleCnt="5"/>
      <dgm:spPr/>
    </dgm:pt>
    <dgm:pt modelId="{3852FC00-8F33-4D2C-8257-C587D22C2A6A}" type="pres">
      <dgm:prSet presAssocID="{E96D5D71-5771-423C-B22E-7749361BEA0E}" presName="connTx" presStyleLbl="parChTrans1D2" presStyleIdx="3" presStyleCnt="5"/>
      <dgm:spPr/>
    </dgm:pt>
    <dgm:pt modelId="{129525E6-6FEE-4815-B0E0-661DCA802EC6}" type="pres">
      <dgm:prSet presAssocID="{5D9468A3-B82D-4690-8E96-CAE2FFD3F480}" presName="node" presStyleLbl="node1" presStyleIdx="3" presStyleCnt="5">
        <dgm:presLayoutVars>
          <dgm:bulletEnabled val="1"/>
        </dgm:presLayoutVars>
      </dgm:prSet>
      <dgm:spPr/>
    </dgm:pt>
    <dgm:pt modelId="{0D075BDB-478D-4251-8C02-B32F8CD60150}" type="pres">
      <dgm:prSet presAssocID="{8A2F2A8D-6F7F-4B42-A468-55943F076243}" presName="Name9" presStyleLbl="parChTrans1D2" presStyleIdx="4" presStyleCnt="5"/>
      <dgm:spPr/>
    </dgm:pt>
    <dgm:pt modelId="{C324F0C6-F59E-4D05-9124-39B8100B002E}" type="pres">
      <dgm:prSet presAssocID="{8A2F2A8D-6F7F-4B42-A468-55943F076243}" presName="connTx" presStyleLbl="parChTrans1D2" presStyleIdx="4" presStyleCnt="5"/>
      <dgm:spPr/>
    </dgm:pt>
    <dgm:pt modelId="{CD0941B8-52E8-44B1-9C1E-9EE6168158D5}" type="pres">
      <dgm:prSet presAssocID="{FE07631F-F8B6-4822-B3EE-843C9605A047}" presName="node" presStyleLbl="node1" presStyleIdx="4" presStyleCnt="5">
        <dgm:presLayoutVars>
          <dgm:bulletEnabled val="1"/>
        </dgm:presLayoutVars>
      </dgm:prSet>
      <dgm:spPr/>
    </dgm:pt>
  </dgm:ptLst>
  <dgm:cxnLst>
    <dgm:cxn modelId="{3469AB11-5044-495E-8376-0CAB3C8B6AF4}" type="presOf" srcId="{41CF077B-BFDF-4D26-9E9A-A2B3CB1C61C7}" destId="{C3E02235-F1FE-4608-9FAA-626859BA88F6}" srcOrd="0" destOrd="0" presId="urn:microsoft.com/office/officeart/2005/8/layout/radial1"/>
    <dgm:cxn modelId="{DAF79313-57F3-4580-8EC2-416D65C183C0}" type="presOf" srcId="{E96D5D71-5771-423C-B22E-7749361BEA0E}" destId="{A1D55823-DAFC-4165-8D23-6DD105E98A60}" srcOrd="0" destOrd="0" presId="urn:microsoft.com/office/officeart/2005/8/layout/radial1"/>
    <dgm:cxn modelId="{A8C2B51B-2E25-4536-9554-D012C71D3EA6}" type="presOf" srcId="{6B7B8139-83D9-4B79-B850-D36563F01D9F}" destId="{431AC793-FF27-4C24-8A2F-CA7B91AE5A40}" srcOrd="0" destOrd="0" presId="urn:microsoft.com/office/officeart/2005/8/layout/radial1"/>
    <dgm:cxn modelId="{7D5EDB27-0311-4C9E-B25F-5C5D70F5D5F2}" type="presOf" srcId="{D2F53C51-5537-4F55-9F23-52B51E2F08CA}" destId="{9B849C70-1911-4DD8-A467-AFB1927C12C3}" srcOrd="0" destOrd="0" presId="urn:microsoft.com/office/officeart/2005/8/layout/radial1"/>
    <dgm:cxn modelId="{264DAB2B-4357-4157-B10F-135EE9B07A46}" srcId="{7B4CA24F-F09F-4FC4-9821-6111FBA47D17}" destId="{6B7B8139-83D9-4B79-B850-D36563F01D9F}" srcOrd="2" destOrd="0" parTransId="{D2F53C51-5537-4F55-9F23-52B51E2F08CA}" sibTransId="{C8BEED23-08B0-4361-81E3-7A46408FE859}"/>
    <dgm:cxn modelId="{EB69D335-36E1-4673-857B-3160002AC396}" srcId="{7B4CA24F-F09F-4FC4-9821-6111FBA47D17}" destId="{5D9468A3-B82D-4690-8E96-CAE2FFD3F480}" srcOrd="3" destOrd="0" parTransId="{E96D5D71-5771-423C-B22E-7749361BEA0E}" sibTransId="{A4934403-C72B-497A-89BD-8B5D8AF6E57B}"/>
    <dgm:cxn modelId="{51FA9D47-E16A-4F38-A5A0-95E2692A8F16}" type="presOf" srcId="{FE07631F-F8B6-4822-B3EE-843C9605A047}" destId="{CD0941B8-52E8-44B1-9C1E-9EE6168158D5}" srcOrd="0" destOrd="0" presId="urn:microsoft.com/office/officeart/2005/8/layout/radial1"/>
    <dgm:cxn modelId="{93855D48-2F4C-47A8-9FDA-29DE5598A7A7}" srcId="{7B4CA24F-F09F-4FC4-9821-6111FBA47D17}" destId="{FE07631F-F8B6-4822-B3EE-843C9605A047}" srcOrd="4" destOrd="0" parTransId="{8A2F2A8D-6F7F-4B42-A468-55943F076243}" sibTransId="{DA040BC9-A27D-4E9A-9022-AD917749146E}"/>
    <dgm:cxn modelId="{CAF5D848-99FA-4136-B947-164D583DF4A8}" type="presOf" srcId="{FB122937-7742-4F74-80D0-12BFA105BEAE}" destId="{82CE95AD-AB61-47A2-AC78-EF3F52BBEB0C}" srcOrd="0" destOrd="0" presId="urn:microsoft.com/office/officeart/2005/8/layout/radial1"/>
    <dgm:cxn modelId="{5B3C0349-110E-4BF1-ABED-70FFF63EB6F3}" type="presOf" srcId="{D2F53C51-5537-4F55-9F23-52B51E2F08CA}" destId="{910410AB-2CAD-4A57-800F-8E9EBC51F6D4}" srcOrd="1" destOrd="0" presId="urn:microsoft.com/office/officeart/2005/8/layout/radial1"/>
    <dgm:cxn modelId="{5C9B0458-3CC5-4A0B-92FB-649C603B8099}" type="presOf" srcId="{4C64D3D1-9F23-458B-963C-462D50AD7A7C}" destId="{50C131B6-7819-46C7-9B68-68E8EF8AC2EE}" srcOrd="1" destOrd="0" presId="urn:microsoft.com/office/officeart/2005/8/layout/radial1"/>
    <dgm:cxn modelId="{FA4FDB88-80EB-4E40-A6ED-E865F7913907}" type="presOf" srcId="{E96D5D71-5771-423C-B22E-7749361BEA0E}" destId="{3852FC00-8F33-4D2C-8257-C587D22C2A6A}" srcOrd="1" destOrd="0" presId="urn:microsoft.com/office/officeart/2005/8/layout/radial1"/>
    <dgm:cxn modelId="{6C9B3B8B-1108-455D-8464-A1C39800A18B}" srcId="{41CF077B-BFDF-4D26-9E9A-A2B3CB1C61C7}" destId="{7B4CA24F-F09F-4FC4-9821-6111FBA47D17}" srcOrd="0" destOrd="0" parTransId="{1097DCEA-22E6-45ED-97B9-E95D9899BFCE}" sibTransId="{9C85E816-3FC7-418C-847D-896EDD36DEF6}"/>
    <dgm:cxn modelId="{9F3FF7A8-FB60-4AA2-95BF-BD2A1010B7DB}" type="presOf" srcId="{8A2F2A8D-6F7F-4B42-A468-55943F076243}" destId="{0D075BDB-478D-4251-8C02-B32F8CD60150}" srcOrd="0" destOrd="0" presId="urn:microsoft.com/office/officeart/2005/8/layout/radial1"/>
    <dgm:cxn modelId="{1255F6BD-B307-4F03-B4DD-9537AB716D10}" type="presOf" srcId="{DFFC3677-26B7-48E8-9512-2857CE266563}" destId="{A65EE884-632C-4117-8442-87673F75A302}" srcOrd="0" destOrd="0" presId="urn:microsoft.com/office/officeart/2005/8/layout/radial1"/>
    <dgm:cxn modelId="{04695AC0-25C2-4845-ADCF-DA26CF5D5098}" srcId="{7B4CA24F-F09F-4FC4-9821-6111FBA47D17}" destId="{DFFC3677-26B7-48E8-9512-2857CE266563}" srcOrd="1" destOrd="0" parTransId="{4C64D3D1-9F23-458B-963C-462D50AD7A7C}" sibTransId="{43621F18-72A9-43FD-99A4-44BA6B7122A5}"/>
    <dgm:cxn modelId="{9A95DDDB-2857-4DFF-B7B0-B35DCAB6E84B}" srcId="{7B4CA24F-F09F-4FC4-9821-6111FBA47D17}" destId="{FB122937-7742-4F74-80D0-12BFA105BEAE}" srcOrd="0" destOrd="0" parTransId="{576942A3-1889-4A3E-A8A0-368DC9B8AEF6}" sibTransId="{45031C7E-56F9-4F11-8CD4-7D4D5CAE2919}"/>
    <dgm:cxn modelId="{546224DD-55AA-4309-8D07-6F5D83CDF04D}" type="presOf" srcId="{5D9468A3-B82D-4690-8E96-CAE2FFD3F480}" destId="{129525E6-6FEE-4815-B0E0-661DCA802EC6}" srcOrd="0" destOrd="0" presId="urn:microsoft.com/office/officeart/2005/8/layout/radial1"/>
    <dgm:cxn modelId="{DBAD93DD-AE94-4470-9547-FB9D493490F5}" type="presOf" srcId="{576942A3-1889-4A3E-A8A0-368DC9B8AEF6}" destId="{CC7940FA-BA4F-4AC5-B7D8-2DD5ACA342E8}" srcOrd="1" destOrd="0" presId="urn:microsoft.com/office/officeart/2005/8/layout/radial1"/>
    <dgm:cxn modelId="{45FD41E0-1925-4B65-8882-FC2FD7C80630}" type="presOf" srcId="{7B4CA24F-F09F-4FC4-9821-6111FBA47D17}" destId="{3CD3F139-C18C-4AC7-BF19-C914924B7264}" srcOrd="0" destOrd="0" presId="urn:microsoft.com/office/officeart/2005/8/layout/radial1"/>
    <dgm:cxn modelId="{21E6DDE2-53F5-42E2-9DA6-90E7A981CD38}" type="presOf" srcId="{4C64D3D1-9F23-458B-963C-462D50AD7A7C}" destId="{599D4BA7-F50B-499C-9350-9682EA7BE76D}" srcOrd="0" destOrd="0" presId="urn:microsoft.com/office/officeart/2005/8/layout/radial1"/>
    <dgm:cxn modelId="{BBF8A8EB-4BBC-4D21-9D65-3C8E15B122BE}" type="presOf" srcId="{576942A3-1889-4A3E-A8A0-368DC9B8AEF6}" destId="{17FA7990-92FC-4C97-BBB8-C1A994E2BF88}" srcOrd="0" destOrd="0" presId="urn:microsoft.com/office/officeart/2005/8/layout/radial1"/>
    <dgm:cxn modelId="{F261DCFF-4B7B-4A91-9A48-F82694C2207C}" type="presOf" srcId="{8A2F2A8D-6F7F-4B42-A468-55943F076243}" destId="{C324F0C6-F59E-4D05-9124-39B8100B002E}" srcOrd="1" destOrd="0" presId="urn:microsoft.com/office/officeart/2005/8/layout/radial1"/>
    <dgm:cxn modelId="{B1860EC3-7333-4B1F-BAED-B55EC59B7D53}" type="presParOf" srcId="{C3E02235-F1FE-4608-9FAA-626859BA88F6}" destId="{3CD3F139-C18C-4AC7-BF19-C914924B7264}" srcOrd="0" destOrd="0" presId="urn:microsoft.com/office/officeart/2005/8/layout/radial1"/>
    <dgm:cxn modelId="{615AFA2B-E4B7-461C-972F-E22B7C139051}" type="presParOf" srcId="{C3E02235-F1FE-4608-9FAA-626859BA88F6}" destId="{17FA7990-92FC-4C97-BBB8-C1A994E2BF88}" srcOrd="1" destOrd="0" presId="urn:microsoft.com/office/officeart/2005/8/layout/radial1"/>
    <dgm:cxn modelId="{D3A2F04B-0E41-4740-892A-AF156A4935A4}" type="presParOf" srcId="{17FA7990-92FC-4C97-BBB8-C1A994E2BF88}" destId="{CC7940FA-BA4F-4AC5-B7D8-2DD5ACA342E8}" srcOrd="0" destOrd="0" presId="urn:microsoft.com/office/officeart/2005/8/layout/radial1"/>
    <dgm:cxn modelId="{476BFDEF-EDED-4879-97A5-F67A40214898}" type="presParOf" srcId="{C3E02235-F1FE-4608-9FAA-626859BA88F6}" destId="{82CE95AD-AB61-47A2-AC78-EF3F52BBEB0C}" srcOrd="2" destOrd="0" presId="urn:microsoft.com/office/officeart/2005/8/layout/radial1"/>
    <dgm:cxn modelId="{09845742-0303-4105-B92A-9A90AA3029B1}" type="presParOf" srcId="{C3E02235-F1FE-4608-9FAA-626859BA88F6}" destId="{599D4BA7-F50B-499C-9350-9682EA7BE76D}" srcOrd="3" destOrd="0" presId="urn:microsoft.com/office/officeart/2005/8/layout/radial1"/>
    <dgm:cxn modelId="{90A7702B-4810-45C6-840F-4154EE7A7E0F}" type="presParOf" srcId="{599D4BA7-F50B-499C-9350-9682EA7BE76D}" destId="{50C131B6-7819-46C7-9B68-68E8EF8AC2EE}" srcOrd="0" destOrd="0" presId="urn:microsoft.com/office/officeart/2005/8/layout/radial1"/>
    <dgm:cxn modelId="{6340210D-2401-4070-AE85-8F35F3AC9FC7}" type="presParOf" srcId="{C3E02235-F1FE-4608-9FAA-626859BA88F6}" destId="{A65EE884-632C-4117-8442-87673F75A302}" srcOrd="4" destOrd="0" presId="urn:microsoft.com/office/officeart/2005/8/layout/radial1"/>
    <dgm:cxn modelId="{3830EE2F-34FF-4C7D-AF34-AE3D005844D3}" type="presParOf" srcId="{C3E02235-F1FE-4608-9FAA-626859BA88F6}" destId="{9B849C70-1911-4DD8-A467-AFB1927C12C3}" srcOrd="5" destOrd="0" presId="urn:microsoft.com/office/officeart/2005/8/layout/radial1"/>
    <dgm:cxn modelId="{0A2E8086-5CED-400B-AFFC-A95678140742}" type="presParOf" srcId="{9B849C70-1911-4DD8-A467-AFB1927C12C3}" destId="{910410AB-2CAD-4A57-800F-8E9EBC51F6D4}" srcOrd="0" destOrd="0" presId="urn:microsoft.com/office/officeart/2005/8/layout/radial1"/>
    <dgm:cxn modelId="{6A17D538-46DD-41D4-95FE-3363474198EB}" type="presParOf" srcId="{C3E02235-F1FE-4608-9FAA-626859BA88F6}" destId="{431AC793-FF27-4C24-8A2F-CA7B91AE5A40}" srcOrd="6" destOrd="0" presId="urn:microsoft.com/office/officeart/2005/8/layout/radial1"/>
    <dgm:cxn modelId="{3E85508D-CC8C-4FCB-9F1A-491579B87422}" type="presParOf" srcId="{C3E02235-F1FE-4608-9FAA-626859BA88F6}" destId="{A1D55823-DAFC-4165-8D23-6DD105E98A60}" srcOrd="7" destOrd="0" presId="urn:microsoft.com/office/officeart/2005/8/layout/radial1"/>
    <dgm:cxn modelId="{594B3AB7-39D1-48A7-8A33-D3D0097FF6CE}" type="presParOf" srcId="{A1D55823-DAFC-4165-8D23-6DD105E98A60}" destId="{3852FC00-8F33-4D2C-8257-C587D22C2A6A}" srcOrd="0" destOrd="0" presId="urn:microsoft.com/office/officeart/2005/8/layout/radial1"/>
    <dgm:cxn modelId="{03489E29-72B8-4F90-9AD6-ADAA065C2241}" type="presParOf" srcId="{C3E02235-F1FE-4608-9FAA-626859BA88F6}" destId="{129525E6-6FEE-4815-B0E0-661DCA802EC6}" srcOrd="8" destOrd="0" presId="urn:microsoft.com/office/officeart/2005/8/layout/radial1"/>
    <dgm:cxn modelId="{9CA43E13-7EC0-4356-AF37-B209253AAD83}" type="presParOf" srcId="{C3E02235-F1FE-4608-9FAA-626859BA88F6}" destId="{0D075BDB-478D-4251-8C02-B32F8CD60150}" srcOrd="9" destOrd="0" presId="urn:microsoft.com/office/officeart/2005/8/layout/radial1"/>
    <dgm:cxn modelId="{BCE2D88B-CE25-4DB2-A55A-58ABA767F5A4}" type="presParOf" srcId="{0D075BDB-478D-4251-8C02-B32F8CD60150}" destId="{C324F0C6-F59E-4D05-9124-39B8100B002E}" srcOrd="0" destOrd="0" presId="urn:microsoft.com/office/officeart/2005/8/layout/radial1"/>
    <dgm:cxn modelId="{62CC0C16-857E-421B-BE14-1E7C7C6FD959}" type="presParOf" srcId="{C3E02235-F1FE-4608-9FAA-626859BA88F6}" destId="{CD0941B8-52E8-44B1-9C1E-9EE6168158D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F077B-BFDF-4D26-9E9A-A2B3CB1C61C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B4CA24F-F09F-4FC4-9821-6111FBA47D17}">
      <dgm:prSet phldrT="[テキスト]"/>
      <dgm:spPr/>
      <dgm:t>
        <a:bodyPr/>
        <a:lstStyle/>
        <a:p>
          <a:r>
            <a:rPr kumimoji="1" lang="en-US" altLang="ja-JP" dirty="0"/>
            <a:t>Google ID</a:t>
          </a:r>
          <a:endParaRPr kumimoji="1" lang="ja-JP" altLang="en-US" dirty="0"/>
        </a:p>
      </dgm:t>
    </dgm:pt>
    <dgm:pt modelId="{1097DCEA-22E6-45ED-97B9-E95D9899BFCE}" type="parTrans" cxnId="{6C9B3B8B-1108-455D-8464-A1C39800A18B}">
      <dgm:prSet/>
      <dgm:spPr/>
      <dgm:t>
        <a:bodyPr/>
        <a:lstStyle/>
        <a:p>
          <a:endParaRPr kumimoji="1" lang="ja-JP" altLang="en-US"/>
        </a:p>
      </dgm:t>
    </dgm:pt>
    <dgm:pt modelId="{9C85E816-3FC7-418C-847D-896EDD36DEF6}" type="sibTrans" cxnId="{6C9B3B8B-1108-455D-8464-A1C39800A18B}">
      <dgm:prSet/>
      <dgm:spPr/>
      <dgm:t>
        <a:bodyPr/>
        <a:lstStyle/>
        <a:p>
          <a:endParaRPr kumimoji="1" lang="ja-JP" altLang="en-US"/>
        </a:p>
      </dgm:t>
    </dgm:pt>
    <dgm:pt modelId="{6B7B8139-83D9-4B79-B850-D36563F01D9F}">
      <dgm:prSet phldrT="[テキスト]"/>
      <dgm:spPr/>
      <dgm:t>
        <a:bodyPr/>
        <a:lstStyle/>
        <a:p>
          <a:r>
            <a:rPr kumimoji="1" lang="en-US" altLang="ja-JP" dirty="0"/>
            <a:t>Search</a:t>
          </a:r>
          <a:endParaRPr kumimoji="1" lang="ja-JP" altLang="en-US" dirty="0"/>
        </a:p>
      </dgm:t>
    </dgm:pt>
    <dgm:pt modelId="{D2F53C51-5537-4F55-9F23-52B51E2F08CA}" type="parTrans" cxnId="{264DAB2B-4357-4157-B10F-135EE9B07A46}">
      <dgm:prSet/>
      <dgm:spPr/>
      <dgm:t>
        <a:bodyPr/>
        <a:lstStyle/>
        <a:p>
          <a:endParaRPr kumimoji="1" lang="ja-JP" altLang="en-US"/>
        </a:p>
      </dgm:t>
    </dgm:pt>
    <dgm:pt modelId="{C8BEED23-08B0-4361-81E3-7A46408FE859}" type="sibTrans" cxnId="{264DAB2B-4357-4157-B10F-135EE9B07A46}">
      <dgm:prSet/>
      <dgm:spPr/>
      <dgm:t>
        <a:bodyPr/>
        <a:lstStyle/>
        <a:p>
          <a:endParaRPr kumimoji="1" lang="ja-JP" altLang="en-US"/>
        </a:p>
      </dgm:t>
    </dgm:pt>
    <dgm:pt modelId="{5D9468A3-B82D-4690-8E96-CAE2FFD3F480}">
      <dgm:prSet phldrT="[テキスト]"/>
      <dgm:spPr/>
      <dgm:t>
        <a:bodyPr/>
        <a:lstStyle/>
        <a:p>
          <a:r>
            <a:rPr kumimoji="1" lang="en-US" altLang="ja-JP" dirty="0"/>
            <a:t>Mobile</a:t>
          </a:r>
          <a:endParaRPr kumimoji="1" lang="ja-JP" altLang="en-US" dirty="0"/>
        </a:p>
      </dgm:t>
    </dgm:pt>
    <dgm:pt modelId="{E96D5D71-5771-423C-B22E-7749361BEA0E}" type="parTrans" cxnId="{EB69D335-36E1-4673-857B-3160002AC396}">
      <dgm:prSet/>
      <dgm:spPr/>
      <dgm:t>
        <a:bodyPr/>
        <a:lstStyle/>
        <a:p>
          <a:endParaRPr kumimoji="1" lang="ja-JP" altLang="en-US"/>
        </a:p>
      </dgm:t>
    </dgm:pt>
    <dgm:pt modelId="{A4934403-C72B-497A-89BD-8B5D8AF6E57B}" type="sibTrans" cxnId="{EB69D335-36E1-4673-857B-3160002AC396}">
      <dgm:prSet/>
      <dgm:spPr/>
      <dgm:t>
        <a:bodyPr/>
        <a:lstStyle/>
        <a:p>
          <a:endParaRPr kumimoji="1" lang="ja-JP" altLang="en-US"/>
        </a:p>
      </dgm:t>
    </dgm:pt>
    <dgm:pt modelId="{FE07631F-F8B6-4822-B3EE-843C9605A047}">
      <dgm:prSet phldrT="[テキスト]"/>
      <dgm:spPr/>
      <dgm:t>
        <a:bodyPr/>
        <a:lstStyle/>
        <a:p>
          <a:r>
            <a:rPr kumimoji="1" lang="en-US" altLang="ja-JP" dirty="0"/>
            <a:t>Federation</a:t>
          </a:r>
          <a:endParaRPr kumimoji="1" lang="ja-JP" altLang="en-US" dirty="0"/>
        </a:p>
      </dgm:t>
    </dgm:pt>
    <dgm:pt modelId="{8A2F2A8D-6F7F-4B42-A468-55943F076243}" type="parTrans" cxnId="{93855D48-2F4C-47A8-9FDA-29DE5598A7A7}">
      <dgm:prSet/>
      <dgm:spPr/>
      <dgm:t>
        <a:bodyPr/>
        <a:lstStyle/>
        <a:p>
          <a:endParaRPr kumimoji="1" lang="ja-JP" altLang="en-US"/>
        </a:p>
      </dgm:t>
    </dgm:pt>
    <dgm:pt modelId="{DA040BC9-A27D-4E9A-9022-AD917749146E}" type="sibTrans" cxnId="{93855D48-2F4C-47A8-9FDA-29DE5598A7A7}">
      <dgm:prSet/>
      <dgm:spPr/>
      <dgm:t>
        <a:bodyPr/>
        <a:lstStyle/>
        <a:p>
          <a:endParaRPr kumimoji="1" lang="ja-JP" altLang="en-US"/>
        </a:p>
      </dgm:t>
    </dgm:pt>
    <dgm:pt modelId="{4C86658F-60AB-4244-A45A-DEE96BA06F4E}">
      <dgm:prSet phldrT="[テキスト]"/>
      <dgm:spPr/>
      <dgm:t>
        <a:bodyPr/>
        <a:lstStyle/>
        <a:p>
          <a:r>
            <a:rPr kumimoji="1" lang="en-US" altLang="ja-JP" dirty="0"/>
            <a:t>G Suite</a:t>
          </a:r>
          <a:endParaRPr kumimoji="1" lang="ja-JP" altLang="en-US" dirty="0"/>
        </a:p>
      </dgm:t>
    </dgm:pt>
    <dgm:pt modelId="{59DB9DBA-5C63-425A-A0EC-50C407C074CC}" type="sibTrans" cxnId="{422BB8C6-45B6-45C8-A7B3-BB996B914D33}">
      <dgm:prSet/>
      <dgm:spPr/>
      <dgm:t>
        <a:bodyPr/>
        <a:lstStyle/>
        <a:p>
          <a:endParaRPr kumimoji="1" lang="ja-JP" altLang="en-US"/>
        </a:p>
      </dgm:t>
    </dgm:pt>
    <dgm:pt modelId="{E7E4EEB9-420A-47FA-9525-7B7748DADF0E}" type="parTrans" cxnId="{422BB8C6-45B6-45C8-A7B3-BB996B914D33}">
      <dgm:prSet/>
      <dgm:spPr/>
      <dgm:t>
        <a:bodyPr/>
        <a:lstStyle/>
        <a:p>
          <a:endParaRPr kumimoji="1" lang="ja-JP" altLang="en-US"/>
        </a:p>
      </dgm:t>
    </dgm:pt>
    <dgm:pt modelId="{4759FFD7-4404-4929-A3C3-0501F949262A}">
      <dgm:prSet phldrT="[テキスト]"/>
      <dgm:spPr/>
      <dgm:t>
        <a:bodyPr/>
        <a:lstStyle/>
        <a:p>
          <a:r>
            <a:rPr kumimoji="1" lang="en-US" altLang="ja-JP" dirty="0"/>
            <a:t>Click</a:t>
          </a:r>
          <a:endParaRPr kumimoji="1" lang="ja-JP" altLang="en-US" dirty="0"/>
        </a:p>
      </dgm:t>
    </dgm:pt>
    <dgm:pt modelId="{E549CE78-BECE-46CA-B839-73DB125865AE}" type="parTrans" cxnId="{40C6D722-C4E5-48F6-8D52-78B818AAF20C}">
      <dgm:prSet/>
      <dgm:spPr/>
      <dgm:t>
        <a:bodyPr/>
        <a:lstStyle/>
        <a:p>
          <a:endParaRPr kumimoji="1" lang="ja-JP" altLang="en-US"/>
        </a:p>
      </dgm:t>
    </dgm:pt>
    <dgm:pt modelId="{43EC8A7C-991F-4882-A251-53C3A590075B}" type="sibTrans" cxnId="{40C6D722-C4E5-48F6-8D52-78B818AAF20C}">
      <dgm:prSet/>
      <dgm:spPr/>
      <dgm:t>
        <a:bodyPr/>
        <a:lstStyle/>
        <a:p>
          <a:endParaRPr kumimoji="1" lang="ja-JP" altLang="en-US"/>
        </a:p>
      </dgm:t>
    </dgm:pt>
    <dgm:pt modelId="{C3E02235-F1FE-4608-9FAA-626859BA88F6}" type="pres">
      <dgm:prSet presAssocID="{41CF077B-BFDF-4D26-9E9A-A2B3CB1C61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D3F139-C18C-4AC7-BF19-C914924B7264}" type="pres">
      <dgm:prSet presAssocID="{7B4CA24F-F09F-4FC4-9821-6111FBA47D17}" presName="centerShape" presStyleLbl="node0" presStyleIdx="0" presStyleCnt="1"/>
      <dgm:spPr/>
    </dgm:pt>
    <dgm:pt modelId="{9B849C70-1911-4DD8-A467-AFB1927C12C3}" type="pres">
      <dgm:prSet presAssocID="{D2F53C51-5537-4F55-9F23-52B51E2F08CA}" presName="Name9" presStyleLbl="parChTrans1D2" presStyleIdx="0" presStyleCnt="5"/>
      <dgm:spPr/>
    </dgm:pt>
    <dgm:pt modelId="{910410AB-2CAD-4A57-800F-8E9EBC51F6D4}" type="pres">
      <dgm:prSet presAssocID="{D2F53C51-5537-4F55-9F23-52B51E2F08CA}" presName="connTx" presStyleLbl="parChTrans1D2" presStyleIdx="0" presStyleCnt="5"/>
      <dgm:spPr/>
    </dgm:pt>
    <dgm:pt modelId="{431AC793-FF27-4C24-8A2F-CA7B91AE5A40}" type="pres">
      <dgm:prSet presAssocID="{6B7B8139-83D9-4B79-B850-D36563F01D9F}" presName="node" presStyleLbl="node1" presStyleIdx="0" presStyleCnt="5">
        <dgm:presLayoutVars>
          <dgm:bulletEnabled val="1"/>
        </dgm:presLayoutVars>
      </dgm:prSet>
      <dgm:spPr/>
    </dgm:pt>
    <dgm:pt modelId="{7CEEA3A1-314B-4A85-9F2B-B2FACBAA2493}" type="pres">
      <dgm:prSet presAssocID="{E7E4EEB9-420A-47FA-9525-7B7748DADF0E}" presName="Name9" presStyleLbl="parChTrans1D2" presStyleIdx="1" presStyleCnt="5"/>
      <dgm:spPr/>
    </dgm:pt>
    <dgm:pt modelId="{1A8FCF12-7E48-4452-890B-3DE2044D560A}" type="pres">
      <dgm:prSet presAssocID="{E7E4EEB9-420A-47FA-9525-7B7748DADF0E}" presName="connTx" presStyleLbl="parChTrans1D2" presStyleIdx="1" presStyleCnt="5"/>
      <dgm:spPr/>
    </dgm:pt>
    <dgm:pt modelId="{D24F6234-8FE3-47E9-BF87-47E60255E18F}" type="pres">
      <dgm:prSet presAssocID="{4C86658F-60AB-4244-A45A-DEE96BA06F4E}" presName="node" presStyleLbl="node1" presStyleIdx="1" presStyleCnt="5">
        <dgm:presLayoutVars>
          <dgm:bulletEnabled val="1"/>
        </dgm:presLayoutVars>
      </dgm:prSet>
      <dgm:spPr/>
    </dgm:pt>
    <dgm:pt modelId="{A1D55823-DAFC-4165-8D23-6DD105E98A60}" type="pres">
      <dgm:prSet presAssocID="{E96D5D71-5771-423C-B22E-7749361BEA0E}" presName="Name9" presStyleLbl="parChTrans1D2" presStyleIdx="2" presStyleCnt="5"/>
      <dgm:spPr/>
    </dgm:pt>
    <dgm:pt modelId="{3852FC00-8F33-4D2C-8257-C587D22C2A6A}" type="pres">
      <dgm:prSet presAssocID="{E96D5D71-5771-423C-B22E-7749361BEA0E}" presName="connTx" presStyleLbl="parChTrans1D2" presStyleIdx="2" presStyleCnt="5"/>
      <dgm:spPr/>
    </dgm:pt>
    <dgm:pt modelId="{129525E6-6FEE-4815-B0E0-661DCA802EC6}" type="pres">
      <dgm:prSet presAssocID="{5D9468A3-B82D-4690-8E96-CAE2FFD3F480}" presName="node" presStyleLbl="node1" presStyleIdx="2" presStyleCnt="5">
        <dgm:presLayoutVars>
          <dgm:bulletEnabled val="1"/>
        </dgm:presLayoutVars>
      </dgm:prSet>
      <dgm:spPr/>
    </dgm:pt>
    <dgm:pt modelId="{1434DC69-9B70-4425-A53F-62ABC8BAA712}" type="pres">
      <dgm:prSet presAssocID="{E549CE78-BECE-46CA-B839-73DB125865AE}" presName="Name9" presStyleLbl="parChTrans1D2" presStyleIdx="3" presStyleCnt="5"/>
      <dgm:spPr/>
    </dgm:pt>
    <dgm:pt modelId="{128358FE-FE9F-4EFB-8313-6F8182424EE0}" type="pres">
      <dgm:prSet presAssocID="{E549CE78-BECE-46CA-B839-73DB125865AE}" presName="connTx" presStyleLbl="parChTrans1D2" presStyleIdx="3" presStyleCnt="5"/>
      <dgm:spPr/>
    </dgm:pt>
    <dgm:pt modelId="{D4E073C5-99C1-45D5-951F-D183F4DDB468}" type="pres">
      <dgm:prSet presAssocID="{4759FFD7-4404-4929-A3C3-0501F949262A}" presName="node" presStyleLbl="node1" presStyleIdx="3" presStyleCnt="5">
        <dgm:presLayoutVars>
          <dgm:bulletEnabled val="1"/>
        </dgm:presLayoutVars>
      </dgm:prSet>
      <dgm:spPr/>
    </dgm:pt>
    <dgm:pt modelId="{0D075BDB-478D-4251-8C02-B32F8CD60150}" type="pres">
      <dgm:prSet presAssocID="{8A2F2A8D-6F7F-4B42-A468-55943F076243}" presName="Name9" presStyleLbl="parChTrans1D2" presStyleIdx="4" presStyleCnt="5"/>
      <dgm:spPr/>
    </dgm:pt>
    <dgm:pt modelId="{C324F0C6-F59E-4D05-9124-39B8100B002E}" type="pres">
      <dgm:prSet presAssocID="{8A2F2A8D-6F7F-4B42-A468-55943F076243}" presName="connTx" presStyleLbl="parChTrans1D2" presStyleIdx="4" presStyleCnt="5"/>
      <dgm:spPr/>
    </dgm:pt>
    <dgm:pt modelId="{CD0941B8-52E8-44B1-9C1E-9EE6168158D5}" type="pres">
      <dgm:prSet presAssocID="{FE07631F-F8B6-4822-B3EE-843C9605A047}" presName="node" presStyleLbl="node1" presStyleIdx="4" presStyleCnt="5">
        <dgm:presLayoutVars>
          <dgm:bulletEnabled val="1"/>
        </dgm:presLayoutVars>
      </dgm:prSet>
      <dgm:spPr/>
    </dgm:pt>
  </dgm:ptLst>
  <dgm:cxnLst>
    <dgm:cxn modelId="{6B338200-FD08-459E-AA9F-6F08301F0FC3}" type="presOf" srcId="{4C86658F-60AB-4244-A45A-DEE96BA06F4E}" destId="{D24F6234-8FE3-47E9-BF87-47E60255E18F}" srcOrd="0" destOrd="0" presId="urn:microsoft.com/office/officeart/2005/8/layout/radial1"/>
    <dgm:cxn modelId="{6046F101-CC2D-4087-85EB-A707CAC9A0EE}" type="presOf" srcId="{4759FFD7-4404-4929-A3C3-0501F949262A}" destId="{D4E073C5-99C1-45D5-951F-D183F4DDB468}" srcOrd="0" destOrd="0" presId="urn:microsoft.com/office/officeart/2005/8/layout/radial1"/>
    <dgm:cxn modelId="{3469AB11-5044-495E-8376-0CAB3C8B6AF4}" type="presOf" srcId="{41CF077B-BFDF-4D26-9E9A-A2B3CB1C61C7}" destId="{C3E02235-F1FE-4608-9FAA-626859BA88F6}" srcOrd="0" destOrd="0" presId="urn:microsoft.com/office/officeart/2005/8/layout/radial1"/>
    <dgm:cxn modelId="{DAF79313-57F3-4580-8EC2-416D65C183C0}" type="presOf" srcId="{E96D5D71-5771-423C-B22E-7749361BEA0E}" destId="{A1D55823-DAFC-4165-8D23-6DD105E98A60}" srcOrd="0" destOrd="0" presId="urn:microsoft.com/office/officeart/2005/8/layout/radial1"/>
    <dgm:cxn modelId="{A8C2B51B-2E25-4536-9554-D012C71D3EA6}" type="presOf" srcId="{6B7B8139-83D9-4B79-B850-D36563F01D9F}" destId="{431AC793-FF27-4C24-8A2F-CA7B91AE5A40}" srcOrd="0" destOrd="0" presId="urn:microsoft.com/office/officeart/2005/8/layout/radial1"/>
    <dgm:cxn modelId="{40C6D722-C4E5-48F6-8D52-78B818AAF20C}" srcId="{7B4CA24F-F09F-4FC4-9821-6111FBA47D17}" destId="{4759FFD7-4404-4929-A3C3-0501F949262A}" srcOrd="3" destOrd="0" parTransId="{E549CE78-BECE-46CA-B839-73DB125865AE}" sibTransId="{43EC8A7C-991F-4882-A251-53C3A590075B}"/>
    <dgm:cxn modelId="{7D5EDB27-0311-4C9E-B25F-5C5D70F5D5F2}" type="presOf" srcId="{D2F53C51-5537-4F55-9F23-52B51E2F08CA}" destId="{9B849C70-1911-4DD8-A467-AFB1927C12C3}" srcOrd="0" destOrd="0" presId="urn:microsoft.com/office/officeart/2005/8/layout/radial1"/>
    <dgm:cxn modelId="{264DAB2B-4357-4157-B10F-135EE9B07A46}" srcId="{7B4CA24F-F09F-4FC4-9821-6111FBA47D17}" destId="{6B7B8139-83D9-4B79-B850-D36563F01D9F}" srcOrd="0" destOrd="0" parTransId="{D2F53C51-5537-4F55-9F23-52B51E2F08CA}" sibTransId="{C8BEED23-08B0-4361-81E3-7A46408FE859}"/>
    <dgm:cxn modelId="{EB69D335-36E1-4673-857B-3160002AC396}" srcId="{7B4CA24F-F09F-4FC4-9821-6111FBA47D17}" destId="{5D9468A3-B82D-4690-8E96-CAE2FFD3F480}" srcOrd="2" destOrd="0" parTransId="{E96D5D71-5771-423C-B22E-7749361BEA0E}" sibTransId="{A4934403-C72B-497A-89BD-8B5D8AF6E57B}"/>
    <dgm:cxn modelId="{BDB10D60-1FAE-42D2-BEB7-31C44962457B}" type="presOf" srcId="{E7E4EEB9-420A-47FA-9525-7B7748DADF0E}" destId="{1A8FCF12-7E48-4452-890B-3DE2044D560A}" srcOrd="1" destOrd="0" presId="urn:microsoft.com/office/officeart/2005/8/layout/radial1"/>
    <dgm:cxn modelId="{51FA9D47-E16A-4F38-A5A0-95E2692A8F16}" type="presOf" srcId="{FE07631F-F8B6-4822-B3EE-843C9605A047}" destId="{CD0941B8-52E8-44B1-9C1E-9EE6168158D5}" srcOrd="0" destOrd="0" presId="urn:microsoft.com/office/officeart/2005/8/layout/radial1"/>
    <dgm:cxn modelId="{93855D48-2F4C-47A8-9FDA-29DE5598A7A7}" srcId="{7B4CA24F-F09F-4FC4-9821-6111FBA47D17}" destId="{FE07631F-F8B6-4822-B3EE-843C9605A047}" srcOrd="4" destOrd="0" parTransId="{8A2F2A8D-6F7F-4B42-A468-55943F076243}" sibTransId="{DA040BC9-A27D-4E9A-9022-AD917749146E}"/>
    <dgm:cxn modelId="{5B3C0349-110E-4BF1-ABED-70FFF63EB6F3}" type="presOf" srcId="{D2F53C51-5537-4F55-9F23-52B51E2F08CA}" destId="{910410AB-2CAD-4A57-800F-8E9EBC51F6D4}" srcOrd="1" destOrd="0" presId="urn:microsoft.com/office/officeart/2005/8/layout/radial1"/>
    <dgm:cxn modelId="{9C92E073-C5DD-4C1C-9C22-A02FC898B738}" type="presOf" srcId="{E7E4EEB9-420A-47FA-9525-7B7748DADF0E}" destId="{7CEEA3A1-314B-4A85-9F2B-B2FACBAA2493}" srcOrd="0" destOrd="0" presId="urn:microsoft.com/office/officeart/2005/8/layout/radial1"/>
    <dgm:cxn modelId="{BE6D0E81-49F1-4879-8E28-FF93B53DEC55}" type="presOf" srcId="{E549CE78-BECE-46CA-B839-73DB125865AE}" destId="{1434DC69-9B70-4425-A53F-62ABC8BAA712}" srcOrd="0" destOrd="0" presId="urn:microsoft.com/office/officeart/2005/8/layout/radial1"/>
    <dgm:cxn modelId="{FA4FDB88-80EB-4E40-A6ED-E865F7913907}" type="presOf" srcId="{E96D5D71-5771-423C-B22E-7749361BEA0E}" destId="{3852FC00-8F33-4D2C-8257-C587D22C2A6A}" srcOrd="1" destOrd="0" presId="urn:microsoft.com/office/officeart/2005/8/layout/radial1"/>
    <dgm:cxn modelId="{6C9B3B8B-1108-455D-8464-A1C39800A18B}" srcId="{41CF077B-BFDF-4D26-9E9A-A2B3CB1C61C7}" destId="{7B4CA24F-F09F-4FC4-9821-6111FBA47D17}" srcOrd="0" destOrd="0" parTransId="{1097DCEA-22E6-45ED-97B9-E95D9899BFCE}" sibTransId="{9C85E816-3FC7-418C-847D-896EDD36DEF6}"/>
    <dgm:cxn modelId="{9F3FF7A8-FB60-4AA2-95BF-BD2A1010B7DB}" type="presOf" srcId="{8A2F2A8D-6F7F-4B42-A468-55943F076243}" destId="{0D075BDB-478D-4251-8C02-B32F8CD60150}" srcOrd="0" destOrd="0" presId="urn:microsoft.com/office/officeart/2005/8/layout/radial1"/>
    <dgm:cxn modelId="{BF8770AA-7B66-4CE0-B77E-7B98C80609EB}" type="presOf" srcId="{E549CE78-BECE-46CA-B839-73DB125865AE}" destId="{128358FE-FE9F-4EFB-8313-6F8182424EE0}" srcOrd="1" destOrd="0" presId="urn:microsoft.com/office/officeart/2005/8/layout/radial1"/>
    <dgm:cxn modelId="{422BB8C6-45B6-45C8-A7B3-BB996B914D33}" srcId="{7B4CA24F-F09F-4FC4-9821-6111FBA47D17}" destId="{4C86658F-60AB-4244-A45A-DEE96BA06F4E}" srcOrd="1" destOrd="0" parTransId="{E7E4EEB9-420A-47FA-9525-7B7748DADF0E}" sibTransId="{59DB9DBA-5C63-425A-A0EC-50C407C074CC}"/>
    <dgm:cxn modelId="{546224DD-55AA-4309-8D07-6F5D83CDF04D}" type="presOf" srcId="{5D9468A3-B82D-4690-8E96-CAE2FFD3F480}" destId="{129525E6-6FEE-4815-B0E0-661DCA802EC6}" srcOrd="0" destOrd="0" presId="urn:microsoft.com/office/officeart/2005/8/layout/radial1"/>
    <dgm:cxn modelId="{45FD41E0-1925-4B65-8882-FC2FD7C80630}" type="presOf" srcId="{7B4CA24F-F09F-4FC4-9821-6111FBA47D17}" destId="{3CD3F139-C18C-4AC7-BF19-C914924B7264}" srcOrd="0" destOrd="0" presId="urn:microsoft.com/office/officeart/2005/8/layout/radial1"/>
    <dgm:cxn modelId="{F261DCFF-4B7B-4A91-9A48-F82694C2207C}" type="presOf" srcId="{8A2F2A8D-6F7F-4B42-A468-55943F076243}" destId="{C324F0C6-F59E-4D05-9124-39B8100B002E}" srcOrd="1" destOrd="0" presId="urn:microsoft.com/office/officeart/2005/8/layout/radial1"/>
    <dgm:cxn modelId="{B1860EC3-7333-4B1F-BAED-B55EC59B7D53}" type="presParOf" srcId="{C3E02235-F1FE-4608-9FAA-626859BA88F6}" destId="{3CD3F139-C18C-4AC7-BF19-C914924B7264}" srcOrd="0" destOrd="0" presId="urn:microsoft.com/office/officeart/2005/8/layout/radial1"/>
    <dgm:cxn modelId="{3830EE2F-34FF-4C7D-AF34-AE3D005844D3}" type="presParOf" srcId="{C3E02235-F1FE-4608-9FAA-626859BA88F6}" destId="{9B849C70-1911-4DD8-A467-AFB1927C12C3}" srcOrd="1" destOrd="0" presId="urn:microsoft.com/office/officeart/2005/8/layout/radial1"/>
    <dgm:cxn modelId="{0A2E8086-5CED-400B-AFFC-A95678140742}" type="presParOf" srcId="{9B849C70-1911-4DD8-A467-AFB1927C12C3}" destId="{910410AB-2CAD-4A57-800F-8E9EBC51F6D4}" srcOrd="0" destOrd="0" presId="urn:microsoft.com/office/officeart/2005/8/layout/radial1"/>
    <dgm:cxn modelId="{6A17D538-46DD-41D4-95FE-3363474198EB}" type="presParOf" srcId="{C3E02235-F1FE-4608-9FAA-626859BA88F6}" destId="{431AC793-FF27-4C24-8A2F-CA7B91AE5A40}" srcOrd="2" destOrd="0" presId="urn:microsoft.com/office/officeart/2005/8/layout/radial1"/>
    <dgm:cxn modelId="{ECCE82E5-DCAF-401B-91CF-13BFA8FF5998}" type="presParOf" srcId="{C3E02235-F1FE-4608-9FAA-626859BA88F6}" destId="{7CEEA3A1-314B-4A85-9F2B-B2FACBAA2493}" srcOrd="3" destOrd="0" presId="urn:microsoft.com/office/officeart/2005/8/layout/radial1"/>
    <dgm:cxn modelId="{C894DCBA-4AAB-4849-8DD4-4F86B11AC578}" type="presParOf" srcId="{7CEEA3A1-314B-4A85-9F2B-B2FACBAA2493}" destId="{1A8FCF12-7E48-4452-890B-3DE2044D560A}" srcOrd="0" destOrd="0" presId="urn:microsoft.com/office/officeart/2005/8/layout/radial1"/>
    <dgm:cxn modelId="{A45D3E9A-311E-48A0-9F9A-F062EAA4013C}" type="presParOf" srcId="{C3E02235-F1FE-4608-9FAA-626859BA88F6}" destId="{D24F6234-8FE3-47E9-BF87-47E60255E18F}" srcOrd="4" destOrd="0" presId="urn:microsoft.com/office/officeart/2005/8/layout/radial1"/>
    <dgm:cxn modelId="{3E85508D-CC8C-4FCB-9F1A-491579B87422}" type="presParOf" srcId="{C3E02235-F1FE-4608-9FAA-626859BA88F6}" destId="{A1D55823-DAFC-4165-8D23-6DD105E98A60}" srcOrd="5" destOrd="0" presId="urn:microsoft.com/office/officeart/2005/8/layout/radial1"/>
    <dgm:cxn modelId="{594B3AB7-39D1-48A7-8A33-D3D0097FF6CE}" type="presParOf" srcId="{A1D55823-DAFC-4165-8D23-6DD105E98A60}" destId="{3852FC00-8F33-4D2C-8257-C587D22C2A6A}" srcOrd="0" destOrd="0" presId="urn:microsoft.com/office/officeart/2005/8/layout/radial1"/>
    <dgm:cxn modelId="{03489E29-72B8-4F90-9AD6-ADAA065C2241}" type="presParOf" srcId="{C3E02235-F1FE-4608-9FAA-626859BA88F6}" destId="{129525E6-6FEE-4815-B0E0-661DCA802EC6}" srcOrd="6" destOrd="0" presId="urn:microsoft.com/office/officeart/2005/8/layout/radial1"/>
    <dgm:cxn modelId="{B27D0947-C991-4C23-9330-80CF1FCE1D0C}" type="presParOf" srcId="{C3E02235-F1FE-4608-9FAA-626859BA88F6}" destId="{1434DC69-9B70-4425-A53F-62ABC8BAA712}" srcOrd="7" destOrd="0" presId="urn:microsoft.com/office/officeart/2005/8/layout/radial1"/>
    <dgm:cxn modelId="{4F37AAB1-DA36-454C-A640-600BC27F7C37}" type="presParOf" srcId="{1434DC69-9B70-4425-A53F-62ABC8BAA712}" destId="{128358FE-FE9F-4EFB-8313-6F8182424EE0}" srcOrd="0" destOrd="0" presId="urn:microsoft.com/office/officeart/2005/8/layout/radial1"/>
    <dgm:cxn modelId="{63E4182C-E5AE-456C-9845-10F3BBA98BE9}" type="presParOf" srcId="{C3E02235-F1FE-4608-9FAA-626859BA88F6}" destId="{D4E073C5-99C1-45D5-951F-D183F4DDB468}" srcOrd="8" destOrd="0" presId="urn:microsoft.com/office/officeart/2005/8/layout/radial1"/>
    <dgm:cxn modelId="{9CA43E13-7EC0-4356-AF37-B209253AAD83}" type="presParOf" srcId="{C3E02235-F1FE-4608-9FAA-626859BA88F6}" destId="{0D075BDB-478D-4251-8C02-B32F8CD60150}" srcOrd="9" destOrd="0" presId="urn:microsoft.com/office/officeart/2005/8/layout/radial1"/>
    <dgm:cxn modelId="{BCE2D88B-CE25-4DB2-A55A-58ABA767F5A4}" type="presParOf" srcId="{0D075BDB-478D-4251-8C02-B32F8CD60150}" destId="{C324F0C6-F59E-4D05-9124-39B8100B002E}" srcOrd="0" destOrd="0" presId="urn:microsoft.com/office/officeart/2005/8/layout/radial1"/>
    <dgm:cxn modelId="{62CC0C16-857E-421B-BE14-1E7C7C6FD959}" type="presParOf" srcId="{C3E02235-F1FE-4608-9FAA-626859BA88F6}" destId="{CD0941B8-52E8-44B1-9C1E-9EE6168158D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F077B-BFDF-4D26-9E9A-A2B3CB1C61C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B4CA24F-F09F-4FC4-9821-6111FBA47D17}">
      <dgm:prSet phldrT="[テキスト]"/>
      <dgm:spPr/>
      <dgm:t>
        <a:bodyPr/>
        <a:lstStyle/>
        <a:p>
          <a:r>
            <a:rPr kumimoji="1" lang="en-US" altLang="ja-JP" dirty="0"/>
            <a:t>Facebook ID</a:t>
          </a:r>
          <a:endParaRPr kumimoji="1" lang="ja-JP" altLang="en-US" dirty="0"/>
        </a:p>
      </dgm:t>
    </dgm:pt>
    <dgm:pt modelId="{1097DCEA-22E6-45ED-97B9-E95D9899BFCE}" type="parTrans" cxnId="{6C9B3B8B-1108-455D-8464-A1C39800A18B}">
      <dgm:prSet/>
      <dgm:spPr/>
      <dgm:t>
        <a:bodyPr/>
        <a:lstStyle/>
        <a:p>
          <a:endParaRPr kumimoji="1" lang="ja-JP" altLang="en-US"/>
        </a:p>
      </dgm:t>
    </dgm:pt>
    <dgm:pt modelId="{9C85E816-3FC7-418C-847D-896EDD36DEF6}" type="sibTrans" cxnId="{6C9B3B8B-1108-455D-8464-A1C39800A18B}">
      <dgm:prSet/>
      <dgm:spPr/>
      <dgm:t>
        <a:bodyPr/>
        <a:lstStyle/>
        <a:p>
          <a:endParaRPr kumimoji="1" lang="ja-JP" altLang="en-US"/>
        </a:p>
      </dgm:t>
    </dgm:pt>
    <dgm:pt modelId="{6B7B8139-83D9-4B79-B850-D36563F01D9F}">
      <dgm:prSet phldrT="[テキスト]"/>
      <dgm:spPr/>
      <dgm:t>
        <a:bodyPr/>
        <a:lstStyle/>
        <a:p>
          <a:r>
            <a:rPr kumimoji="1" lang="en-US" altLang="ja-JP" dirty="0"/>
            <a:t>SNS</a:t>
          </a:r>
          <a:endParaRPr kumimoji="1" lang="ja-JP" altLang="en-US" dirty="0"/>
        </a:p>
      </dgm:t>
    </dgm:pt>
    <dgm:pt modelId="{D2F53C51-5537-4F55-9F23-52B51E2F08CA}" type="parTrans" cxnId="{264DAB2B-4357-4157-B10F-135EE9B07A46}">
      <dgm:prSet/>
      <dgm:spPr/>
      <dgm:t>
        <a:bodyPr/>
        <a:lstStyle/>
        <a:p>
          <a:endParaRPr kumimoji="1" lang="ja-JP" altLang="en-US"/>
        </a:p>
      </dgm:t>
    </dgm:pt>
    <dgm:pt modelId="{C8BEED23-08B0-4361-81E3-7A46408FE859}" type="sibTrans" cxnId="{264DAB2B-4357-4157-B10F-135EE9B07A46}">
      <dgm:prSet/>
      <dgm:spPr/>
      <dgm:t>
        <a:bodyPr/>
        <a:lstStyle/>
        <a:p>
          <a:endParaRPr kumimoji="1" lang="ja-JP" altLang="en-US"/>
        </a:p>
      </dgm:t>
    </dgm:pt>
    <dgm:pt modelId="{5D9468A3-B82D-4690-8E96-CAE2FFD3F480}">
      <dgm:prSet phldrT="[テキスト]"/>
      <dgm:spPr/>
      <dgm:t>
        <a:bodyPr/>
        <a:lstStyle/>
        <a:p>
          <a:r>
            <a:rPr kumimoji="1" lang="en-US" altLang="ja-JP" dirty="0"/>
            <a:t>Instagram</a:t>
          </a:r>
          <a:endParaRPr kumimoji="1" lang="ja-JP" altLang="en-US" dirty="0"/>
        </a:p>
      </dgm:t>
    </dgm:pt>
    <dgm:pt modelId="{E96D5D71-5771-423C-B22E-7749361BEA0E}" type="parTrans" cxnId="{EB69D335-36E1-4673-857B-3160002AC396}">
      <dgm:prSet/>
      <dgm:spPr/>
      <dgm:t>
        <a:bodyPr/>
        <a:lstStyle/>
        <a:p>
          <a:endParaRPr kumimoji="1" lang="ja-JP" altLang="en-US"/>
        </a:p>
      </dgm:t>
    </dgm:pt>
    <dgm:pt modelId="{A4934403-C72B-497A-89BD-8B5D8AF6E57B}" type="sibTrans" cxnId="{EB69D335-36E1-4673-857B-3160002AC396}">
      <dgm:prSet/>
      <dgm:spPr/>
      <dgm:t>
        <a:bodyPr/>
        <a:lstStyle/>
        <a:p>
          <a:endParaRPr kumimoji="1" lang="ja-JP" altLang="en-US"/>
        </a:p>
      </dgm:t>
    </dgm:pt>
    <dgm:pt modelId="{FE07631F-F8B6-4822-B3EE-843C9605A047}">
      <dgm:prSet phldrT="[テキスト]"/>
      <dgm:spPr/>
      <dgm:t>
        <a:bodyPr/>
        <a:lstStyle/>
        <a:p>
          <a:r>
            <a:rPr kumimoji="1" lang="en-US" altLang="ja-JP" dirty="0"/>
            <a:t>Federation</a:t>
          </a:r>
          <a:endParaRPr kumimoji="1" lang="ja-JP" altLang="en-US" dirty="0"/>
        </a:p>
      </dgm:t>
    </dgm:pt>
    <dgm:pt modelId="{8A2F2A8D-6F7F-4B42-A468-55943F076243}" type="parTrans" cxnId="{93855D48-2F4C-47A8-9FDA-29DE5598A7A7}">
      <dgm:prSet/>
      <dgm:spPr/>
      <dgm:t>
        <a:bodyPr/>
        <a:lstStyle/>
        <a:p>
          <a:endParaRPr kumimoji="1" lang="ja-JP" altLang="en-US"/>
        </a:p>
      </dgm:t>
    </dgm:pt>
    <dgm:pt modelId="{DA040BC9-A27D-4E9A-9022-AD917749146E}" type="sibTrans" cxnId="{93855D48-2F4C-47A8-9FDA-29DE5598A7A7}">
      <dgm:prSet/>
      <dgm:spPr/>
      <dgm:t>
        <a:bodyPr/>
        <a:lstStyle/>
        <a:p>
          <a:endParaRPr kumimoji="1" lang="ja-JP" altLang="en-US"/>
        </a:p>
      </dgm:t>
    </dgm:pt>
    <dgm:pt modelId="{4C86658F-60AB-4244-A45A-DEE96BA06F4E}">
      <dgm:prSet phldrT="[テキスト]"/>
      <dgm:spPr/>
      <dgm:t>
        <a:bodyPr/>
        <a:lstStyle/>
        <a:p>
          <a:r>
            <a:rPr kumimoji="1" lang="en-US" altLang="ja-JP" dirty="0" err="1"/>
            <a:t>What’sApp</a:t>
          </a:r>
          <a:endParaRPr kumimoji="1" lang="ja-JP" altLang="en-US" dirty="0"/>
        </a:p>
      </dgm:t>
    </dgm:pt>
    <dgm:pt modelId="{E7E4EEB9-420A-47FA-9525-7B7748DADF0E}" type="parTrans" cxnId="{422BB8C6-45B6-45C8-A7B3-BB996B914D33}">
      <dgm:prSet/>
      <dgm:spPr/>
      <dgm:t>
        <a:bodyPr/>
        <a:lstStyle/>
        <a:p>
          <a:endParaRPr kumimoji="1" lang="ja-JP" altLang="en-US"/>
        </a:p>
      </dgm:t>
    </dgm:pt>
    <dgm:pt modelId="{59DB9DBA-5C63-425A-A0EC-50C407C074CC}" type="sibTrans" cxnId="{422BB8C6-45B6-45C8-A7B3-BB996B914D33}">
      <dgm:prSet/>
      <dgm:spPr/>
      <dgm:t>
        <a:bodyPr/>
        <a:lstStyle/>
        <a:p>
          <a:endParaRPr kumimoji="1" lang="ja-JP" altLang="en-US"/>
        </a:p>
      </dgm:t>
    </dgm:pt>
    <dgm:pt modelId="{95087197-379D-4741-9710-6463DF47785A}">
      <dgm:prSet phldrT="[テキスト]"/>
      <dgm:spPr/>
      <dgm:t>
        <a:bodyPr/>
        <a:lstStyle/>
        <a:p>
          <a:r>
            <a:rPr kumimoji="1" lang="en-US" altLang="ja-JP" dirty="0"/>
            <a:t>Profile</a:t>
          </a:r>
          <a:endParaRPr kumimoji="1" lang="ja-JP" altLang="en-US" dirty="0"/>
        </a:p>
      </dgm:t>
    </dgm:pt>
    <dgm:pt modelId="{3DF0C864-DF04-41E9-A162-3C30EF643CFD}" type="parTrans" cxnId="{84E3932A-8D73-48A3-9B35-7609C35C2459}">
      <dgm:prSet/>
      <dgm:spPr/>
      <dgm:t>
        <a:bodyPr/>
        <a:lstStyle/>
        <a:p>
          <a:endParaRPr kumimoji="1" lang="ja-JP" altLang="en-US"/>
        </a:p>
      </dgm:t>
    </dgm:pt>
    <dgm:pt modelId="{0FB55CAA-C295-493B-AAB6-5047B4DCFFD5}" type="sibTrans" cxnId="{84E3932A-8D73-48A3-9B35-7609C35C2459}">
      <dgm:prSet/>
      <dgm:spPr/>
      <dgm:t>
        <a:bodyPr/>
        <a:lstStyle/>
        <a:p>
          <a:endParaRPr kumimoji="1" lang="ja-JP" altLang="en-US"/>
        </a:p>
      </dgm:t>
    </dgm:pt>
    <dgm:pt modelId="{C3E02235-F1FE-4608-9FAA-626859BA88F6}" type="pres">
      <dgm:prSet presAssocID="{41CF077B-BFDF-4D26-9E9A-A2B3CB1C61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D3F139-C18C-4AC7-BF19-C914924B7264}" type="pres">
      <dgm:prSet presAssocID="{7B4CA24F-F09F-4FC4-9821-6111FBA47D17}" presName="centerShape" presStyleLbl="node0" presStyleIdx="0" presStyleCnt="1"/>
      <dgm:spPr/>
    </dgm:pt>
    <dgm:pt modelId="{9B849C70-1911-4DD8-A467-AFB1927C12C3}" type="pres">
      <dgm:prSet presAssocID="{D2F53C51-5537-4F55-9F23-52B51E2F08CA}" presName="Name9" presStyleLbl="parChTrans1D2" presStyleIdx="0" presStyleCnt="5"/>
      <dgm:spPr/>
    </dgm:pt>
    <dgm:pt modelId="{910410AB-2CAD-4A57-800F-8E9EBC51F6D4}" type="pres">
      <dgm:prSet presAssocID="{D2F53C51-5537-4F55-9F23-52B51E2F08CA}" presName="connTx" presStyleLbl="parChTrans1D2" presStyleIdx="0" presStyleCnt="5"/>
      <dgm:spPr/>
    </dgm:pt>
    <dgm:pt modelId="{431AC793-FF27-4C24-8A2F-CA7B91AE5A40}" type="pres">
      <dgm:prSet presAssocID="{6B7B8139-83D9-4B79-B850-D36563F01D9F}" presName="node" presStyleLbl="node1" presStyleIdx="0" presStyleCnt="5">
        <dgm:presLayoutVars>
          <dgm:bulletEnabled val="1"/>
        </dgm:presLayoutVars>
      </dgm:prSet>
      <dgm:spPr/>
    </dgm:pt>
    <dgm:pt modelId="{70CE330C-4D64-44AC-9F89-B0BB3921FA72}" type="pres">
      <dgm:prSet presAssocID="{3DF0C864-DF04-41E9-A162-3C30EF643CFD}" presName="Name9" presStyleLbl="parChTrans1D2" presStyleIdx="1" presStyleCnt="5"/>
      <dgm:spPr/>
    </dgm:pt>
    <dgm:pt modelId="{12E0DE52-9D7B-4C4A-9D0B-91212E794065}" type="pres">
      <dgm:prSet presAssocID="{3DF0C864-DF04-41E9-A162-3C30EF643CFD}" presName="connTx" presStyleLbl="parChTrans1D2" presStyleIdx="1" presStyleCnt="5"/>
      <dgm:spPr/>
    </dgm:pt>
    <dgm:pt modelId="{489FC8A6-E863-4E84-A0AB-75AE1EE5B6CD}" type="pres">
      <dgm:prSet presAssocID="{95087197-379D-4741-9710-6463DF47785A}" presName="node" presStyleLbl="node1" presStyleIdx="1" presStyleCnt="5">
        <dgm:presLayoutVars>
          <dgm:bulletEnabled val="1"/>
        </dgm:presLayoutVars>
      </dgm:prSet>
      <dgm:spPr/>
    </dgm:pt>
    <dgm:pt modelId="{7CEEA3A1-314B-4A85-9F2B-B2FACBAA2493}" type="pres">
      <dgm:prSet presAssocID="{E7E4EEB9-420A-47FA-9525-7B7748DADF0E}" presName="Name9" presStyleLbl="parChTrans1D2" presStyleIdx="2" presStyleCnt="5"/>
      <dgm:spPr/>
    </dgm:pt>
    <dgm:pt modelId="{1A8FCF12-7E48-4452-890B-3DE2044D560A}" type="pres">
      <dgm:prSet presAssocID="{E7E4EEB9-420A-47FA-9525-7B7748DADF0E}" presName="connTx" presStyleLbl="parChTrans1D2" presStyleIdx="2" presStyleCnt="5"/>
      <dgm:spPr/>
    </dgm:pt>
    <dgm:pt modelId="{D24F6234-8FE3-47E9-BF87-47E60255E18F}" type="pres">
      <dgm:prSet presAssocID="{4C86658F-60AB-4244-A45A-DEE96BA06F4E}" presName="node" presStyleLbl="node1" presStyleIdx="2" presStyleCnt="5">
        <dgm:presLayoutVars>
          <dgm:bulletEnabled val="1"/>
        </dgm:presLayoutVars>
      </dgm:prSet>
      <dgm:spPr/>
    </dgm:pt>
    <dgm:pt modelId="{A1D55823-DAFC-4165-8D23-6DD105E98A60}" type="pres">
      <dgm:prSet presAssocID="{E96D5D71-5771-423C-B22E-7749361BEA0E}" presName="Name9" presStyleLbl="parChTrans1D2" presStyleIdx="3" presStyleCnt="5"/>
      <dgm:spPr/>
    </dgm:pt>
    <dgm:pt modelId="{3852FC00-8F33-4D2C-8257-C587D22C2A6A}" type="pres">
      <dgm:prSet presAssocID="{E96D5D71-5771-423C-B22E-7749361BEA0E}" presName="connTx" presStyleLbl="parChTrans1D2" presStyleIdx="3" presStyleCnt="5"/>
      <dgm:spPr/>
    </dgm:pt>
    <dgm:pt modelId="{129525E6-6FEE-4815-B0E0-661DCA802EC6}" type="pres">
      <dgm:prSet presAssocID="{5D9468A3-B82D-4690-8E96-CAE2FFD3F480}" presName="node" presStyleLbl="node1" presStyleIdx="3" presStyleCnt="5">
        <dgm:presLayoutVars>
          <dgm:bulletEnabled val="1"/>
        </dgm:presLayoutVars>
      </dgm:prSet>
      <dgm:spPr/>
    </dgm:pt>
    <dgm:pt modelId="{0D075BDB-478D-4251-8C02-B32F8CD60150}" type="pres">
      <dgm:prSet presAssocID="{8A2F2A8D-6F7F-4B42-A468-55943F076243}" presName="Name9" presStyleLbl="parChTrans1D2" presStyleIdx="4" presStyleCnt="5"/>
      <dgm:spPr/>
    </dgm:pt>
    <dgm:pt modelId="{C324F0C6-F59E-4D05-9124-39B8100B002E}" type="pres">
      <dgm:prSet presAssocID="{8A2F2A8D-6F7F-4B42-A468-55943F076243}" presName="connTx" presStyleLbl="parChTrans1D2" presStyleIdx="4" presStyleCnt="5"/>
      <dgm:spPr/>
    </dgm:pt>
    <dgm:pt modelId="{CD0941B8-52E8-44B1-9C1E-9EE6168158D5}" type="pres">
      <dgm:prSet presAssocID="{FE07631F-F8B6-4822-B3EE-843C9605A047}" presName="node" presStyleLbl="node1" presStyleIdx="4" presStyleCnt="5">
        <dgm:presLayoutVars>
          <dgm:bulletEnabled val="1"/>
        </dgm:presLayoutVars>
      </dgm:prSet>
      <dgm:spPr/>
    </dgm:pt>
  </dgm:ptLst>
  <dgm:cxnLst>
    <dgm:cxn modelId="{6B338200-FD08-459E-AA9F-6F08301F0FC3}" type="presOf" srcId="{4C86658F-60AB-4244-A45A-DEE96BA06F4E}" destId="{D24F6234-8FE3-47E9-BF87-47E60255E18F}" srcOrd="0" destOrd="0" presId="urn:microsoft.com/office/officeart/2005/8/layout/radial1"/>
    <dgm:cxn modelId="{3A040D0E-328C-4484-A842-19258832FFC4}" type="presOf" srcId="{95087197-379D-4741-9710-6463DF47785A}" destId="{489FC8A6-E863-4E84-A0AB-75AE1EE5B6CD}" srcOrd="0" destOrd="0" presId="urn:microsoft.com/office/officeart/2005/8/layout/radial1"/>
    <dgm:cxn modelId="{3469AB11-5044-495E-8376-0CAB3C8B6AF4}" type="presOf" srcId="{41CF077B-BFDF-4D26-9E9A-A2B3CB1C61C7}" destId="{C3E02235-F1FE-4608-9FAA-626859BA88F6}" srcOrd="0" destOrd="0" presId="urn:microsoft.com/office/officeart/2005/8/layout/radial1"/>
    <dgm:cxn modelId="{DAF79313-57F3-4580-8EC2-416D65C183C0}" type="presOf" srcId="{E96D5D71-5771-423C-B22E-7749361BEA0E}" destId="{A1D55823-DAFC-4165-8D23-6DD105E98A60}" srcOrd="0" destOrd="0" presId="urn:microsoft.com/office/officeart/2005/8/layout/radial1"/>
    <dgm:cxn modelId="{A8C2B51B-2E25-4536-9554-D012C71D3EA6}" type="presOf" srcId="{6B7B8139-83D9-4B79-B850-D36563F01D9F}" destId="{431AC793-FF27-4C24-8A2F-CA7B91AE5A40}" srcOrd="0" destOrd="0" presId="urn:microsoft.com/office/officeart/2005/8/layout/radial1"/>
    <dgm:cxn modelId="{7D5EDB27-0311-4C9E-B25F-5C5D70F5D5F2}" type="presOf" srcId="{D2F53C51-5537-4F55-9F23-52B51E2F08CA}" destId="{9B849C70-1911-4DD8-A467-AFB1927C12C3}" srcOrd="0" destOrd="0" presId="urn:microsoft.com/office/officeart/2005/8/layout/radial1"/>
    <dgm:cxn modelId="{84E3932A-8D73-48A3-9B35-7609C35C2459}" srcId="{7B4CA24F-F09F-4FC4-9821-6111FBA47D17}" destId="{95087197-379D-4741-9710-6463DF47785A}" srcOrd="1" destOrd="0" parTransId="{3DF0C864-DF04-41E9-A162-3C30EF643CFD}" sibTransId="{0FB55CAA-C295-493B-AAB6-5047B4DCFFD5}"/>
    <dgm:cxn modelId="{264DAB2B-4357-4157-B10F-135EE9B07A46}" srcId="{7B4CA24F-F09F-4FC4-9821-6111FBA47D17}" destId="{6B7B8139-83D9-4B79-B850-D36563F01D9F}" srcOrd="0" destOrd="0" parTransId="{D2F53C51-5537-4F55-9F23-52B51E2F08CA}" sibTransId="{C8BEED23-08B0-4361-81E3-7A46408FE859}"/>
    <dgm:cxn modelId="{EB69D335-36E1-4673-857B-3160002AC396}" srcId="{7B4CA24F-F09F-4FC4-9821-6111FBA47D17}" destId="{5D9468A3-B82D-4690-8E96-CAE2FFD3F480}" srcOrd="3" destOrd="0" parTransId="{E96D5D71-5771-423C-B22E-7749361BEA0E}" sibTransId="{A4934403-C72B-497A-89BD-8B5D8AF6E57B}"/>
    <dgm:cxn modelId="{BDB10D60-1FAE-42D2-BEB7-31C44962457B}" type="presOf" srcId="{E7E4EEB9-420A-47FA-9525-7B7748DADF0E}" destId="{1A8FCF12-7E48-4452-890B-3DE2044D560A}" srcOrd="1" destOrd="0" presId="urn:microsoft.com/office/officeart/2005/8/layout/radial1"/>
    <dgm:cxn modelId="{51FA9D47-E16A-4F38-A5A0-95E2692A8F16}" type="presOf" srcId="{FE07631F-F8B6-4822-B3EE-843C9605A047}" destId="{CD0941B8-52E8-44B1-9C1E-9EE6168158D5}" srcOrd="0" destOrd="0" presId="urn:microsoft.com/office/officeart/2005/8/layout/radial1"/>
    <dgm:cxn modelId="{93855D48-2F4C-47A8-9FDA-29DE5598A7A7}" srcId="{7B4CA24F-F09F-4FC4-9821-6111FBA47D17}" destId="{FE07631F-F8B6-4822-B3EE-843C9605A047}" srcOrd="4" destOrd="0" parTransId="{8A2F2A8D-6F7F-4B42-A468-55943F076243}" sibTransId="{DA040BC9-A27D-4E9A-9022-AD917749146E}"/>
    <dgm:cxn modelId="{5B3C0349-110E-4BF1-ABED-70FFF63EB6F3}" type="presOf" srcId="{D2F53C51-5537-4F55-9F23-52B51E2F08CA}" destId="{910410AB-2CAD-4A57-800F-8E9EBC51F6D4}" srcOrd="1" destOrd="0" presId="urn:microsoft.com/office/officeart/2005/8/layout/radial1"/>
    <dgm:cxn modelId="{9C92E073-C5DD-4C1C-9C22-A02FC898B738}" type="presOf" srcId="{E7E4EEB9-420A-47FA-9525-7B7748DADF0E}" destId="{7CEEA3A1-314B-4A85-9F2B-B2FACBAA2493}" srcOrd="0" destOrd="0" presId="urn:microsoft.com/office/officeart/2005/8/layout/radial1"/>
    <dgm:cxn modelId="{FA4FDB88-80EB-4E40-A6ED-E865F7913907}" type="presOf" srcId="{E96D5D71-5771-423C-B22E-7749361BEA0E}" destId="{3852FC00-8F33-4D2C-8257-C587D22C2A6A}" srcOrd="1" destOrd="0" presId="urn:microsoft.com/office/officeart/2005/8/layout/radial1"/>
    <dgm:cxn modelId="{6C9B3B8B-1108-455D-8464-A1C39800A18B}" srcId="{41CF077B-BFDF-4D26-9E9A-A2B3CB1C61C7}" destId="{7B4CA24F-F09F-4FC4-9821-6111FBA47D17}" srcOrd="0" destOrd="0" parTransId="{1097DCEA-22E6-45ED-97B9-E95D9899BFCE}" sibTransId="{9C85E816-3FC7-418C-847D-896EDD36DEF6}"/>
    <dgm:cxn modelId="{9F3FF7A8-FB60-4AA2-95BF-BD2A1010B7DB}" type="presOf" srcId="{8A2F2A8D-6F7F-4B42-A468-55943F076243}" destId="{0D075BDB-478D-4251-8C02-B32F8CD60150}" srcOrd="0" destOrd="0" presId="urn:microsoft.com/office/officeart/2005/8/layout/radial1"/>
    <dgm:cxn modelId="{AB5EE0BC-5A5B-45A2-B045-D5E56918CA01}" type="presOf" srcId="{3DF0C864-DF04-41E9-A162-3C30EF643CFD}" destId="{70CE330C-4D64-44AC-9F89-B0BB3921FA72}" srcOrd="0" destOrd="0" presId="urn:microsoft.com/office/officeart/2005/8/layout/radial1"/>
    <dgm:cxn modelId="{422BB8C6-45B6-45C8-A7B3-BB996B914D33}" srcId="{7B4CA24F-F09F-4FC4-9821-6111FBA47D17}" destId="{4C86658F-60AB-4244-A45A-DEE96BA06F4E}" srcOrd="2" destOrd="0" parTransId="{E7E4EEB9-420A-47FA-9525-7B7748DADF0E}" sibTransId="{59DB9DBA-5C63-425A-A0EC-50C407C074CC}"/>
    <dgm:cxn modelId="{546224DD-55AA-4309-8D07-6F5D83CDF04D}" type="presOf" srcId="{5D9468A3-B82D-4690-8E96-CAE2FFD3F480}" destId="{129525E6-6FEE-4815-B0E0-661DCA802EC6}" srcOrd="0" destOrd="0" presId="urn:microsoft.com/office/officeart/2005/8/layout/radial1"/>
    <dgm:cxn modelId="{45FD41E0-1925-4B65-8882-FC2FD7C80630}" type="presOf" srcId="{7B4CA24F-F09F-4FC4-9821-6111FBA47D17}" destId="{3CD3F139-C18C-4AC7-BF19-C914924B7264}" srcOrd="0" destOrd="0" presId="urn:microsoft.com/office/officeart/2005/8/layout/radial1"/>
    <dgm:cxn modelId="{E66030E6-BEC8-47AC-8602-2C6CBB1DE61D}" type="presOf" srcId="{3DF0C864-DF04-41E9-A162-3C30EF643CFD}" destId="{12E0DE52-9D7B-4C4A-9D0B-91212E794065}" srcOrd="1" destOrd="0" presId="urn:microsoft.com/office/officeart/2005/8/layout/radial1"/>
    <dgm:cxn modelId="{F261DCFF-4B7B-4A91-9A48-F82694C2207C}" type="presOf" srcId="{8A2F2A8D-6F7F-4B42-A468-55943F076243}" destId="{C324F0C6-F59E-4D05-9124-39B8100B002E}" srcOrd="1" destOrd="0" presId="urn:microsoft.com/office/officeart/2005/8/layout/radial1"/>
    <dgm:cxn modelId="{B1860EC3-7333-4B1F-BAED-B55EC59B7D53}" type="presParOf" srcId="{C3E02235-F1FE-4608-9FAA-626859BA88F6}" destId="{3CD3F139-C18C-4AC7-BF19-C914924B7264}" srcOrd="0" destOrd="0" presId="urn:microsoft.com/office/officeart/2005/8/layout/radial1"/>
    <dgm:cxn modelId="{3830EE2F-34FF-4C7D-AF34-AE3D005844D3}" type="presParOf" srcId="{C3E02235-F1FE-4608-9FAA-626859BA88F6}" destId="{9B849C70-1911-4DD8-A467-AFB1927C12C3}" srcOrd="1" destOrd="0" presId="urn:microsoft.com/office/officeart/2005/8/layout/radial1"/>
    <dgm:cxn modelId="{0A2E8086-5CED-400B-AFFC-A95678140742}" type="presParOf" srcId="{9B849C70-1911-4DD8-A467-AFB1927C12C3}" destId="{910410AB-2CAD-4A57-800F-8E9EBC51F6D4}" srcOrd="0" destOrd="0" presId="urn:microsoft.com/office/officeart/2005/8/layout/radial1"/>
    <dgm:cxn modelId="{6A17D538-46DD-41D4-95FE-3363474198EB}" type="presParOf" srcId="{C3E02235-F1FE-4608-9FAA-626859BA88F6}" destId="{431AC793-FF27-4C24-8A2F-CA7B91AE5A40}" srcOrd="2" destOrd="0" presId="urn:microsoft.com/office/officeart/2005/8/layout/radial1"/>
    <dgm:cxn modelId="{1B0BEB1E-C132-4BA7-80C4-AEFAC556F896}" type="presParOf" srcId="{C3E02235-F1FE-4608-9FAA-626859BA88F6}" destId="{70CE330C-4D64-44AC-9F89-B0BB3921FA72}" srcOrd="3" destOrd="0" presId="urn:microsoft.com/office/officeart/2005/8/layout/radial1"/>
    <dgm:cxn modelId="{923AA462-D627-4CF1-B62B-673343209ACB}" type="presParOf" srcId="{70CE330C-4D64-44AC-9F89-B0BB3921FA72}" destId="{12E0DE52-9D7B-4C4A-9D0B-91212E794065}" srcOrd="0" destOrd="0" presId="urn:microsoft.com/office/officeart/2005/8/layout/radial1"/>
    <dgm:cxn modelId="{67EAC312-B108-419B-B4FF-6D748CE7C965}" type="presParOf" srcId="{C3E02235-F1FE-4608-9FAA-626859BA88F6}" destId="{489FC8A6-E863-4E84-A0AB-75AE1EE5B6CD}" srcOrd="4" destOrd="0" presId="urn:microsoft.com/office/officeart/2005/8/layout/radial1"/>
    <dgm:cxn modelId="{ECCE82E5-DCAF-401B-91CF-13BFA8FF5998}" type="presParOf" srcId="{C3E02235-F1FE-4608-9FAA-626859BA88F6}" destId="{7CEEA3A1-314B-4A85-9F2B-B2FACBAA2493}" srcOrd="5" destOrd="0" presId="urn:microsoft.com/office/officeart/2005/8/layout/radial1"/>
    <dgm:cxn modelId="{C894DCBA-4AAB-4849-8DD4-4F86B11AC578}" type="presParOf" srcId="{7CEEA3A1-314B-4A85-9F2B-B2FACBAA2493}" destId="{1A8FCF12-7E48-4452-890B-3DE2044D560A}" srcOrd="0" destOrd="0" presId="urn:microsoft.com/office/officeart/2005/8/layout/radial1"/>
    <dgm:cxn modelId="{A45D3E9A-311E-48A0-9F9A-F062EAA4013C}" type="presParOf" srcId="{C3E02235-F1FE-4608-9FAA-626859BA88F6}" destId="{D24F6234-8FE3-47E9-BF87-47E60255E18F}" srcOrd="6" destOrd="0" presId="urn:microsoft.com/office/officeart/2005/8/layout/radial1"/>
    <dgm:cxn modelId="{3E85508D-CC8C-4FCB-9F1A-491579B87422}" type="presParOf" srcId="{C3E02235-F1FE-4608-9FAA-626859BA88F6}" destId="{A1D55823-DAFC-4165-8D23-6DD105E98A60}" srcOrd="7" destOrd="0" presId="urn:microsoft.com/office/officeart/2005/8/layout/radial1"/>
    <dgm:cxn modelId="{594B3AB7-39D1-48A7-8A33-D3D0097FF6CE}" type="presParOf" srcId="{A1D55823-DAFC-4165-8D23-6DD105E98A60}" destId="{3852FC00-8F33-4D2C-8257-C587D22C2A6A}" srcOrd="0" destOrd="0" presId="urn:microsoft.com/office/officeart/2005/8/layout/radial1"/>
    <dgm:cxn modelId="{03489E29-72B8-4F90-9AD6-ADAA065C2241}" type="presParOf" srcId="{C3E02235-F1FE-4608-9FAA-626859BA88F6}" destId="{129525E6-6FEE-4815-B0E0-661DCA802EC6}" srcOrd="8" destOrd="0" presId="urn:microsoft.com/office/officeart/2005/8/layout/radial1"/>
    <dgm:cxn modelId="{9CA43E13-7EC0-4356-AF37-B209253AAD83}" type="presParOf" srcId="{C3E02235-F1FE-4608-9FAA-626859BA88F6}" destId="{0D075BDB-478D-4251-8C02-B32F8CD60150}" srcOrd="9" destOrd="0" presId="urn:microsoft.com/office/officeart/2005/8/layout/radial1"/>
    <dgm:cxn modelId="{BCE2D88B-CE25-4DB2-A55A-58ABA767F5A4}" type="presParOf" srcId="{0D075BDB-478D-4251-8C02-B32F8CD60150}" destId="{C324F0C6-F59E-4D05-9124-39B8100B002E}" srcOrd="0" destOrd="0" presId="urn:microsoft.com/office/officeart/2005/8/layout/radial1"/>
    <dgm:cxn modelId="{62CC0C16-857E-421B-BE14-1E7C7C6FD959}" type="presParOf" srcId="{C3E02235-F1FE-4608-9FAA-626859BA88F6}" destId="{CD0941B8-52E8-44B1-9C1E-9EE6168158D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3F139-C18C-4AC7-BF19-C914924B7264}">
      <dsp:nvSpPr>
        <dsp:cNvPr id="0" name=""/>
        <dsp:cNvSpPr/>
      </dsp:nvSpPr>
      <dsp:spPr>
        <a:xfrm>
          <a:off x="1793448" y="1158346"/>
          <a:ext cx="880963" cy="880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100" kern="1200" dirty="0"/>
            <a:t>Amazon ID</a:t>
          </a:r>
          <a:endParaRPr kumimoji="1" lang="ja-JP" altLang="en-US" sz="1100" kern="1200" dirty="0"/>
        </a:p>
      </dsp:txBody>
      <dsp:txXfrm>
        <a:off x="1922462" y="1287360"/>
        <a:ext cx="622935" cy="622935"/>
      </dsp:txXfrm>
    </dsp:sp>
    <dsp:sp modelId="{17FA7990-92FC-4C97-BBB8-C1A994E2BF88}">
      <dsp:nvSpPr>
        <dsp:cNvPr id="0" name=""/>
        <dsp:cNvSpPr/>
      </dsp:nvSpPr>
      <dsp:spPr>
        <a:xfrm rot="16200000">
          <a:off x="2100845" y="100751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227275" y="1018607"/>
        <a:ext cx="13308" cy="13308"/>
      </dsp:txXfrm>
    </dsp:sp>
    <dsp:sp modelId="{82CE95AD-AB61-47A2-AC78-EF3F52BBEB0C}">
      <dsp:nvSpPr>
        <dsp:cNvPr id="0" name=""/>
        <dsp:cNvSpPr/>
      </dsp:nvSpPr>
      <dsp:spPr>
        <a:xfrm>
          <a:off x="1793448" y="11214"/>
          <a:ext cx="880963" cy="880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EC</a:t>
          </a:r>
          <a:endParaRPr kumimoji="1" lang="ja-JP" altLang="en-US" sz="800" kern="1200" dirty="0"/>
        </a:p>
      </dsp:txBody>
      <dsp:txXfrm>
        <a:off x="1922462" y="140228"/>
        <a:ext cx="622935" cy="622935"/>
      </dsp:txXfrm>
    </dsp:sp>
    <dsp:sp modelId="{599D4BA7-F50B-499C-9350-9682EA7BE76D}">
      <dsp:nvSpPr>
        <dsp:cNvPr id="0" name=""/>
        <dsp:cNvSpPr/>
      </dsp:nvSpPr>
      <dsp:spPr>
        <a:xfrm rot="20520000">
          <a:off x="2646339" y="1403840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72769" y="1414932"/>
        <a:ext cx="13308" cy="13308"/>
      </dsp:txXfrm>
    </dsp:sp>
    <dsp:sp modelId="{A65EE884-632C-4117-8442-87673F75A302}">
      <dsp:nvSpPr>
        <dsp:cNvPr id="0" name=""/>
        <dsp:cNvSpPr/>
      </dsp:nvSpPr>
      <dsp:spPr>
        <a:xfrm>
          <a:off x="2884435" y="803863"/>
          <a:ext cx="880963" cy="8809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Card/Bank</a:t>
          </a:r>
          <a:endParaRPr kumimoji="1" lang="ja-JP" altLang="en-US" sz="800" kern="1200" dirty="0"/>
        </a:p>
      </dsp:txBody>
      <dsp:txXfrm>
        <a:off x="3013449" y="932877"/>
        <a:ext cx="622935" cy="622935"/>
      </dsp:txXfrm>
    </dsp:sp>
    <dsp:sp modelId="{9B849C70-1911-4DD8-A467-AFB1927C12C3}">
      <dsp:nvSpPr>
        <dsp:cNvPr id="0" name=""/>
        <dsp:cNvSpPr/>
      </dsp:nvSpPr>
      <dsp:spPr>
        <a:xfrm rot="3240000">
          <a:off x="2437979" y="204510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64409" y="2056198"/>
        <a:ext cx="13308" cy="13308"/>
      </dsp:txXfrm>
    </dsp:sp>
    <dsp:sp modelId="{431AC793-FF27-4C24-8A2F-CA7B91AE5A40}">
      <dsp:nvSpPr>
        <dsp:cNvPr id="0" name=""/>
        <dsp:cNvSpPr/>
      </dsp:nvSpPr>
      <dsp:spPr>
        <a:xfrm>
          <a:off x="2467715" y="2086395"/>
          <a:ext cx="880963" cy="8809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Alexa</a:t>
          </a:r>
          <a:endParaRPr kumimoji="1" lang="ja-JP" altLang="en-US" sz="800" kern="1200" dirty="0"/>
        </a:p>
      </dsp:txBody>
      <dsp:txXfrm>
        <a:off x="2596729" y="2215409"/>
        <a:ext cx="622935" cy="622935"/>
      </dsp:txXfrm>
    </dsp:sp>
    <dsp:sp modelId="{A1D55823-DAFC-4165-8D23-6DD105E98A60}">
      <dsp:nvSpPr>
        <dsp:cNvPr id="0" name=""/>
        <dsp:cNvSpPr/>
      </dsp:nvSpPr>
      <dsp:spPr>
        <a:xfrm rot="7560000">
          <a:off x="1763712" y="204510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890142" y="2056198"/>
        <a:ext cx="13308" cy="13308"/>
      </dsp:txXfrm>
    </dsp:sp>
    <dsp:sp modelId="{129525E6-6FEE-4815-B0E0-661DCA802EC6}">
      <dsp:nvSpPr>
        <dsp:cNvPr id="0" name=""/>
        <dsp:cNvSpPr/>
      </dsp:nvSpPr>
      <dsp:spPr>
        <a:xfrm>
          <a:off x="1119181" y="2086395"/>
          <a:ext cx="880963" cy="8809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Amazon Go</a:t>
          </a:r>
          <a:endParaRPr kumimoji="1" lang="ja-JP" altLang="en-US" sz="800" kern="1200" dirty="0"/>
        </a:p>
      </dsp:txBody>
      <dsp:txXfrm>
        <a:off x="1248195" y="2215409"/>
        <a:ext cx="622935" cy="622935"/>
      </dsp:txXfrm>
    </dsp:sp>
    <dsp:sp modelId="{0D075BDB-478D-4251-8C02-B32F8CD60150}">
      <dsp:nvSpPr>
        <dsp:cNvPr id="0" name=""/>
        <dsp:cNvSpPr/>
      </dsp:nvSpPr>
      <dsp:spPr>
        <a:xfrm rot="11880000">
          <a:off x="1555352" y="1403840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681782" y="1414932"/>
        <a:ext cx="13308" cy="13308"/>
      </dsp:txXfrm>
    </dsp:sp>
    <dsp:sp modelId="{CD0941B8-52E8-44B1-9C1E-9EE6168158D5}">
      <dsp:nvSpPr>
        <dsp:cNvPr id="0" name=""/>
        <dsp:cNvSpPr/>
      </dsp:nvSpPr>
      <dsp:spPr>
        <a:xfrm>
          <a:off x="702461" y="803863"/>
          <a:ext cx="880963" cy="8809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Federation </a:t>
          </a:r>
          <a:r>
            <a:rPr kumimoji="1" lang="en-US" altLang="ja-JP" sz="800" kern="1200" dirty="0" err="1"/>
            <a:t>AmazonPay</a:t>
          </a:r>
          <a:endParaRPr kumimoji="1" lang="ja-JP" altLang="en-US" sz="800" kern="1200" dirty="0"/>
        </a:p>
      </dsp:txBody>
      <dsp:txXfrm>
        <a:off x="831475" y="932877"/>
        <a:ext cx="622935" cy="62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3F139-C18C-4AC7-BF19-C914924B7264}">
      <dsp:nvSpPr>
        <dsp:cNvPr id="0" name=""/>
        <dsp:cNvSpPr/>
      </dsp:nvSpPr>
      <dsp:spPr>
        <a:xfrm>
          <a:off x="1793448" y="1158346"/>
          <a:ext cx="880963" cy="880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kern="1200" dirty="0"/>
            <a:t>Google ID</a:t>
          </a:r>
          <a:endParaRPr kumimoji="1" lang="ja-JP" altLang="en-US" sz="1200" kern="1200" dirty="0"/>
        </a:p>
      </dsp:txBody>
      <dsp:txXfrm>
        <a:off x="1922462" y="1287360"/>
        <a:ext cx="622935" cy="622935"/>
      </dsp:txXfrm>
    </dsp:sp>
    <dsp:sp modelId="{9B849C70-1911-4DD8-A467-AFB1927C12C3}">
      <dsp:nvSpPr>
        <dsp:cNvPr id="0" name=""/>
        <dsp:cNvSpPr/>
      </dsp:nvSpPr>
      <dsp:spPr>
        <a:xfrm rot="16200000">
          <a:off x="2100845" y="100751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227275" y="1018607"/>
        <a:ext cx="13308" cy="13308"/>
      </dsp:txXfrm>
    </dsp:sp>
    <dsp:sp modelId="{431AC793-FF27-4C24-8A2F-CA7B91AE5A40}">
      <dsp:nvSpPr>
        <dsp:cNvPr id="0" name=""/>
        <dsp:cNvSpPr/>
      </dsp:nvSpPr>
      <dsp:spPr>
        <a:xfrm>
          <a:off x="1793448" y="11214"/>
          <a:ext cx="880963" cy="880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kern="1200" dirty="0"/>
            <a:t>Search</a:t>
          </a:r>
          <a:endParaRPr kumimoji="1" lang="ja-JP" altLang="en-US" sz="900" kern="1200" dirty="0"/>
        </a:p>
      </dsp:txBody>
      <dsp:txXfrm>
        <a:off x="1922462" y="140228"/>
        <a:ext cx="622935" cy="622935"/>
      </dsp:txXfrm>
    </dsp:sp>
    <dsp:sp modelId="{7CEEA3A1-314B-4A85-9F2B-B2FACBAA2493}">
      <dsp:nvSpPr>
        <dsp:cNvPr id="0" name=""/>
        <dsp:cNvSpPr/>
      </dsp:nvSpPr>
      <dsp:spPr>
        <a:xfrm rot="20520000">
          <a:off x="2646339" y="1403840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72769" y="1414932"/>
        <a:ext cx="13308" cy="13308"/>
      </dsp:txXfrm>
    </dsp:sp>
    <dsp:sp modelId="{D24F6234-8FE3-47E9-BF87-47E60255E18F}">
      <dsp:nvSpPr>
        <dsp:cNvPr id="0" name=""/>
        <dsp:cNvSpPr/>
      </dsp:nvSpPr>
      <dsp:spPr>
        <a:xfrm>
          <a:off x="2884435" y="803863"/>
          <a:ext cx="880963" cy="8809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kern="1200" dirty="0"/>
            <a:t>G Suite</a:t>
          </a:r>
          <a:endParaRPr kumimoji="1" lang="ja-JP" altLang="en-US" sz="900" kern="1200" dirty="0"/>
        </a:p>
      </dsp:txBody>
      <dsp:txXfrm>
        <a:off x="3013449" y="932877"/>
        <a:ext cx="622935" cy="622935"/>
      </dsp:txXfrm>
    </dsp:sp>
    <dsp:sp modelId="{A1D55823-DAFC-4165-8D23-6DD105E98A60}">
      <dsp:nvSpPr>
        <dsp:cNvPr id="0" name=""/>
        <dsp:cNvSpPr/>
      </dsp:nvSpPr>
      <dsp:spPr>
        <a:xfrm rot="3240000">
          <a:off x="2437979" y="204510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64409" y="2056198"/>
        <a:ext cx="13308" cy="13308"/>
      </dsp:txXfrm>
    </dsp:sp>
    <dsp:sp modelId="{129525E6-6FEE-4815-B0E0-661DCA802EC6}">
      <dsp:nvSpPr>
        <dsp:cNvPr id="0" name=""/>
        <dsp:cNvSpPr/>
      </dsp:nvSpPr>
      <dsp:spPr>
        <a:xfrm>
          <a:off x="2467715" y="2086395"/>
          <a:ext cx="880963" cy="8809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kern="1200" dirty="0"/>
            <a:t>Mobile</a:t>
          </a:r>
          <a:endParaRPr kumimoji="1" lang="ja-JP" altLang="en-US" sz="900" kern="1200" dirty="0"/>
        </a:p>
      </dsp:txBody>
      <dsp:txXfrm>
        <a:off x="2596729" y="2215409"/>
        <a:ext cx="622935" cy="622935"/>
      </dsp:txXfrm>
    </dsp:sp>
    <dsp:sp modelId="{1434DC69-9B70-4425-A53F-62ABC8BAA712}">
      <dsp:nvSpPr>
        <dsp:cNvPr id="0" name=""/>
        <dsp:cNvSpPr/>
      </dsp:nvSpPr>
      <dsp:spPr>
        <a:xfrm rot="7560000">
          <a:off x="1763712" y="204510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890142" y="2056198"/>
        <a:ext cx="13308" cy="13308"/>
      </dsp:txXfrm>
    </dsp:sp>
    <dsp:sp modelId="{D4E073C5-99C1-45D5-951F-D183F4DDB468}">
      <dsp:nvSpPr>
        <dsp:cNvPr id="0" name=""/>
        <dsp:cNvSpPr/>
      </dsp:nvSpPr>
      <dsp:spPr>
        <a:xfrm>
          <a:off x="1119181" y="2086395"/>
          <a:ext cx="880963" cy="8809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kern="1200" dirty="0"/>
            <a:t>Click</a:t>
          </a:r>
          <a:endParaRPr kumimoji="1" lang="ja-JP" altLang="en-US" sz="900" kern="1200" dirty="0"/>
        </a:p>
      </dsp:txBody>
      <dsp:txXfrm>
        <a:off x="1248195" y="2215409"/>
        <a:ext cx="622935" cy="622935"/>
      </dsp:txXfrm>
    </dsp:sp>
    <dsp:sp modelId="{0D075BDB-478D-4251-8C02-B32F8CD60150}">
      <dsp:nvSpPr>
        <dsp:cNvPr id="0" name=""/>
        <dsp:cNvSpPr/>
      </dsp:nvSpPr>
      <dsp:spPr>
        <a:xfrm rot="11880000">
          <a:off x="1555352" y="1403840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681782" y="1414932"/>
        <a:ext cx="13308" cy="13308"/>
      </dsp:txXfrm>
    </dsp:sp>
    <dsp:sp modelId="{CD0941B8-52E8-44B1-9C1E-9EE6168158D5}">
      <dsp:nvSpPr>
        <dsp:cNvPr id="0" name=""/>
        <dsp:cNvSpPr/>
      </dsp:nvSpPr>
      <dsp:spPr>
        <a:xfrm>
          <a:off x="702461" y="803863"/>
          <a:ext cx="880963" cy="8809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kern="1200" dirty="0"/>
            <a:t>Federation</a:t>
          </a:r>
          <a:endParaRPr kumimoji="1" lang="ja-JP" altLang="en-US" sz="900" kern="1200" dirty="0"/>
        </a:p>
      </dsp:txBody>
      <dsp:txXfrm>
        <a:off x="831475" y="932877"/>
        <a:ext cx="622935" cy="62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3F139-C18C-4AC7-BF19-C914924B7264}">
      <dsp:nvSpPr>
        <dsp:cNvPr id="0" name=""/>
        <dsp:cNvSpPr/>
      </dsp:nvSpPr>
      <dsp:spPr>
        <a:xfrm>
          <a:off x="1793448" y="1158346"/>
          <a:ext cx="880963" cy="880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kern="1200" dirty="0"/>
            <a:t>Facebook ID</a:t>
          </a:r>
          <a:endParaRPr kumimoji="1" lang="ja-JP" altLang="en-US" sz="900" kern="1200" dirty="0"/>
        </a:p>
      </dsp:txBody>
      <dsp:txXfrm>
        <a:off x="1922462" y="1287360"/>
        <a:ext cx="622935" cy="622935"/>
      </dsp:txXfrm>
    </dsp:sp>
    <dsp:sp modelId="{9B849C70-1911-4DD8-A467-AFB1927C12C3}">
      <dsp:nvSpPr>
        <dsp:cNvPr id="0" name=""/>
        <dsp:cNvSpPr/>
      </dsp:nvSpPr>
      <dsp:spPr>
        <a:xfrm rot="16200000">
          <a:off x="2100845" y="100751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227275" y="1018607"/>
        <a:ext cx="13308" cy="13308"/>
      </dsp:txXfrm>
    </dsp:sp>
    <dsp:sp modelId="{431AC793-FF27-4C24-8A2F-CA7B91AE5A40}">
      <dsp:nvSpPr>
        <dsp:cNvPr id="0" name=""/>
        <dsp:cNvSpPr/>
      </dsp:nvSpPr>
      <dsp:spPr>
        <a:xfrm>
          <a:off x="1793448" y="11214"/>
          <a:ext cx="880963" cy="880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SNS</a:t>
          </a:r>
          <a:endParaRPr kumimoji="1" lang="ja-JP" altLang="en-US" sz="800" kern="1200" dirty="0"/>
        </a:p>
      </dsp:txBody>
      <dsp:txXfrm>
        <a:off x="1922462" y="140228"/>
        <a:ext cx="622935" cy="622935"/>
      </dsp:txXfrm>
    </dsp:sp>
    <dsp:sp modelId="{70CE330C-4D64-44AC-9F89-B0BB3921FA72}">
      <dsp:nvSpPr>
        <dsp:cNvPr id="0" name=""/>
        <dsp:cNvSpPr/>
      </dsp:nvSpPr>
      <dsp:spPr>
        <a:xfrm rot="20520000">
          <a:off x="2646339" y="1403840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72769" y="1414932"/>
        <a:ext cx="13308" cy="13308"/>
      </dsp:txXfrm>
    </dsp:sp>
    <dsp:sp modelId="{489FC8A6-E863-4E84-A0AB-75AE1EE5B6CD}">
      <dsp:nvSpPr>
        <dsp:cNvPr id="0" name=""/>
        <dsp:cNvSpPr/>
      </dsp:nvSpPr>
      <dsp:spPr>
        <a:xfrm>
          <a:off x="2884435" y="803863"/>
          <a:ext cx="880963" cy="8809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Profile</a:t>
          </a:r>
          <a:endParaRPr kumimoji="1" lang="ja-JP" altLang="en-US" sz="800" kern="1200" dirty="0"/>
        </a:p>
      </dsp:txBody>
      <dsp:txXfrm>
        <a:off x="3013449" y="932877"/>
        <a:ext cx="622935" cy="622935"/>
      </dsp:txXfrm>
    </dsp:sp>
    <dsp:sp modelId="{7CEEA3A1-314B-4A85-9F2B-B2FACBAA2493}">
      <dsp:nvSpPr>
        <dsp:cNvPr id="0" name=""/>
        <dsp:cNvSpPr/>
      </dsp:nvSpPr>
      <dsp:spPr>
        <a:xfrm rot="3240000">
          <a:off x="2437979" y="204510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64409" y="2056198"/>
        <a:ext cx="13308" cy="13308"/>
      </dsp:txXfrm>
    </dsp:sp>
    <dsp:sp modelId="{D24F6234-8FE3-47E9-BF87-47E60255E18F}">
      <dsp:nvSpPr>
        <dsp:cNvPr id="0" name=""/>
        <dsp:cNvSpPr/>
      </dsp:nvSpPr>
      <dsp:spPr>
        <a:xfrm>
          <a:off x="2467715" y="2086395"/>
          <a:ext cx="880963" cy="8809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 err="1"/>
            <a:t>What’sApp</a:t>
          </a:r>
          <a:endParaRPr kumimoji="1" lang="ja-JP" altLang="en-US" sz="800" kern="1200" dirty="0"/>
        </a:p>
      </dsp:txBody>
      <dsp:txXfrm>
        <a:off x="2596729" y="2215409"/>
        <a:ext cx="622935" cy="622935"/>
      </dsp:txXfrm>
    </dsp:sp>
    <dsp:sp modelId="{A1D55823-DAFC-4165-8D23-6DD105E98A60}">
      <dsp:nvSpPr>
        <dsp:cNvPr id="0" name=""/>
        <dsp:cNvSpPr/>
      </dsp:nvSpPr>
      <dsp:spPr>
        <a:xfrm rot="7560000">
          <a:off x="1763712" y="2045106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890142" y="2056198"/>
        <a:ext cx="13308" cy="13308"/>
      </dsp:txXfrm>
    </dsp:sp>
    <dsp:sp modelId="{129525E6-6FEE-4815-B0E0-661DCA802EC6}">
      <dsp:nvSpPr>
        <dsp:cNvPr id="0" name=""/>
        <dsp:cNvSpPr/>
      </dsp:nvSpPr>
      <dsp:spPr>
        <a:xfrm>
          <a:off x="1119181" y="2086395"/>
          <a:ext cx="880963" cy="8809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Instagram</a:t>
          </a:r>
          <a:endParaRPr kumimoji="1" lang="ja-JP" altLang="en-US" sz="800" kern="1200" dirty="0"/>
        </a:p>
      </dsp:txBody>
      <dsp:txXfrm>
        <a:off x="1248195" y="2215409"/>
        <a:ext cx="622935" cy="622935"/>
      </dsp:txXfrm>
    </dsp:sp>
    <dsp:sp modelId="{0D075BDB-478D-4251-8C02-B32F8CD60150}">
      <dsp:nvSpPr>
        <dsp:cNvPr id="0" name=""/>
        <dsp:cNvSpPr/>
      </dsp:nvSpPr>
      <dsp:spPr>
        <a:xfrm rot="11880000">
          <a:off x="1555352" y="1403840"/>
          <a:ext cx="26616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6168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681782" y="1414932"/>
        <a:ext cx="13308" cy="13308"/>
      </dsp:txXfrm>
    </dsp:sp>
    <dsp:sp modelId="{CD0941B8-52E8-44B1-9C1E-9EE6168158D5}">
      <dsp:nvSpPr>
        <dsp:cNvPr id="0" name=""/>
        <dsp:cNvSpPr/>
      </dsp:nvSpPr>
      <dsp:spPr>
        <a:xfrm>
          <a:off x="702461" y="803863"/>
          <a:ext cx="880963" cy="8809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800" kern="1200" dirty="0"/>
            <a:t>Federation</a:t>
          </a:r>
          <a:endParaRPr kumimoji="1" lang="ja-JP" altLang="en-US" sz="800" kern="1200" dirty="0"/>
        </a:p>
      </dsp:txBody>
      <dsp:txXfrm>
        <a:off x="831475" y="932877"/>
        <a:ext cx="622935" cy="62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https://blog.mbed.com/post/why-data-is-the-new-oil-jp-ja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33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https://it-trend.jp/data_mining/article/explain</a:t>
            </a:r>
          </a:p>
          <a:p>
            <a:r>
              <a:rPr kumimoji="1" lang="en-US" altLang="ja-JP" dirty="0"/>
              <a:t>https://cloud.watch.impress.co.jp/docs/news/1104831.html</a:t>
            </a:r>
          </a:p>
          <a:p>
            <a:r>
              <a:rPr kumimoji="1" lang="en-US" altLang="ja-JP" dirty="0"/>
              <a:t>https://products.sint.co.jp/aisia/blog/vol1-6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91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14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8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https://jp.techcrunch.com/2019/01/31/2019-01-29-facebook-project-atlas/</a:t>
            </a:r>
          </a:p>
          <a:p>
            <a:r>
              <a:rPr kumimoji="1" lang="en-US" altLang="ja-JP" dirty="0"/>
              <a:t>https://japan.cnet.com/article/35132048/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27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https://japan.cnet.com/article/35127387/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450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https://japan.cnet.com/article/35130262/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51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https://japan.cnet.com/article/35131429/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760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年度通期の売上高は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1368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億ドル（前年比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％増）＝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兆円＝罰金の上限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6,000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億円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</a:t>
            </a:r>
          </a:p>
          <a:p>
            <a:r>
              <a:rPr kumimoji="1" lang="en-US" altLang="ja-JP" dirty="0"/>
              <a:t>https://japan.zdnet.com/article/35132271/</a:t>
            </a:r>
            <a:endParaRPr kumimoji="1" lang="ja-JP" altLang="en-US" dirty="0"/>
          </a:p>
          <a:p>
            <a:endParaRPr kumimoji="1" lang="en-US" altLang="ja-JP" dirty="0"/>
          </a:p>
          <a:p>
            <a:r>
              <a:rPr kumimoji="1" lang="ja-JP" altLang="en-US" dirty="0"/>
              <a:t>日本の改正個人保護法の罰金は「</a:t>
            </a:r>
            <a:r>
              <a:rPr kumimoji="1" lang="en-US" altLang="ja-JP" dirty="0"/>
              <a:t>50</a:t>
            </a:r>
            <a:r>
              <a:rPr kumimoji="1" lang="ja-JP" altLang="en-US" dirty="0"/>
              <a:t>万円以下」</a:t>
            </a:r>
            <a:endParaRPr kumimoji="1" lang="en-US" altLang="ja-JP" dirty="0"/>
          </a:p>
          <a:p>
            <a:r>
              <a:rPr kumimoji="1" lang="en-US" altLang="ja-JP" dirty="0"/>
              <a:t>https://www.xn--gdpr-ev9g41r.net/gdpr/difference.html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457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IP</a:t>
            </a:r>
            <a:r>
              <a:rPr kumimoji="1" lang="ja-JP" altLang="en-US"/>
              <a:t>アドレスは日本では個人情報ではない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6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https://blog.mbed.com/post/why-data-is-the-new-oil-jp-ja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630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https://web.fisco.jp/FiscoPFApl/SelectedNewsDetailWeb?nwsId=0009330020190204003&amp;nwsType=nul&amp;fbclid=IwAR30PmqgasJMvUjb9OjbVd-qE1bkliyaQmxB79lE3Neehi2bLI5V_oyLwBY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86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https://www.theartof.com/articles/data-is-the-new-oil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https://www.youtube.com/watch?v=pLqjQ55tz-U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815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http://www.meti.go.jp/press/2018/12/20181218003/20181218003.html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6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https://news.yahoo.co.jp/byline/satohitoshi/20160501-00057227/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34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https://www.countand1.com/2018/02/what-does-amazon-go-all-mean.html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53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https://www.itmedia.co.jp/enterprise/articles/1902/04/news068.html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34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https://docs.microsoft.com/ja-jp/office365/securitycompliance/use-your-free-azure-ad-subscription-in-office-365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4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10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8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04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https://jp.techcrunch.com/2018/04/09/2018-03-27-data-is-not-the-new-oil/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7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effectLst/>
                <a:latin typeface="+mj-lt"/>
                <a:ea typeface="+mj-ea"/>
                <a:cs typeface="Arial"/>
              </a:rPr>
              <a:t>Data is the New Oil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itchFamily="34" charset="0"/>
              </a:rPr>
              <a:t>データの「質」を確保する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82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94468" y="3026336"/>
            <a:ext cx="8555064" cy="3426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44501" y="3078703"/>
            <a:ext cx="8246782" cy="29723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400" y="266400"/>
            <a:ext cx="8699499" cy="416221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r>
              <a:rPr kumimoji="1" lang="en-US" altLang="ja-JP" sz="2700" dirty="0"/>
              <a:t>DX</a:t>
            </a:r>
            <a:r>
              <a:rPr kumimoji="1" lang="ja-JP" altLang="en-US" sz="2700"/>
              <a:t>を</a:t>
            </a:r>
            <a:r>
              <a:rPr kumimoji="1" lang="ja-JP" altLang="en-US" sz="2700" dirty="0"/>
              <a:t>支えるテクノロジー</a:t>
            </a:r>
            <a:r>
              <a:rPr kumimoji="1" lang="en-US" altLang="ja-JP" sz="2700" dirty="0"/>
              <a:t> </a:t>
            </a:r>
            <a:r>
              <a:rPr kumimoji="1" lang="ja-JP" altLang="en-US" sz="2700" dirty="0"/>
              <a:t>　</a:t>
            </a:r>
          </a:p>
        </p:txBody>
      </p:sp>
      <p:sp>
        <p:nvSpPr>
          <p:cNvPr id="30" name="ホームベース 29"/>
          <p:cNvSpPr/>
          <p:nvPr/>
        </p:nvSpPr>
        <p:spPr>
          <a:xfrm>
            <a:off x="294468" y="829158"/>
            <a:ext cx="4277532" cy="2088679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4572000" y="829160"/>
            <a:ext cx="4277532" cy="2088680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4468" y="102289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ビジネス環境への対応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91686" y="102437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競争優位の確立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4468" y="1484555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不確実性の</a:t>
            </a:r>
            <a:r>
              <a:rPr kumimoji="1" lang="ja-JP" altLang="en-US" sz="160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増大・スピードの加速</a:t>
            </a:r>
            <a:endParaRPr kumimoji="1" lang="ja-JP" altLang="en-US" sz="16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4468" y="2047503"/>
            <a:ext cx="32701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製品やサービスをジャストインタイムで提供できる</a:t>
            </a:r>
            <a:r>
              <a:rPr kumimoji="1" lang="ja-JP" altLang="en-US" sz="2400" b="1" u="sng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即応力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13022" y="1484554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常識や価値基準の転換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62800" y="2042730"/>
            <a:ext cx="3153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生産性・価格・期間における</a:t>
            </a:r>
            <a:endParaRPr kumimoji="1" lang="en-US" altLang="ja-JP" sz="14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r>
              <a:rPr lang="ja-JP" altLang="en-US" sz="14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これまでの常識を覆す</a:t>
            </a:r>
            <a:r>
              <a:rPr lang="ja-JP" altLang="en-US" sz="2400" b="1" u="sng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破壊力</a:t>
            </a:r>
            <a:endParaRPr kumimoji="1" lang="ja-JP" altLang="en-US" sz="2400" b="1" u="sng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548071" y="829160"/>
            <a:ext cx="2081942" cy="2088681"/>
          </a:xfrm>
          <a:prstGeom prst="ellipse">
            <a:avLst/>
          </a:prstGeom>
          <a:solidFill>
            <a:srgbClr val="FF7E79">
              <a:alpha val="7098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75468" y="1365621"/>
            <a:ext cx="1826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デジタル</a:t>
            </a:r>
            <a:endParaRPr kumimoji="1" lang="en-US" altLang="ja-JP" sz="2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トランス</a:t>
            </a:r>
            <a:endParaRPr lang="en-US" altLang="ja-JP" sz="1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フォーメーション</a:t>
            </a:r>
            <a:endParaRPr kumimoji="1" lang="ja-JP" altLang="en-US" sz="1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上矢印 39"/>
          <p:cNvSpPr/>
          <p:nvPr/>
        </p:nvSpPr>
        <p:spPr>
          <a:xfrm>
            <a:off x="3725548" y="2790960"/>
            <a:ext cx="1725691" cy="287742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800100" y="3181769"/>
            <a:ext cx="7538588" cy="1926079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8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endParaRPr kumimoji="1" lang="en-US" altLang="ja-JP" sz="24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endParaRPr kumimoji="1" lang="en-US" altLang="ja-JP" sz="24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endParaRPr kumimoji="1" lang="en-US" altLang="ja-JP" sz="24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941689" y="3278413"/>
            <a:ext cx="7260621" cy="600987"/>
          </a:xfrm>
          <a:prstGeom prst="rect">
            <a:avLst/>
          </a:prstGeom>
          <a:solidFill>
            <a:srgbClr val="005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941434" y="3943145"/>
            <a:ext cx="7257972" cy="40979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IoT</a:t>
            </a:r>
            <a:r>
              <a:rPr kumimoji="1" lang="ja-JP" altLang="en-US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1" lang="en-US" altLang="ja-JP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Internet of Things</a:t>
            </a:r>
            <a:r>
              <a:rPr kumimoji="1" lang="ja-JP" altLang="en-US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kumimoji="1" lang="en-US" altLang="ja-JP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/ CPS</a:t>
            </a:r>
            <a:r>
              <a:rPr kumimoji="1" lang="ja-JP" altLang="en-US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lang="en-US" altLang="ja-JP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 Cyber-physical System </a:t>
            </a:r>
            <a:r>
              <a:rPr kumimoji="1" lang="ja-JP" altLang="en-US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endParaRPr kumimoji="1" lang="ja-JP" altLang="en-US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98598" y="5122187"/>
            <a:ext cx="7538587" cy="4097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コンテナ</a:t>
            </a:r>
            <a:r>
              <a:rPr kumimoji="1" lang="en-US" altLang="ja-JP" sz="200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  ×  </a:t>
            </a:r>
            <a:r>
              <a:rPr kumimoji="1" lang="ja-JP" altLang="en-US" sz="200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マイクロサービス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49537" y="6099064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rgbClr val="FF6666"/>
                </a:solidFill>
                <a:latin typeface="Meiryo" charset="-128"/>
                <a:ea typeface="Meiryo" charset="-128"/>
                <a:cs typeface="Meiryo" charset="-128"/>
              </a:rPr>
              <a:t>サイバー･セキュリティ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1515779" y="4388324"/>
            <a:ext cx="6112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デジタル・ビジネス・プラットフォーム</a:t>
            </a:r>
            <a:endParaRPr lang="en-US" altLang="ja-JP" sz="24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en-US" altLang="ja-JP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Digital Business Platform</a:t>
            </a:r>
            <a:endParaRPr lang="ja-JP" altLang="en-US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909528" y="3348350"/>
            <a:ext cx="332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ビッグデータ</a:t>
            </a:r>
            <a:r>
              <a:rPr lang="en-US" altLang="ja-JP" sz="2800" b="1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 × AI</a:t>
            </a:r>
            <a:endParaRPr lang="ja-JP" altLang="en-US" sz="28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05219" y="5716472"/>
            <a:ext cx="1110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SaaS/API</a:t>
            </a:r>
            <a:endParaRPr kumimoji="1" lang="ja-JP" altLang="en-US" sz="1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123867" y="5716473"/>
            <a:ext cx="1214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PaaS/</a:t>
            </a:r>
            <a:r>
              <a:rPr kumimoji="1" lang="en-US" altLang="ja-JP" sz="1400" b="1" dirty="0" err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FaaS</a:t>
            </a:r>
            <a:endParaRPr kumimoji="1" lang="ja-JP" altLang="en-US" sz="1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74F314-59D2-1248-9456-76969BE11977}"/>
              </a:ext>
            </a:extLst>
          </p:cNvPr>
          <p:cNvSpPr/>
          <p:nvPr/>
        </p:nvSpPr>
        <p:spPr>
          <a:xfrm>
            <a:off x="2700696" y="5640480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クラウド・コンピューティング</a:t>
            </a:r>
            <a:endParaRPr lang="ja-JP" altLang="en-US" sz="200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65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8082F9-04F1-4AF4-A616-E3204D37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8775"/>
            <a:ext cx="6477000" cy="5781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6946F4C-2BEC-4231-A9F1-54F75FBF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データはすべて同じでは無い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1AEF50-7E45-4A3D-9898-83FD9943665B}"/>
              </a:ext>
            </a:extLst>
          </p:cNvPr>
          <p:cNvSpPr/>
          <p:nvPr/>
        </p:nvSpPr>
        <p:spPr>
          <a:xfrm>
            <a:off x="4705815" y="1895707"/>
            <a:ext cx="3980985" cy="165038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</a:rPr>
              <a:t>すべてのデータが同等に作られているわけではない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7E6AA7-D1B8-4CED-8714-67BC2391F584}"/>
              </a:ext>
            </a:extLst>
          </p:cNvPr>
          <p:cNvSpPr/>
          <p:nvPr/>
        </p:nvSpPr>
        <p:spPr>
          <a:xfrm>
            <a:off x="4705814" y="3644004"/>
            <a:ext cx="3980985" cy="165038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生のデータは、問題解決に利用できるデータと比べて価値が遙かに劣る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D9CEC3-82CB-4730-AC11-D424A83F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308883"/>
            <a:ext cx="6953250" cy="23812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DC981C-DEF4-41DB-A28C-2BF1B526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加工が必要（クレンジング・クリーニング）</a:t>
            </a:r>
          </a:p>
        </p:txBody>
      </p:sp>
      <p:pic>
        <p:nvPicPr>
          <p:cNvPr id="1026" name="Picture 2" descr="https://cloud.watch.impress.co.jp/img/clw/docs/1104/831/01_o.jpg">
            <a:extLst>
              <a:ext uri="{FF2B5EF4-FFF2-40B4-BE49-F238E27FC236}">
                <a16:creationId xmlns:a16="http://schemas.microsoft.com/office/drawing/2014/main" id="{5299ABE1-B292-4FA7-A8FA-D99EEEB1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06" y="2701184"/>
            <a:ext cx="6667500" cy="2590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9ED4750-1EF1-459F-85F9-68DBCBE38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3547850"/>
            <a:ext cx="6553200" cy="2295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29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itchFamily="34" charset="0"/>
              </a:rPr>
              <a:t>データ獲得競争の過熱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28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AABA9-03CD-44D9-BB96-FD0E38C1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報酬を支払って個人情報を収集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9B41FC-89CE-4DA8-A051-F7724DA15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09" y="820881"/>
            <a:ext cx="5860988" cy="54405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BAFA6BE-EC64-4859-922E-7DB13E707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379" y="1600761"/>
            <a:ext cx="6162675" cy="49286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99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80A19-3632-46E0-AA4B-04E91276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日本でも行政指導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D940EB-1F33-4019-AA09-5A1BD2ECE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96" y="900271"/>
            <a:ext cx="7115608" cy="55148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121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17B1D-7F78-4F9D-BFEF-3272BCA0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中国への再参入を模索する</a:t>
            </a:r>
            <a:r>
              <a:rPr kumimoji="1" lang="en-US" altLang="ja-JP" dirty="0"/>
              <a:t>Google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9265EA-1216-4F35-A69B-5D0E9F81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22" y="959562"/>
            <a:ext cx="6834755" cy="53477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231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D1AF1C-46BF-4D3B-BDB6-843232D5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Apple</a:t>
            </a:r>
            <a:r>
              <a:rPr kumimoji="1" lang="ja-JP" altLang="en-US" dirty="0"/>
              <a:t>は個人情報を尊重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B83690-F549-4254-9CFA-A1938BC7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942975"/>
            <a:ext cx="75628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216992-8D15-47A5-9035-29A53E5D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GDPR</a:t>
            </a:r>
            <a:r>
              <a:rPr lang="ja-JP" altLang="en-US"/>
              <a:t>とは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11F3AD-480D-4344-800F-DCC651950035}"/>
              </a:ext>
            </a:extLst>
          </p:cNvPr>
          <p:cNvSpPr txBox="1"/>
          <p:nvPr/>
        </p:nvSpPr>
        <p:spPr>
          <a:xfrm>
            <a:off x="444920" y="999590"/>
            <a:ext cx="825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accent5"/>
                </a:solidFill>
              </a:rPr>
              <a:t>General Data Protection Regulation</a:t>
            </a:r>
            <a:endParaRPr kumimoji="1" lang="ja-JP" altLang="en-US" sz="3600">
              <a:solidFill>
                <a:schemeClr val="accent5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41DE6B-A93D-4D55-914B-5ABAC9F1BC5A}"/>
              </a:ext>
            </a:extLst>
          </p:cNvPr>
          <p:cNvSpPr/>
          <p:nvPr/>
        </p:nvSpPr>
        <p:spPr>
          <a:xfrm>
            <a:off x="411110" y="2642075"/>
            <a:ext cx="8331721" cy="744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cs typeface="ＭＳ Ｐゴシック"/>
              </a:rPr>
              <a:t>EU</a:t>
            </a:r>
            <a:r>
              <a:rPr kumimoji="1" lang="ja-JP" altLang="en-US" sz="2000">
                <a:solidFill>
                  <a:schemeClr val="bg1"/>
                </a:solidFill>
                <a:cs typeface="ＭＳ Ｐゴシック"/>
              </a:rPr>
              <a:t>における新しい個人情報保護の枠組み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（</a:t>
            </a:r>
            <a:r>
              <a:rPr lang="en-US" altLang="ja-JP" sz="2000" dirty="0">
                <a:solidFill>
                  <a:schemeClr val="bg1"/>
                </a:solidFill>
                <a:cs typeface="ＭＳ Ｐゴシック"/>
              </a:rPr>
              <a:t>2018.5.25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施行）</a:t>
            </a:r>
            <a:endParaRPr kumimoji="1" lang="ja-JP" altLang="en-US" sz="200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910DDB-1EE9-43A1-BA6C-3620B37BF61E}"/>
              </a:ext>
            </a:extLst>
          </p:cNvPr>
          <p:cNvSpPr txBox="1"/>
          <p:nvPr/>
        </p:nvSpPr>
        <p:spPr>
          <a:xfrm>
            <a:off x="1343389" y="1657953"/>
            <a:ext cx="6457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>
                <a:solidFill>
                  <a:schemeClr val="accent5"/>
                </a:solidFill>
              </a:rPr>
              <a:t>EU</a:t>
            </a:r>
            <a:r>
              <a:rPr lang="ja-JP" altLang="en-US" sz="4800">
                <a:solidFill>
                  <a:schemeClr val="accent5"/>
                </a:solidFill>
              </a:rPr>
              <a:t>一般データ保護規則</a:t>
            </a:r>
            <a:endParaRPr kumimoji="1" lang="ja-JP" altLang="en-US" sz="4800">
              <a:solidFill>
                <a:schemeClr val="accent5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2B68D04-6135-4037-A36C-2FBD8397EAB8}"/>
              </a:ext>
            </a:extLst>
          </p:cNvPr>
          <p:cNvSpPr/>
          <p:nvPr/>
        </p:nvSpPr>
        <p:spPr>
          <a:xfrm>
            <a:off x="406136" y="5573031"/>
            <a:ext cx="8336695" cy="944999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cs typeface="ＭＳ Ｐゴシック"/>
              </a:rPr>
              <a:t>制裁金の上限は①</a:t>
            </a:r>
            <a:r>
              <a:rPr lang="en-US" altLang="ja-JP" sz="2400" dirty="0">
                <a:solidFill>
                  <a:schemeClr val="bg1"/>
                </a:solidFill>
                <a:cs typeface="ＭＳ Ｐゴシック"/>
              </a:rPr>
              <a:t>2,000</a:t>
            </a:r>
            <a:r>
              <a:rPr lang="ja-JP" altLang="en-US" sz="2400" dirty="0">
                <a:solidFill>
                  <a:schemeClr val="bg1"/>
                </a:solidFill>
                <a:cs typeface="ＭＳ Ｐゴシック"/>
              </a:rPr>
              <a:t>万ユーロまたは②前年度の全世界での「売上高」の</a:t>
            </a:r>
            <a:r>
              <a:rPr lang="en-US" altLang="ja-JP" sz="2400" dirty="0">
                <a:solidFill>
                  <a:schemeClr val="bg1"/>
                </a:solidFill>
                <a:cs typeface="ＭＳ Ｐゴシック"/>
              </a:rPr>
              <a:t>4%</a:t>
            </a:r>
            <a:r>
              <a:rPr lang="ja-JP" altLang="en-US" sz="2400" dirty="0">
                <a:solidFill>
                  <a:schemeClr val="bg1"/>
                </a:solidFill>
                <a:cs typeface="ＭＳ Ｐゴシック"/>
              </a:rPr>
              <a:t>のいずれか高い方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25BEB82-AC64-4C31-BB11-0397E2287597}"/>
              </a:ext>
            </a:extLst>
          </p:cNvPr>
          <p:cNvSpPr/>
          <p:nvPr/>
        </p:nvSpPr>
        <p:spPr>
          <a:xfrm>
            <a:off x="411110" y="3508671"/>
            <a:ext cx="8331721" cy="1056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2000" dirty="0">
                <a:solidFill>
                  <a:schemeClr val="bg1"/>
                </a:solidFill>
                <a:cs typeface="ＭＳ Ｐゴシック"/>
              </a:rPr>
              <a:t>居住者の個人データを取得・保有して移転・処理する者（国外の企業を含む）に対して厳格な情報管理と説明責任を求め、違反に対しては厳しい制裁を課す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D56E75C-B4F8-49AF-90F9-48E1367E172C}"/>
              </a:ext>
            </a:extLst>
          </p:cNvPr>
          <p:cNvSpPr/>
          <p:nvPr/>
        </p:nvSpPr>
        <p:spPr>
          <a:xfrm>
            <a:off x="406136" y="4697070"/>
            <a:ext cx="8331721" cy="744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cs typeface="ＭＳ Ｐゴシック"/>
              </a:rPr>
              <a:t>EU</a:t>
            </a: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居住者に、自らの個人データをコントロールする権利を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「取り戻す」ことが目標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82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6E6AE-52CB-4D0B-A43C-DE00535E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Pelion</a:t>
            </a:r>
            <a:r>
              <a:rPr kumimoji="1" lang="ja-JP" altLang="en-US" dirty="0"/>
              <a:t>の発表会で語られた「データは石油」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79BBAA-C10C-47A1-B522-5472B763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3" y="937910"/>
            <a:ext cx="8459893" cy="54205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951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D809E-B7FC-4603-8923-A68E8F9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GDPR</a:t>
            </a:r>
            <a:r>
              <a:rPr lang="ja-JP" altLang="en-US"/>
              <a:t>の主要な規制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D3D887-BDCB-48C1-AE92-F261BF982749}"/>
              </a:ext>
            </a:extLst>
          </p:cNvPr>
          <p:cNvSpPr/>
          <p:nvPr/>
        </p:nvSpPr>
        <p:spPr>
          <a:xfrm>
            <a:off x="597638" y="1172896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プライバシー・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バイ・デザイン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D96CF3-C323-49F1-8215-D17B9E70DC89}"/>
              </a:ext>
            </a:extLst>
          </p:cNvPr>
          <p:cNvSpPr/>
          <p:nvPr/>
        </p:nvSpPr>
        <p:spPr>
          <a:xfrm>
            <a:off x="3262964" y="1172896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サービスの設計段階からプライバシーを保護する設計にする</a:t>
            </a:r>
            <a:endParaRPr lang="ja-JP" altLang="en-US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222E904-62D8-40EE-88BF-ACBE1F045C6B}"/>
              </a:ext>
            </a:extLst>
          </p:cNvPr>
          <p:cNvSpPr/>
          <p:nvPr/>
        </p:nvSpPr>
        <p:spPr>
          <a:xfrm>
            <a:off x="597638" y="2186373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オプトイン原則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48D307F-0B11-431A-B940-1A6A4B9A7E29}"/>
              </a:ext>
            </a:extLst>
          </p:cNvPr>
          <p:cNvSpPr/>
          <p:nvPr/>
        </p:nvSpPr>
        <p:spPr>
          <a:xfrm>
            <a:off x="3262964" y="2186373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個人情報を処理される個人が，自分の個人情報が特定の目的のために処理されることに「明示的に」同意した場合に，当該個人情報を処理できる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85E3D24-4A5F-4CC1-9EC1-A30BC400B35D}"/>
              </a:ext>
            </a:extLst>
          </p:cNvPr>
          <p:cNvSpPr/>
          <p:nvPr/>
        </p:nvSpPr>
        <p:spPr>
          <a:xfrm>
            <a:off x="597638" y="3200306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漏洩時の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通知義務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D716DCB-1DE6-47B3-9C18-1904979B6C55}"/>
              </a:ext>
            </a:extLst>
          </p:cNvPr>
          <p:cNvSpPr/>
          <p:nvPr/>
        </p:nvSpPr>
        <p:spPr>
          <a:xfrm>
            <a:off x="3262964" y="3200306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情報漏洩が発覚した場合には</a:t>
            </a:r>
            <a:r>
              <a:rPr lang="en-US" altLang="ja-JP">
                <a:solidFill>
                  <a:schemeClr val="bg1"/>
                </a:solidFill>
                <a:cs typeface="ＭＳ Ｐゴシック"/>
              </a:rPr>
              <a:t>72</a:t>
            </a:r>
            <a:r>
              <a:rPr lang="ja-JP" altLang="en-US">
                <a:solidFill>
                  <a:schemeClr val="bg1"/>
                </a:solidFill>
                <a:cs typeface="ＭＳ Ｐゴシック"/>
              </a:rPr>
              <a:t>時間以内に本人、および監督機関に通知しなければならない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A44725-CA7A-4479-9F27-BC84A0CF66CF}"/>
              </a:ext>
            </a:extLst>
          </p:cNvPr>
          <p:cNvSpPr/>
          <p:nvPr/>
        </p:nvSpPr>
        <p:spPr>
          <a:xfrm>
            <a:off x="597638" y="4214239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忘れられる権利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12899F-473F-463B-B37D-A3F0EC1C36B5}"/>
              </a:ext>
            </a:extLst>
          </p:cNvPr>
          <p:cNvSpPr/>
          <p:nvPr/>
        </p:nvSpPr>
        <p:spPr>
          <a:xfrm>
            <a:off x="3262964" y="4214239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本人が希望した場合に個人データを速やかに全システムから完全に削除しなければならない</a:t>
            </a:r>
            <a:endParaRPr lang="ja-JP" altLang="en-US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8A9C60D-68FB-4069-8D6E-67CE7602C66B}"/>
              </a:ext>
            </a:extLst>
          </p:cNvPr>
          <p:cNvSpPr/>
          <p:nvPr/>
        </p:nvSpPr>
        <p:spPr>
          <a:xfrm>
            <a:off x="597638" y="5228172"/>
            <a:ext cx="2530574" cy="952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機密性の確保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説明責任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C79D6A2-D297-4228-AF92-A89BD04C4025}"/>
              </a:ext>
            </a:extLst>
          </p:cNvPr>
          <p:cNvSpPr/>
          <p:nvPr/>
        </p:nvSpPr>
        <p:spPr>
          <a:xfrm>
            <a:off x="3262964" y="5228172"/>
            <a:ext cx="5283397" cy="95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データの暗号化、</a:t>
            </a:r>
            <a:r>
              <a:rPr lang="en-US" altLang="ja-JP">
                <a:solidFill>
                  <a:schemeClr val="bg1"/>
                </a:solidFill>
                <a:cs typeface="ＭＳ Ｐゴシック"/>
              </a:rPr>
              <a:t>CSO</a:t>
            </a:r>
            <a:r>
              <a:rPr lang="ja-JP" altLang="en-US">
                <a:solidFill>
                  <a:schemeClr val="bg1"/>
                </a:solidFill>
                <a:cs typeface="ＭＳ Ｐゴシック"/>
              </a:rPr>
              <a:t>の選任など</a:t>
            </a:r>
            <a:endParaRPr lang="en-US" altLang="ja-JP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>
                <a:solidFill>
                  <a:schemeClr val="bg1"/>
                </a:solidFill>
                <a:cs typeface="ＭＳ Ｐゴシック"/>
              </a:rPr>
              <a:t>個人データの取得方法、使い道について明確に説明しなければならない</a:t>
            </a:r>
          </a:p>
        </p:txBody>
      </p:sp>
    </p:spTree>
    <p:extLst>
      <p:ext uri="{BB962C8B-B14F-4D97-AF65-F5344CB8AC3E}">
        <p14:creationId xmlns:p14="http://schemas.microsoft.com/office/powerpoint/2010/main" val="65030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D809E-B7FC-4603-8923-A68E8F9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個人データの範囲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62C474A-E9BB-4CB0-AF0F-6E6D8FF27FED}"/>
              </a:ext>
            </a:extLst>
          </p:cNvPr>
          <p:cNvSpPr/>
          <p:nvPr/>
        </p:nvSpPr>
        <p:spPr>
          <a:xfrm>
            <a:off x="597637" y="1152940"/>
            <a:ext cx="2086569" cy="2381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個人データの</a:t>
            </a:r>
            <a:br>
              <a:rPr lang="en-US" altLang="ja-JP" sz="2000">
                <a:solidFill>
                  <a:schemeClr val="bg1"/>
                </a:solidFill>
                <a:cs typeface="ＭＳ Ｐゴシック"/>
              </a:rPr>
            </a:br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範囲（例）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065BE7-8508-4276-A9DB-B7AD0DD3A622}"/>
              </a:ext>
            </a:extLst>
          </p:cNvPr>
          <p:cNvSpPr/>
          <p:nvPr/>
        </p:nvSpPr>
        <p:spPr>
          <a:xfrm>
            <a:off x="2772697" y="1152940"/>
            <a:ext cx="5773665" cy="2381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氏名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識別番号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所在地データ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メールアドレス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オンライン識別子（</a:t>
            </a:r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IP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アドレス、クッキー）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クレジットカード情報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パスポート情報</a:t>
            </a:r>
          </a:p>
          <a:p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その他身体的、生理学的、遺伝子的、精神的、経済的、文化的、社会的固有性に関する情報</a:t>
            </a:r>
            <a:endParaRPr lang="ja-JP" altLang="en-US" sz="16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7EBA1D-EE21-4C45-86C8-6FB94F7A8DCD}"/>
              </a:ext>
            </a:extLst>
          </p:cNvPr>
          <p:cNvSpPr/>
          <p:nvPr/>
        </p:nvSpPr>
        <p:spPr>
          <a:xfrm>
            <a:off x="597637" y="3618274"/>
            <a:ext cx="2086569" cy="2653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保護される</a:t>
            </a:r>
            <a:endParaRPr lang="en-US" altLang="ja-JP" sz="20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  <a:cs typeface="ＭＳ Ｐゴシック"/>
              </a:rPr>
              <a:t>個人データ</a:t>
            </a:r>
            <a:endParaRPr lang="ja-JP" altLang="en-US" sz="20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319AF8-12CE-4609-AD7F-D8C29EC9068B}"/>
              </a:ext>
            </a:extLst>
          </p:cNvPr>
          <p:cNvSpPr/>
          <p:nvPr/>
        </p:nvSpPr>
        <p:spPr>
          <a:xfrm>
            <a:off x="2772697" y="3618274"/>
            <a:ext cx="5773665" cy="2653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600">
                <a:solidFill>
                  <a:schemeClr val="bg1"/>
                </a:solidFill>
                <a:cs typeface="ＭＳ Ｐゴシック"/>
              </a:rPr>
              <a:t>内に所在する個人（国籍や居住地などを問わない）の個人データ</a:t>
            </a:r>
            <a:endParaRPr lang="en-US" altLang="ja-JP" sz="1600">
              <a:solidFill>
                <a:schemeClr val="bg1"/>
              </a:solidFill>
              <a:cs typeface="ＭＳ Ｐゴシック"/>
            </a:endParaRPr>
          </a:p>
          <a:p>
            <a:endParaRPr lang="en-US" altLang="ja-JP" sz="14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短期出張や短期旅行で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内に所在する日本人の個人データを日本に移転する場合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日本企業から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内に出向した従業員の情報</a:t>
            </a:r>
            <a:endParaRPr lang="en-US" altLang="ja-JP" sz="14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（元は日本から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内に移転した情報）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日本から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 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内に個人データを送付する場合</a:t>
            </a:r>
            <a:endParaRPr lang="en-US" altLang="ja-JP" sz="1400">
              <a:solidFill>
                <a:schemeClr val="bg1"/>
              </a:solidFill>
              <a:cs typeface="ＭＳ Ｐゴシック"/>
            </a:endParaRP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（基準に沿って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内において処理されなければならない）</a:t>
            </a:r>
          </a:p>
          <a:p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日本から 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 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内に個人データが送付され、</a:t>
            </a:r>
            <a:r>
              <a:rPr lang="en-US" altLang="ja-JP" sz="1400">
                <a:solidFill>
                  <a:schemeClr val="bg1"/>
                </a:solidFill>
                <a:cs typeface="ＭＳ Ｐゴシック"/>
              </a:rPr>
              <a:t>EEA</a:t>
            </a:r>
            <a:r>
              <a:rPr lang="ja-JP" altLang="en-US" sz="1400">
                <a:solidFill>
                  <a:schemeClr val="bg1"/>
                </a:solidFill>
                <a:cs typeface="ＭＳ Ｐゴシック"/>
              </a:rPr>
              <a:t>内で処理された個人データを日本へ移転する場合</a:t>
            </a:r>
            <a:endParaRPr lang="ja-JP" altLang="en-US" sz="1400" dirty="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980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6E6AE-52CB-4D0B-A43C-DE00535E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Opt-in</a:t>
            </a:r>
            <a:r>
              <a:rPr kumimoji="1" lang="ja-JP" altLang="en-US" dirty="0"/>
              <a:t>とは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79BBAA-C10C-47A1-B522-5472B763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3" y="937910"/>
            <a:ext cx="8459893" cy="54205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45F7119-A393-4A09-8135-410CD9E0154D}"/>
              </a:ext>
            </a:extLst>
          </p:cNvPr>
          <p:cNvSpPr/>
          <p:nvPr/>
        </p:nvSpPr>
        <p:spPr>
          <a:xfrm>
            <a:off x="291253" y="4409440"/>
            <a:ext cx="1991360" cy="199813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81245-9AD0-4EEF-8621-B418F7F4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現実化する</a:t>
            </a:r>
            <a:r>
              <a:rPr kumimoji="1" lang="en-US" altLang="ja-JP" dirty="0"/>
              <a:t>GDPR</a:t>
            </a:r>
            <a:r>
              <a:rPr kumimoji="1" lang="ja-JP" altLang="en-US" dirty="0"/>
              <a:t>のリスク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AE0F3-B907-48FE-9BDF-B62FBB2B6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856811"/>
            <a:ext cx="8520853" cy="55502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937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8C10-C3D3-4FFF-9229-1AD42AD5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日本でも検討を開始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7A5960-60E6-4902-8A54-304624AB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8" y="1165012"/>
            <a:ext cx="8766063" cy="47319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83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53F10-B15D-4DD1-8EB4-BFC48C60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「データ」は新しい石油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18D20D-FAE5-46D1-86FC-1DED37EA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4790"/>
            <a:ext cx="6255173" cy="45649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9E18A2-644F-4396-B050-F7CE2D8FE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110" y="1368291"/>
            <a:ext cx="6536690" cy="50269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36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4022DD-2411-4F0C-9C1F-FDC511A0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</p:spPr>
        <p:txBody>
          <a:bodyPr/>
          <a:lstStyle/>
          <a:p>
            <a:r>
              <a:rPr kumimoji="1" lang="ja-JP" altLang="en-US" dirty="0"/>
              <a:t>個人情報で儲ける</a:t>
            </a:r>
            <a:r>
              <a:rPr kumimoji="1" lang="en-US" altLang="ja-JP" dirty="0"/>
              <a:t>Google/Facebook</a:t>
            </a:r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5286D79-82B8-4B93-BAF5-DD5D011C9F8A}"/>
              </a:ext>
            </a:extLst>
          </p:cNvPr>
          <p:cNvSpPr/>
          <p:nvPr/>
        </p:nvSpPr>
        <p:spPr>
          <a:xfrm>
            <a:off x="3076912" y="1099569"/>
            <a:ext cx="2558088" cy="507768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</a:rPr>
              <a:t>Google</a:t>
            </a:r>
          </a:p>
          <a:p>
            <a:pPr algn="ctr"/>
            <a:r>
              <a:rPr kumimoji="1" lang="en-US" altLang="ja-JP" sz="3200" dirty="0">
                <a:solidFill>
                  <a:schemeClr val="bg1"/>
                </a:solidFill>
              </a:rPr>
              <a:t>Facebook</a:t>
            </a:r>
          </a:p>
          <a:p>
            <a:pPr algn="ctr"/>
            <a:r>
              <a:rPr kumimoji="1" lang="en-US" altLang="ja-JP" sz="3200" dirty="0">
                <a:solidFill>
                  <a:schemeClr val="bg1"/>
                </a:solidFill>
              </a:rPr>
              <a:t>Twitter…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F318BCDC-A1B1-4DAC-BF61-764CD8BF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823" y="3863549"/>
            <a:ext cx="931718" cy="931718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90DD824A-5BBC-4FEB-A101-82D62CAA9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56319" y="1096243"/>
            <a:ext cx="931718" cy="931718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A193CB43-F481-4A6C-A40C-555A8F112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9823" y="5245539"/>
            <a:ext cx="931718" cy="931718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6E5F963F-23FF-4A5F-8FD9-4E1EA8002D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9224" y="2478233"/>
            <a:ext cx="931718" cy="931718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50B1B7D6-4D12-4FFA-9453-17684B9F87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200" y="1096243"/>
            <a:ext cx="931718" cy="931718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EF57779D-B831-4502-8EEA-4EF8E1CAC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200" y="2481559"/>
            <a:ext cx="931718" cy="931718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8C8FF7F5-53A6-4527-8317-7513E178E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199" y="3860223"/>
            <a:ext cx="931718" cy="931718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D775D853-A042-4420-A046-2B353AABB4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200" y="5245539"/>
            <a:ext cx="931718" cy="931718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C087405C-C4B5-4966-881F-A60596B99263}"/>
              </a:ext>
            </a:extLst>
          </p:cNvPr>
          <p:cNvSpPr/>
          <p:nvPr/>
        </p:nvSpPr>
        <p:spPr>
          <a:xfrm>
            <a:off x="5914989" y="1621115"/>
            <a:ext cx="1076960" cy="1284644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</a:rPr>
              <a:t>サービス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416F1CBB-C721-495A-83E7-12D1AF5958A2}"/>
              </a:ext>
            </a:extLst>
          </p:cNvPr>
          <p:cNvSpPr/>
          <p:nvPr/>
        </p:nvSpPr>
        <p:spPr>
          <a:xfrm>
            <a:off x="5914989" y="4381769"/>
            <a:ext cx="1076960" cy="1284644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</a:rPr>
              <a:t>広告</a:t>
            </a:r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7A26DCCC-4FA0-426F-A100-05F60CF1D926}"/>
              </a:ext>
            </a:extLst>
          </p:cNvPr>
          <p:cNvSpPr/>
          <p:nvPr/>
        </p:nvSpPr>
        <p:spPr>
          <a:xfrm>
            <a:off x="5932274" y="2997050"/>
            <a:ext cx="1076960" cy="1293428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個人情報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64135FC2-6A88-4611-809A-54C7FAC27534}"/>
              </a:ext>
            </a:extLst>
          </p:cNvPr>
          <p:cNvSpPr/>
          <p:nvPr/>
        </p:nvSpPr>
        <p:spPr>
          <a:xfrm>
            <a:off x="1728606" y="2996091"/>
            <a:ext cx="1076960" cy="128464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</a:rPr>
              <a:t>広告費</a:t>
            </a:r>
          </a:p>
        </p:txBody>
      </p: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5C6E8051-2AA0-4645-8BFF-62DF4EBA1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9224" y="3863549"/>
            <a:ext cx="931718" cy="931718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67F876E-116D-4A26-8108-4EE4C2B68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2129" y="5245539"/>
            <a:ext cx="931718" cy="9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0CC8C-1348-4217-A200-800BC856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様々なデータを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で紐付け → ターゲティング広告</a:t>
            </a: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A6D23B97-2D17-4DC9-8AC7-D8A8677DF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850462"/>
              </p:ext>
            </p:extLst>
          </p:nvPr>
        </p:nvGraphicFramePr>
        <p:xfrm>
          <a:off x="-318347" y="909320"/>
          <a:ext cx="4467860" cy="297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CA069DA7-D801-493B-81EF-9329B9C24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795836"/>
              </p:ext>
            </p:extLst>
          </p:nvPr>
        </p:nvGraphicFramePr>
        <p:xfrm>
          <a:off x="4886113" y="1722945"/>
          <a:ext cx="4467860" cy="297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52B1C5C1-CADD-4829-BBBD-1A17068D0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663570"/>
              </p:ext>
            </p:extLst>
          </p:nvPr>
        </p:nvGraphicFramePr>
        <p:xfrm>
          <a:off x="1897805" y="3430693"/>
          <a:ext cx="4467860" cy="297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923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067FA-5807-4E09-BE2A-931F080D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アマゾン･ゴーの </a:t>
            </a:r>
            <a:r>
              <a:rPr lang="en-US" altLang="ja-JP" b="1" dirty="0"/>
              <a:t>｢</a:t>
            </a:r>
            <a:r>
              <a:rPr lang="ja-JP" altLang="en-US" b="1" dirty="0"/>
              <a:t>表の本質</a:t>
            </a:r>
            <a:r>
              <a:rPr lang="en-US" altLang="ja-JP" b="1" dirty="0"/>
              <a:t>｣ </a:t>
            </a:r>
            <a:r>
              <a:rPr lang="ja-JP" altLang="en-US" b="1" dirty="0"/>
              <a:t>と </a:t>
            </a:r>
            <a:r>
              <a:rPr lang="en-US" altLang="ja-JP" b="1" dirty="0"/>
              <a:t>｢</a:t>
            </a:r>
            <a:r>
              <a:rPr lang="ja-JP" altLang="en-US" b="1" dirty="0"/>
              <a:t>裏の本質</a:t>
            </a:r>
            <a:r>
              <a:rPr lang="en-US" altLang="ja-JP" b="1" dirty="0"/>
              <a:t>｣ 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907240-2634-474F-90E4-283C2A253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44987"/>
            <a:ext cx="5983144" cy="4663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18551F7-BC5D-4442-8063-A07542905E97}"/>
              </a:ext>
            </a:extLst>
          </p:cNvPr>
          <p:cNvSpPr/>
          <p:nvPr/>
        </p:nvSpPr>
        <p:spPr>
          <a:xfrm>
            <a:off x="5299364" y="1316182"/>
            <a:ext cx="3460172" cy="180801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表の本質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レジ無しで買えるユーザー体験の提供 </a:t>
            </a:r>
            <a:r>
              <a:rPr lang="en-US" altLang="ja-JP" sz="1600" dirty="0">
                <a:solidFill>
                  <a:schemeClr val="bg1"/>
                </a:solidFill>
              </a:rPr>
              <a:t>(</a:t>
            </a:r>
            <a:r>
              <a:rPr lang="ja-JP" altLang="en-US" sz="1600" dirty="0">
                <a:solidFill>
                  <a:schemeClr val="bg1"/>
                </a:solidFill>
              </a:rPr>
              <a:t>ネットのユーザー体験をリアル店舗で再現</a:t>
            </a:r>
            <a:r>
              <a:rPr lang="en-US" altLang="ja-JP" sz="1600" dirty="0">
                <a:solidFill>
                  <a:schemeClr val="bg1"/>
                </a:solidFill>
              </a:rPr>
              <a:t>)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B7D589-AFEF-49E2-863E-618804DD0097}"/>
              </a:ext>
            </a:extLst>
          </p:cNvPr>
          <p:cNvSpPr/>
          <p:nvPr/>
        </p:nvSpPr>
        <p:spPr>
          <a:xfrm>
            <a:off x="5299364" y="3276600"/>
            <a:ext cx="3460172" cy="18080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裏の本質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客の店内行動というユーザーデータを収集する仕組み </a:t>
            </a:r>
            <a:r>
              <a:rPr lang="en-US" altLang="ja-JP" sz="1600" dirty="0">
                <a:solidFill>
                  <a:schemeClr val="bg1"/>
                </a:solidFill>
              </a:rPr>
              <a:t>(</a:t>
            </a:r>
            <a:r>
              <a:rPr lang="ja-JP" altLang="en-US" sz="1600" dirty="0">
                <a:solidFill>
                  <a:schemeClr val="bg1"/>
                </a:solidFill>
              </a:rPr>
              <a:t>将来的には位置情報も含まれる可能性</a:t>
            </a:r>
            <a:r>
              <a:rPr lang="en-US" altLang="ja-JP" sz="1600" dirty="0">
                <a:solidFill>
                  <a:schemeClr val="bg1"/>
                </a:solidFill>
              </a:rPr>
              <a:t>)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5AED22-43B0-4338-BEDB-6254D3460F95}"/>
              </a:ext>
            </a:extLst>
          </p:cNvPr>
          <p:cNvSpPr/>
          <p:nvPr/>
        </p:nvSpPr>
        <p:spPr>
          <a:xfrm>
            <a:off x="457200" y="5760720"/>
            <a:ext cx="8302336" cy="714674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ユーザーへの圧倒的な利便性という価値を提供する代わりに、これまでブラックボックスだったリアル店舗での顧客データを収集する仕組み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76AFD-9B58-4F20-96F5-8A146DBF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「インテリジェントリテール」をサポート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317402-F6E3-48E2-93D3-12D5C22A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895350"/>
            <a:ext cx="6667500" cy="50673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41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矢印: 下 7">
            <a:extLst>
              <a:ext uri="{FF2B5EF4-FFF2-40B4-BE49-F238E27FC236}">
                <a16:creationId xmlns:a16="http://schemas.microsoft.com/office/drawing/2014/main" id="{3A2BF363-7CB3-46B1-B341-BD314BC57C74}"/>
              </a:ext>
            </a:extLst>
          </p:cNvPr>
          <p:cNvSpPr/>
          <p:nvPr/>
        </p:nvSpPr>
        <p:spPr>
          <a:xfrm>
            <a:off x="2908420" y="3360057"/>
            <a:ext cx="3374571" cy="2256972"/>
          </a:xfrm>
          <a:prstGeom prst="downArrow">
            <a:avLst>
              <a:gd name="adj1" fmla="val 50000"/>
              <a:gd name="adj2" fmla="val 12701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89BF4B-E27C-4483-8F83-3D42D2D9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Microsoft</a:t>
            </a:r>
            <a:r>
              <a:rPr kumimoji="1" lang="ja-JP" altLang="en-US" dirty="0"/>
              <a:t>の戦略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21D716-9AB9-4EB1-87E5-6A41A19389F0}"/>
              </a:ext>
            </a:extLst>
          </p:cNvPr>
          <p:cNvSpPr/>
          <p:nvPr/>
        </p:nvSpPr>
        <p:spPr>
          <a:xfrm>
            <a:off x="643467" y="1070187"/>
            <a:ext cx="3904826" cy="5892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Linux</a:t>
            </a:r>
            <a:r>
              <a:rPr kumimoji="1" lang="ja-JP" altLang="en-US" sz="2000" dirty="0">
                <a:solidFill>
                  <a:schemeClr val="bg1"/>
                </a:solidFill>
              </a:rPr>
              <a:t>の台頭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7AC511-9270-470C-BBFB-19BFA008757F}"/>
              </a:ext>
            </a:extLst>
          </p:cNvPr>
          <p:cNvSpPr/>
          <p:nvPr/>
        </p:nvSpPr>
        <p:spPr>
          <a:xfrm>
            <a:off x="4643122" y="1070187"/>
            <a:ext cx="3904826" cy="5892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クラウド移行の遅れ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03CF53-4C73-4522-BDB1-BA4D9E97D321}"/>
              </a:ext>
            </a:extLst>
          </p:cNvPr>
          <p:cNvSpPr/>
          <p:nvPr/>
        </p:nvSpPr>
        <p:spPr>
          <a:xfrm>
            <a:off x="643467" y="1744155"/>
            <a:ext cx="3904826" cy="5892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Windows Phone</a:t>
            </a:r>
            <a:r>
              <a:rPr kumimoji="1" lang="ja-JP" altLang="en-US" sz="2000" dirty="0">
                <a:solidFill>
                  <a:schemeClr val="bg1"/>
                </a:solidFill>
              </a:rPr>
              <a:t>の失敗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BE2D9D-C596-41DA-9555-5D11F18C03EE}"/>
              </a:ext>
            </a:extLst>
          </p:cNvPr>
          <p:cNvSpPr/>
          <p:nvPr/>
        </p:nvSpPr>
        <p:spPr>
          <a:xfrm>
            <a:off x="4643122" y="1744155"/>
            <a:ext cx="3904826" cy="5892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PC</a:t>
            </a:r>
            <a:r>
              <a:rPr kumimoji="1" lang="ja-JP" altLang="en-US" sz="2000" dirty="0">
                <a:solidFill>
                  <a:schemeClr val="bg1"/>
                </a:solidFill>
              </a:rPr>
              <a:t>の衰退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D6E585-7FEA-451A-8743-EC9A136A5554}"/>
              </a:ext>
            </a:extLst>
          </p:cNvPr>
          <p:cNvSpPr/>
          <p:nvPr/>
        </p:nvSpPr>
        <p:spPr>
          <a:xfrm>
            <a:off x="643466" y="2648395"/>
            <a:ext cx="7904481" cy="589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タダのものとは闘うのは難しい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E03263-1488-492D-9370-7A40FAC6A761}"/>
              </a:ext>
            </a:extLst>
          </p:cNvPr>
          <p:cNvSpPr/>
          <p:nvPr/>
        </p:nvSpPr>
        <p:spPr>
          <a:xfrm>
            <a:off x="643467" y="3777154"/>
            <a:ext cx="7904481" cy="141850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クラウドへのシフト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OSS</a:t>
            </a:r>
            <a:r>
              <a:rPr kumimoji="1" lang="ja-JP" altLang="en-US" sz="2800" dirty="0">
                <a:solidFill>
                  <a:schemeClr val="bg1"/>
                </a:solidFill>
              </a:rPr>
              <a:t>との和解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Windows</a:t>
            </a:r>
            <a:r>
              <a:rPr kumimoji="1" lang="ja-JP" altLang="en-US" sz="2800" dirty="0">
                <a:solidFill>
                  <a:schemeClr val="bg1"/>
                </a:solidFill>
              </a:rPr>
              <a:t>依存からの脱却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F035BC-20AB-4C67-A4A2-16E7A4582751}"/>
              </a:ext>
            </a:extLst>
          </p:cNvPr>
          <p:cNvSpPr/>
          <p:nvPr/>
        </p:nvSpPr>
        <p:spPr>
          <a:xfrm>
            <a:off x="643467" y="5735142"/>
            <a:ext cx="7904481" cy="58928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新たな「プラットフォーム」としての</a:t>
            </a:r>
            <a:r>
              <a:rPr kumimoji="1" lang="en-US" altLang="ja-JP" sz="2000" dirty="0">
                <a:solidFill>
                  <a:schemeClr val="bg1"/>
                </a:solidFill>
              </a:rPr>
              <a:t>ID</a:t>
            </a:r>
            <a:r>
              <a:rPr kumimoji="1" lang="ja-JP" altLang="en-US" sz="2000" dirty="0">
                <a:solidFill>
                  <a:schemeClr val="bg1"/>
                </a:solidFill>
              </a:rPr>
              <a:t>管理基盤</a:t>
            </a:r>
          </a:p>
        </p:txBody>
      </p:sp>
    </p:spTree>
    <p:extLst>
      <p:ext uri="{BB962C8B-B14F-4D97-AF65-F5344CB8AC3E}">
        <p14:creationId xmlns:p14="http://schemas.microsoft.com/office/powerpoint/2010/main" val="15711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B36C78-F5A6-41FF-A961-991124A9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O365</a:t>
            </a:r>
            <a:r>
              <a:rPr kumimoji="1" lang="ja-JP" altLang="en-US" dirty="0"/>
              <a:t>などに</a:t>
            </a:r>
            <a:r>
              <a:rPr kumimoji="1" lang="en-US" altLang="ja-JP" dirty="0"/>
              <a:t>Active Directory</a:t>
            </a:r>
            <a:r>
              <a:rPr kumimoji="1" lang="ja-JP" altLang="en-US" dirty="0"/>
              <a:t>の無償版をバンドル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E1C265-8CD2-452D-9C9A-316CDD27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6" y="1167645"/>
            <a:ext cx="8446347" cy="49299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2034002"/>
      </p:ext>
    </p:extLst>
  </p:cSld>
  <p:clrMapOvr>
    <a:masterClrMapping/>
  </p:clrMapOvr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5556</TotalTime>
  <Words>1198</Words>
  <Application>Microsoft Office PowerPoint</Application>
  <PresentationFormat>画面に合わせる (4:3)</PresentationFormat>
  <Paragraphs>176</Paragraphs>
  <Slides>24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American Typewriter</vt:lpstr>
      <vt:lpstr>ＭＳ Ｐゴシック</vt:lpstr>
      <vt:lpstr>Meiryo</vt:lpstr>
      <vt:lpstr>Arial</vt:lpstr>
      <vt:lpstr>Arial Black</vt:lpstr>
      <vt:lpstr>Calibri</vt:lpstr>
      <vt:lpstr>Century Gothic</vt:lpstr>
      <vt:lpstr>NC標準テンプレート</vt:lpstr>
      <vt:lpstr>PowerPoint プレゼンテーション</vt:lpstr>
      <vt:lpstr>Pelionの発表会で語られた「データは石油」</vt:lpstr>
      <vt:lpstr>「データ」は新しい石油</vt:lpstr>
      <vt:lpstr>個人情報で儲けるGoogle/Facebook</vt:lpstr>
      <vt:lpstr>様々なデータをIDで紐付け → ターゲティング広告</vt:lpstr>
      <vt:lpstr>アマゾン･ゴーの ｢表の本質｣ と ｢裏の本質｣ </vt:lpstr>
      <vt:lpstr>「インテリジェントリテール」をサポート</vt:lpstr>
      <vt:lpstr>Microsoftの戦略</vt:lpstr>
      <vt:lpstr>O365などにActive Directoryの無償版をバンドル</vt:lpstr>
      <vt:lpstr>PowerPoint プレゼンテーション</vt:lpstr>
      <vt:lpstr>DXを支えるテクノロジー 　</vt:lpstr>
      <vt:lpstr>データはすべて同じでは無い</vt:lpstr>
      <vt:lpstr>加工が必要（クレンジング・クリーニング）</vt:lpstr>
      <vt:lpstr>PowerPoint プレゼンテーション</vt:lpstr>
      <vt:lpstr>報酬を支払って個人情報を収集</vt:lpstr>
      <vt:lpstr>日本でも行政指導</vt:lpstr>
      <vt:lpstr>中国への再参入を模索するGoogle</vt:lpstr>
      <vt:lpstr>Appleは個人情報を尊重</vt:lpstr>
      <vt:lpstr>GDPRとは</vt:lpstr>
      <vt:lpstr>GDPRの主要な規制</vt:lpstr>
      <vt:lpstr>個人データの範囲</vt:lpstr>
      <vt:lpstr>Opt-inとは</vt:lpstr>
      <vt:lpstr>現実化するGDPRのリスク</vt:lpstr>
      <vt:lpstr>日本でも検討を開始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章司 大越</cp:lastModifiedBy>
  <cp:revision>798</cp:revision>
  <dcterms:created xsi:type="dcterms:W3CDTF">2014-04-30T01:58:06Z</dcterms:created>
  <dcterms:modified xsi:type="dcterms:W3CDTF">2019-02-13T08:31:01Z</dcterms:modified>
</cp:coreProperties>
</file>