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6" r:id="rId2"/>
    <p:sldId id="4409" r:id="rId3"/>
    <p:sldId id="2817" r:id="rId4"/>
    <p:sldId id="2818" r:id="rId5"/>
    <p:sldId id="4404" r:id="rId6"/>
    <p:sldId id="4405" r:id="rId7"/>
    <p:sldId id="4407" r:id="rId8"/>
    <p:sldId id="2811" r:id="rId9"/>
    <p:sldId id="1499" r:id="rId10"/>
    <p:sldId id="1503" r:id="rId11"/>
    <p:sldId id="266" r:id="rId12"/>
    <p:sldId id="267" r:id="rId13"/>
    <p:sldId id="1539" r:id="rId14"/>
    <p:sldId id="1505" r:id="rId15"/>
    <p:sldId id="1494" r:id="rId16"/>
    <p:sldId id="1535" r:id="rId17"/>
    <p:sldId id="1540" r:id="rId18"/>
    <p:sldId id="1504" r:id="rId19"/>
    <p:sldId id="1537" r:id="rId20"/>
    <p:sldId id="2809" r:id="rId21"/>
    <p:sldId id="2795" r:id="rId22"/>
    <p:sldId id="2797" r:id="rId23"/>
    <p:sldId id="1541" r:id="rId24"/>
    <p:sldId id="2808" r:id="rId25"/>
    <p:sldId id="2807" r:id="rId26"/>
    <p:sldId id="2812" r:id="rId27"/>
    <p:sldId id="1520" r:id="rId28"/>
    <p:sldId id="1521" r:id="rId29"/>
    <p:sldId id="1522" r:id="rId30"/>
    <p:sldId id="1527" r:id="rId31"/>
    <p:sldId id="1526" r:id="rId32"/>
    <p:sldId id="1528" r:id="rId33"/>
    <p:sldId id="1502" r:id="rId34"/>
    <p:sldId id="1510" r:id="rId35"/>
    <p:sldId id="2813" r:id="rId36"/>
    <p:sldId id="1523" r:id="rId37"/>
    <p:sldId id="1524" r:id="rId38"/>
    <p:sldId id="2815" r:id="rId39"/>
    <p:sldId id="258" r:id="rId40"/>
    <p:sldId id="4408" r:id="rId41"/>
    <p:sldId id="2814" r:id="rId42"/>
    <p:sldId id="1530" r:id="rId43"/>
    <p:sldId id="1529" r:id="rId44"/>
    <p:sldId id="1531" r:id="rId45"/>
    <p:sldId id="1532" r:id="rId46"/>
    <p:sldId id="2816" r:id="rId47"/>
    <p:sldId id="1492" r:id="rId48"/>
    <p:sldId id="264" r:id="rId4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783571-185F-429B-803F-0AD48C09B41F}" v="56" dt="2019-06-19T02:52:08.3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2" autoAdjust="0"/>
    <p:restoredTop sz="59443" autoAdjust="0"/>
  </p:normalViewPr>
  <p:slideViewPr>
    <p:cSldViewPr snapToGrid="0">
      <p:cViewPr varScale="1">
        <p:scale>
          <a:sx n="67" d="100"/>
          <a:sy n="67" d="100"/>
        </p:scale>
        <p:origin x="2160" y="3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oji Kawano" userId="0439b4d2-f65a-453d-a669-c70d783045fe" providerId="ADAL" clId="{51B9EAC2-9808-48DA-9C2F-69099D62FF1A}"/>
    <pc:docChg chg="undo custSel addSld delSld modSld sldOrd">
      <pc:chgData name="Shoji Kawano" userId="0439b4d2-f65a-453d-a669-c70d783045fe" providerId="ADAL" clId="{51B9EAC2-9808-48DA-9C2F-69099D62FF1A}" dt="2019-04-10T08:55:17.793" v="1370"/>
      <pc:docMkLst>
        <pc:docMk/>
      </pc:docMkLst>
      <pc:sldChg chg="ord">
        <pc:chgData name="Shoji Kawano" userId="0439b4d2-f65a-453d-a669-c70d783045fe" providerId="ADAL" clId="{51B9EAC2-9808-48DA-9C2F-69099D62FF1A}" dt="2019-04-10T08:53:20.524" v="1356"/>
        <pc:sldMkLst>
          <pc:docMk/>
          <pc:sldMk cId="1342716196" sldId="264"/>
        </pc:sldMkLst>
      </pc:sldChg>
      <pc:sldChg chg="ord">
        <pc:chgData name="Shoji Kawano" userId="0439b4d2-f65a-453d-a669-c70d783045fe" providerId="ADAL" clId="{51B9EAC2-9808-48DA-9C2F-69099D62FF1A}" dt="2019-04-10T08:55:17.793" v="1370"/>
        <pc:sldMkLst>
          <pc:docMk/>
          <pc:sldMk cId="3690473490" sldId="1492"/>
        </pc:sldMkLst>
      </pc:sldChg>
      <pc:sldChg chg="ord">
        <pc:chgData name="Shoji Kawano" userId="0439b4d2-f65a-453d-a669-c70d783045fe" providerId="ADAL" clId="{51B9EAC2-9808-48DA-9C2F-69099D62FF1A}" dt="2019-04-10T08:53:04.859" v="1354"/>
        <pc:sldMkLst>
          <pc:docMk/>
          <pc:sldMk cId="1283920745" sldId="1502"/>
        </pc:sldMkLst>
      </pc:sldChg>
      <pc:sldChg chg="ord">
        <pc:chgData name="Shoji Kawano" userId="0439b4d2-f65a-453d-a669-c70d783045fe" providerId="ADAL" clId="{51B9EAC2-9808-48DA-9C2F-69099D62FF1A}" dt="2019-04-10T08:53:04.859" v="1354"/>
        <pc:sldMkLst>
          <pc:docMk/>
          <pc:sldMk cId="222539907" sldId="1510"/>
        </pc:sldMkLst>
      </pc:sldChg>
      <pc:sldChg chg="ord">
        <pc:chgData name="Shoji Kawano" userId="0439b4d2-f65a-453d-a669-c70d783045fe" providerId="ADAL" clId="{51B9EAC2-9808-48DA-9C2F-69099D62FF1A}" dt="2019-04-10T08:53:04.859" v="1354"/>
        <pc:sldMkLst>
          <pc:docMk/>
          <pc:sldMk cId="1493379422" sldId="1520"/>
        </pc:sldMkLst>
      </pc:sldChg>
      <pc:sldChg chg="ord">
        <pc:chgData name="Shoji Kawano" userId="0439b4d2-f65a-453d-a669-c70d783045fe" providerId="ADAL" clId="{51B9EAC2-9808-48DA-9C2F-69099D62FF1A}" dt="2019-04-10T08:53:04.859" v="1354"/>
        <pc:sldMkLst>
          <pc:docMk/>
          <pc:sldMk cId="1825055058" sldId="1521"/>
        </pc:sldMkLst>
      </pc:sldChg>
      <pc:sldChg chg="ord">
        <pc:chgData name="Shoji Kawano" userId="0439b4d2-f65a-453d-a669-c70d783045fe" providerId="ADAL" clId="{51B9EAC2-9808-48DA-9C2F-69099D62FF1A}" dt="2019-04-10T08:53:04.859" v="1354"/>
        <pc:sldMkLst>
          <pc:docMk/>
          <pc:sldMk cId="2443243030" sldId="1522"/>
        </pc:sldMkLst>
      </pc:sldChg>
      <pc:sldChg chg="ord">
        <pc:chgData name="Shoji Kawano" userId="0439b4d2-f65a-453d-a669-c70d783045fe" providerId="ADAL" clId="{51B9EAC2-9808-48DA-9C2F-69099D62FF1A}" dt="2019-04-10T08:53:04.859" v="1354"/>
        <pc:sldMkLst>
          <pc:docMk/>
          <pc:sldMk cId="3255217440" sldId="1523"/>
        </pc:sldMkLst>
      </pc:sldChg>
      <pc:sldChg chg="ord">
        <pc:chgData name="Shoji Kawano" userId="0439b4d2-f65a-453d-a669-c70d783045fe" providerId="ADAL" clId="{51B9EAC2-9808-48DA-9C2F-69099D62FF1A}" dt="2019-04-10T08:53:04.859" v="1354"/>
        <pc:sldMkLst>
          <pc:docMk/>
          <pc:sldMk cId="614657996" sldId="1524"/>
        </pc:sldMkLst>
      </pc:sldChg>
      <pc:sldChg chg="ord">
        <pc:chgData name="Shoji Kawano" userId="0439b4d2-f65a-453d-a669-c70d783045fe" providerId="ADAL" clId="{51B9EAC2-9808-48DA-9C2F-69099D62FF1A}" dt="2019-04-10T08:53:04.859" v="1354"/>
        <pc:sldMkLst>
          <pc:docMk/>
          <pc:sldMk cId="3936992940" sldId="1526"/>
        </pc:sldMkLst>
      </pc:sldChg>
      <pc:sldChg chg="ord">
        <pc:chgData name="Shoji Kawano" userId="0439b4d2-f65a-453d-a669-c70d783045fe" providerId="ADAL" clId="{51B9EAC2-9808-48DA-9C2F-69099D62FF1A}" dt="2019-04-10T08:53:04.859" v="1354"/>
        <pc:sldMkLst>
          <pc:docMk/>
          <pc:sldMk cId="3486478493" sldId="1527"/>
        </pc:sldMkLst>
      </pc:sldChg>
      <pc:sldChg chg="ord">
        <pc:chgData name="Shoji Kawano" userId="0439b4d2-f65a-453d-a669-c70d783045fe" providerId="ADAL" clId="{51B9EAC2-9808-48DA-9C2F-69099D62FF1A}" dt="2019-04-10T08:53:04.859" v="1354"/>
        <pc:sldMkLst>
          <pc:docMk/>
          <pc:sldMk cId="1678701030" sldId="1528"/>
        </pc:sldMkLst>
      </pc:sldChg>
      <pc:sldChg chg="add del ord">
        <pc:chgData name="Shoji Kawano" userId="0439b4d2-f65a-453d-a669-c70d783045fe" providerId="ADAL" clId="{51B9EAC2-9808-48DA-9C2F-69099D62FF1A}" dt="2019-04-10T08:53:29.638" v="1366" actId="2696"/>
        <pc:sldMkLst>
          <pc:docMk/>
          <pc:sldMk cId="55807595" sldId="1529"/>
        </pc:sldMkLst>
      </pc:sldChg>
      <pc:sldChg chg="add del ord">
        <pc:chgData name="Shoji Kawano" userId="0439b4d2-f65a-453d-a669-c70d783045fe" providerId="ADAL" clId="{51B9EAC2-9808-48DA-9C2F-69099D62FF1A}" dt="2019-04-10T08:53:29.641" v="1367" actId="2696"/>
        <pc:sldMkLst>
          <pc:docMk/>
          <pc:sldMk cId="1548739982" sldId="1530"/>
        </pc:sldMkLst>
      </pc:sldChg>
      <pc:sldChg chg="add del ord">
        <pc:chgData name="Shoji Kawano" userId="0439b4d2-f65a-453d-a669-c70d783045fe" providerId="ADAL" clId="{51B9EAC2-9808-48DA-9C2F-69099D62FF1A}" dt="2019-04-10T08:53:29.625" v="1365" actId="2696"/>
        <pc:sldMkLst>
          <pc:docMk/>
          <pc:sldMk cId="2932051288" sldId="1531"/>
        </pc:sldMkLst>
      </pc:sldChg>
      <pc:sldChg chg="add del ord">
        <pc:chgData name="Shoji Kawano" userId="0439b4d2-f65a-453d-a669-c70d783045fe" providerId="ADAL" clId="{51B9EAC2-9808-48DA-9C2F-69099D62FF1A}" dt="2019-04-10T08:53:29.624" v="1364" actId="2696"/>
        <pc:sldMkLst>
          <pc:docMk/>
          <pc:sldMk cId="2062589665" sldId="1532"/>
        </pc:sldMkLst>
      </pc:sldChg>
      <pc:sldChg chg="ord">
        <pc:chgData name="Shoji Kawano" userId="0439b4d2-f65a-453d-a669-c70d783045fe" providerId="ADAL" clId="{51B9EAC2-9808-48DA-9C2F-69099D62FF1A}" dt="2019-04-10T08:53:04.859" v="1354"/>
        <pc:sldMkLst>
          <pc:docMk/>
          <pc:sldMk cId="422519159" sldId="2812"/>
        </pc:sldMkLst>
      </pc:sldChg>
      <pc:sldChg chg="ord">
        <pc:chgData name="Shoji Kawano" userId="0439b4d2-f65a-453d-a669-c70d783045fe" providerId="ADAL" clId="{51B9EAC2-9808-48DA-9C2F-69099D62FF1A}" dt="2019-04-10T08:53:04.859" v="1354"/>
        <pc:sldMkLst>
          <pc:docMk/>
          <pc:sldMk cId="3274297564" sldId="2813"/>
        </pc:sldMkLst>
      </pc:sldChg>
      <pc:sldChg chg="add del ord">
        <pc:chgData name="Shoji Kawano" userId="0439b4d2-f65a-453d-a669-c70d783045fe" providerId="ADAL" clId="{51B9EAC2-9808-48DA-9C2F-69099D62FF1A}" dt="2019-04-10T08:53:29.642" v="1368" actId="2696"/>
        <pc:sldMkLst>
          <pc:docMk/>
          <pc:sldMk cId="398715778" sldId="2814"/>
        </pc:sldMkLst>
      </pc:sldChg>
      <pc:sldChg chg="addSp delSp modSp add ord">
        <pc:chgData name="Shoji Kawano" userId="0439b4d2-f65a-453d-a669-c70d783045fe" providerId="ADAL" clId="{51B9EAC2-9808-48DA-9C2F-69099D62FF1A}" dt="2019-04-10T08:53:04.859" v="1354"/>
        <pc:sldMkLst>
          <pc:docMk/>
          <pc:sldMk cId="3462348146" sldId="2815"/>
        </pc:sldMkLst>
        <pc:spChg chg="del">
          <ac:chgData name="Shoji Kawano" userId="0439b4d2-f65a-453d-a669-c70d783045fe" providerId="ADAL" clId="{51B9EAC2-9808-48DA-9C2F-69099D62FF1A}" dt="2019-04-10T08:41:29.358" v="3"/>
          <ac:spMkLst>
            <pc:docMk/>
            <pc:sldMk cId="3462348146" sldId="2815"/>
            <ac:spMk id="2" creationId="{BEDDA036-1037-4D33-B416-1AD679369E7A}"/>
          </ac:spMkLst>
        </pc:spChg>
        <pc:spChg chg="add mod">
          <ac:chgData name="Shoji Kawano" userId="0439b4d2-f65a-453d-a669-c70d783045fe" providerId="ADAL" clId="{51B9EAC2-9808-48DA-9C2F-69099D62FF1A}" dt="2019-04-10T08:41:45.547" v="49"/>
          <ac:spMkLst>
            <pc:docMk/>
            <pc:sldMk cId="3462348146" sldId="2815"/>
            <ac:spMk id="3" creationId="{B96F6260-A530-48EF-99AA-141ACEED81ED}"/>
          </ac:spMkLst>
        </pc:spChg>
        <pc:spChg chg="add mod">
          <ac:chgData name="Shoji Kawano" userId="0439b4d2-f65a-453d-a669-c70d783045fe" providerId="ADAL" clId="{51B9EAC2-9808-48DA-9C2F-69099D62FF1A}" dt="2019-04-10T08:46:11.635" v="881"/>
          <ac:spMkLst>
            <pc:docMk/>
            <pc:sldMk cId="3462348146" sldId="2815"/>
            <ac:spMk id="4" creationId="{100B093B-BD57-4966-8D55-BD517BD76552}"/>
          </ac:spMkLst>
        </pc:spChg>
      </pc:sldChg>
      <pc:sldChg chg="addSp delSp modSp add del ord">
        <pc:chgData name="Shoji Kawano" userId="0439b4d2-f65a-453d-a669-c70d783045fe" providerId="ADAL" clId="{51B9EAC2-9808-48DA-9C2F-69099D62FF1A}" dt="2019-04-10T08:53:29.621" v="1363" actId="2696"/>
        <pc:sldMkLst>
          <pc:docMk/>
          <pc:sldMk cId="3129231587" sldId="2816"/>
        </pc:sldMkLst>
        <pc:spChg chg="mod">
          <ac:chgData name="Shoji Kawano" userId="0439b4d2-f65a-453d-a669-c70d783045fe" providerId="ADAL" clId="{51B9EAC2-9808-48DA-9C2F-69099D62FF1A}" dt="2019-04-10T08:46:49.635" v="927"/>
          <ac:spMkLst>
            <pc:docMk/>
            <pc:sldMk cId="3129231587" sldId="2816"/>
            <ac:spMk id="2" creationId="{DBAB1BE2-4594-4884-8D2F-1BAA8812E2EF}"/>
          </ac:spMkLst>
        </pc:spChg>
        <pc:spChg chg="add mod">
          <ac:chgData name="Shoji Kawano" userId="0439b4d2-f65a-453d-a669-c70d783045fe" providerId="ADAL" clId="{51B9EAC2-9808-48DA-9C2F-69099D62FF1A}" dt="2019-04-10T08:52:20.337" v="1353" actId="1037"/>
          <ac:spMkLst>
            <pc:docMk/>
            <pc:sldMk cId="3129231587" sldId="2816"/>
            <ac:spMk id="3" creationId="{80E4E5E0-6416-49D5-A916-EC0BE57C01BA}"/>
          </ac:spMkLst>
        </pc:spChg>
        <pc:spChg chg="add mod">
          <ac:chgData name="Shoji Kawano" userId="0439b4d2-f65a-453d-a669-c70d783045fe" providerId="ADAL" clId="{51B9EAC2-9808-48DA-9C2F-69099D62FF1A}" dt="2019-04-10T08:52:20.337" v="1353" actId="1037"/>
          <ac:spMkLst>
            <pc:docMk/>
            <pc:sldMk cId="3129231587" sldId="2816"/>
            <ac:spMk id="4" creationId="{AFC87F3D-1BE3-42A5-ABAB-0657BFD5C269}"/>
          </ac:spMkLst>
        </pc:spChg>
        <pc:spChg chg="add mod">
          <ac:chgData name="Shoji Kawano" userId="0439b4d2-f65a-453d-a669-c70d783045fe" providerId="ADAL" clId="{51B9EAC2-9808-48DA-9C2F-69099D62FF1A}" dt="2019-04-10T08:52:20.337" v="1353" actId="1037"/>
          <ac:spMkLst>
            <pc:docMk/>
            <pc:sldMk cId="3129231587" sldId="2816"/>
            <ac:spMk id="5" creationId="{B27625AF-B56B-4949-B220-FD2838F39072}"/>
          </ac:spMkLst>
        </pc:spChg>
        <pc:spChg chg="add mod">
          <ac:chgData name="Shoji Kawano" userId="0439b4d2-f65a-453d-a669-c70d783045fe" providerId="ADAL" clId="{51B9EAC2-9808-48DA-9C2F-69099D62FF1A}" dt="2019-04-10T08:52:20.337" v="1353" actId="1037"/>
          <ac:spMkLst>
            <pc:docMk/>
            <pc:sldMk cId="3129231587" sldId="2816"/>
            <ac:spMk id="6" creationId="{45E27542-F6AD-40D2-A6FB-A491F01D5EC6}"/>
          </ac:spMkLst>
        </pc:spChg>
        <pc:spChg chg="add mod">
          <ac:chgData name="Shoji Kawano" userId="0439b4d2-f65a-453d-a669-c70d783045fe" providerId="ADAL" clId="{51B9EAC2-9808-48DA-9C2F-69099D62FF1A}" dt="2019-04-10T08:52:20.337" v="1353" actId="1037"/>
          <ac:spMkLst>
            <pc:docMk/>
            <pc:sldMk cId="3129231587" sldId="2816"/>
            <ac:spMk id="7" creationId="{044D9B63-DE97-4898-819E-59F03934877D}"/>
          </ac:spMkLst>
        </pc:spChg>
        <pc:spChg chg="add mod">
          <ac:chgData name="Shoji Kawano" userId="0439b4d2-f65a-453d-a669-c70d783045fe" providerId="ADAL" clId="{51B9EAC2-9808-48DA-9C2F-69099D62FF1A}" dt="2019-04-10T08:52:20.337" v="1353" actId="1037"/>
          <ac:spMkLst>
            <pc:docMk/>
            <pc:sldMk cId="3129231587" sldId="2816"/>
            <ac:spMk id="25" creationId="{7B24F2FC-8EC1-49AD-9E25-0DB446812A91}"/>
          </ac:spMkLst>
        </pc:spChg>
        <pc:spChg chg="add del mod">
          <ac:chgData name="Shoji Kawano" userId="0439b4d2-f65a-453d-a669-c70d783045fe" providerId="ADAL" clId="{51B9EAC2-9808-48DA-9C2F-69099D62FF1A}" dt="2019-04-10T08:52:02.519" v="1293" actId="478"/>
          <ac:spMkLst>
            <pc:docMk/>
            <pc:sldMk cId="3129231587" sldId="2816"/>
            <ac:spMk id="29" creationId="{6BC64290-81E0-4F33-B470-1305014702B8}"/>
          </ac:spMkLst>
        </pc:spChg>
        <pc:cxnChg chg="add mod">
          <ac:chgData name="Shoji Kawano" userId="0439b4d2-f65a-453d-a669-c70d783045fe" providerId="ADAL" clId="{51B9EAC2-9808-48DA-9C2F-69099D62FF1A}" dt="2019-04-10T08:52:20.337" v="1353" actId="1037"/>
          <ac:cxnSpMkLst>
            <pc:docMk/>
            <pc:sldMk cId="3129231587" sldId="2816"/>
            <ac:cxnSpMk id="9" creationId="{C8658AB3-9332-4CA4-9D67-5653C94D7A7B}"/>
          </ac:cxnSpMkLst>
        </pc:cxnChg>
        <pc:cxnChg chg="add mod">
          <ac:chgData name="Shoji Kawano" userId="0439b4d2-f65a-453d-a669-c70d783045fe" providerId="ADAL" clId="{51B9EAC2-9808-48DA-9C2F-69099D62FF1A}" dt="2019-04-10T08:52:20.337" v="1353" actId="1037"/>
          <ac:cxnSpMkLst>
            <pc:docMk/>
            <pc:sldMk cId="3129231587" sldId="2816"/>
            <ac:cxnSpMk id="10" creationId="{9BDD0E09-3553-45B2-A74D-2CF6CE99816E}"/>
          </ac:cxnSpMkLst>
        </pc:cxnChg>
        <pc:cxnChg chg="add mod">
          <ac:chgData name="Shoji Kawano" userId="0439b4d2-f65a-453d-a669-c70d783045fe" providerId="ADAL" clId="{51B9EAC2-9808-48DA-9C2F-69099D62FF1A}" dt="2019-04-10T08:52:20.337" v="1353" actId="1037"/>
          <ac:cxnSpMkLst>
            <pc:docMk/>
            <pc:sldMk cId="3129231587" sldId="2816"/>
            <ac:cxnSpMk id="13" creationId="{B905C4B1-0578-47E1-8CA6-B6954F751DF6}"/>
          </ac:cxnSpMkLst>
        </pc:cxnChg>
        <pc:cxnChg chg="add mod">
          <ac:chgData name="Shoji Kawano" userId="0439b4d2-f65a-453d-a669-c70d783045fe" providerId="ADAL" clId="{51B9EAC2-9808-48DA-9C2F-69099D62FF1A}" dt="2019-04-10T08:52:20.337" v="1353" actId="1037"/>
          <ac:cxnSpMkLst>
            <pc:docMk/>
            <pc:sldMk cId="3129231587" sldId="2816"/>
            <ac:cxnSpMk id="16" creationId="{2B7426A6-F6B4-495D-A47A-FD7E200C7FF3}"/>
          </ac:cxnSpMkLst>
        </pc:cxnChg>
        <pc:cxnChg chg="add mod">
          <ac:chgData name="Shoji Kawano" userId="0439b4d2-f65a-453d-a669-c70d783045fe" providerId="ADAL" clId="{51B9EAC2-9808-48DA-9C2F-69099D62FF1A}" dt="2019-04-10T08:52:20.337" v="1353" actId="1037"/>
          <ac:cxnSpMkLst>
            <pc:docMk/>
            <pc:sldMk cId="3129231587" sldId="2816"/>
            <ac:cxnSpMk id="20" creationId="{5C9F0FB5-D9C4-4021-B6A6-4B0537A68E3B}"/>
          </ac:cxnSpMkLst>
        </pc:cxnChg>
        <pc:cxnChg chg="add mod">
          <ac:chgData name="Shoji Kawano" userId="0439b4d2-f65a-453d-a669-c70d783045fe" providerId="ADAL" clId="{51B9EAC2-9808-48DA-9C2F-69099D62FF1A}" dt="2019-04-10T08:52:20.337" v="1353" actId="1037"/>
          <ac:cxnSpMkLst>
            <pc:docMk/>
            <pc:sldMk cId="3129231587" sldId="2816"/>
            <ac:cxnSpMk id="24" creationId="{F8CE5E2B-F97A-4CB8-BE10-7D92867E8BC4}"/>
          </ac:cxnSpMkLst>
        </pc:cxnChg>
        <pc:cxnChg chg="add del">
          <ac:chgData name="Shoji Kawano" userId="0439b4d2-f65a-453d-a669-c70d783045fe" providerId="ADAL" clId="{51B9EAC2-9808-48DA-9C2F-69099D62FF1A}" dt="2019-04-10T08:51:24.791" v="1259"/>
          <ac:cxnSpMkLst>
            <pc:docMk/>
            <pc:sldMk cId="3129231587" sldId="2816"/>
            <ac:cxnSpMk id="28" creationId="{21324482-E422-4090-BABF-BE0A5C06D2EE}"/>
          </ac:cxnSpMkLst>
        </pc:cxnChg>
      </pc:sldChg>
      <pc:sldChg chg="add">
        <pc:chgData name="Shoji Kawano" userId="0439b4d2-f65a-453d-a669-c70d783045fe" providerId="ADAL" clId="{51B9EAC2-9808-48DA-9C2F-69099D62FF1A}" dt="2019-04-10T08:54:34.671" v="1369"/>
        <pc:sldMkLst>
          <pc:docMk/>
          <pc:sldMk cId="3262632440" sldId="2817"/>
        </pc:sldMkLst>
      </pc:sldChg>
      <pc:sldChg chg="add">
        <pc:chgData name="Shoji Kawano" userId="0439b4d2-f65a-453d-a669-c70d783045fe" providerId="ADAL" clId="{51B9EAC2-9808-48DA-9C2F-69099D62FF1A}" dt="2019-04-10T08:54:34.671" v="1369"/>
        <pc:sldMkLst>
          <pc:docMk/>
          <pc:sldMk cId="3311483653" sldId="2818"/>
        </pc:sldMkLst>
      </pc:sldChg>
      <pc:sldChg chg="add">
        <pc:chgData name="Shoji Kawano" userId="0439b4d2-f65a-453d-a669-c70d783045fe" providerId="ADAL" clId="{51B9EAC2-9808-48DA-9C2F-69099D62FF1A}" dt="2019-04-10T08:54:34.671" v="1369"/>
        <pc:sldMkLst>
          <pc:docMk/>
          <pc:sldMk cId="1320959366" sldId="4404"/>
        </pc:sldMkLst>
      </pc:sldChg>
      <pc:sldChg chg="add">
        <pc:chgData name="Shoji Kawano" userId="0439b4d2-f65a-453d-a669-c70d783045fe" providerId="ADAL" clId="{51B9EAC2-9808-48DA-9C2F-69099D62FF1A}" dt="2019-04-10T08:54:34.671" v="1369"/>
        <pc:sldMkLst>
          <pc:docMk/>
          <pc:sldMk cId="3541388957" sldId="4405"/>
        </pc:sldMkLst>
      </pc:sldChg>
      <pc:sldChg chg="add">
        <pc:chgData name="Shoji Kawano" userId="0439b4d2-f65a-453d-a669-c70d783045fe" providerId="ADAL" clId="{51B9EAC2-9808-48DA-9C2F-69099D62FF1A}" dt="2019-04-10T08:54:34.671" v="1369"/>
        <pc:sldMkLst>
          <pc:docMk/>
          <pc:sldMk cId="182450154" sldId="4407"/>
        </pc:sldMkLst>
      </pc:sldChg>
    </pc:docChg>
  </pc:docChgLst>
  <pc:docChgLst>
    <pc:chgData name="Shoji Kawano" userId="0439b4d2-f65a-453d-a669-c70d783045fe" providerId="ADAL" clId="{043FC33F-F71C-4413-9F76-1ADD23322A1D}"/>
  </pc:docChgLst>
  <pc:docChgLst>
    <pc:chgData name="Shoji Kawano" userId="0439b4d2-f65a-453d-a669-c70d783045fe" providerId="ADAL" clId="{AA783571-185F-429B-803F-0AD48C09B41F}"/>
    <pc:docChg chg="custSel addSld delSld modSld sldOrd">
      <pc:chgData name="Shoji Kawano" userId="0439b4d2-f65a-453d-a669-c70d783045fe" providerId="ADAL" clId="{AA783571-185F-429B-803F-0AD48C09B41F}" dt="2019-06-19T02:52:08.332" v="314"/>
      <pc:docMkLst>
        <pc:docMk/>
      </pc:docMkLst>
      <pc:sldChg chg="add del ord">
        <pc:chgData name="Shoji Kawano" userId="0439b4d2-f65a-453d-a669-c70d783045fe" providerId="ADAL" clId="{AA783571-185F-429B-803F-0AD48C09B41F}" dt="2019-06-19T02:43:19.100" v="6" actId="2696"/>
        <pc:sldMkLst>
          <pc:docMk/>
          <pc:sldMk cId="3136335600" sldId="257"/>
        </pc:sldMkLst>
      </pc:sldChg>
      <pc:sldChg chg="add del ord">
        <pc:chgData name="Shoji Kawano" userId="0439b4d2-f65a-453d-a669-c70d783045fe" providerId="ADAL" clId="{AA783571-185F-429B-803F-0AD48C09B41F}" dt="2019-06-19T02:44:03.977" v="10" actId="2696"/>
        <pc:sldMkLst>
          <pc:docMk/>
          <pc:sldMk cId="757968488" sldId="258"/>
        </pc:sldMkLst>
      </pc:sldChg>
      <pc:sldChg chg="add modNotesTx">
        <pc:chgData name="Shoji Kawano" userId="0439b4d2-f65a-453d-a669-c70d783045fe" providerId="ADAL" clId="{AA783571-185F-429B-803F-0AD48C09B41F}" dt="2019-06-19T02:51:13.484" v="276" actId="20577"/>
        <pc:sldMkLst>
          <pc:docMk/>
          <pc:sldMk cId="3203906400" sldId="258"/>
        </pc:sldMkLst>
      </pc:sldChg>
      <pc:sldChg chg="del ord">
        <pc:chgData name="Shoji Kawano" userId="0439b4d2-f65a-453d-a669-c70d783045fe" providerId="ADAL" clId="{AA783571-185F-429B-803F-0AD48C09B41F}" dt="2019-06-19T02:42:51.452" v="4" actId="2696"/>
        <pc:sldMkLst>
          <pc:docMk/>
          <pc:sldMk cId="1714412077" sldId="1495"/>
        </pc:sldMkLst>
      </pc:sldChg>
      <pc:sldChg chg="ord">
        <pc:chgData name="Shoji Kawano" userId="0439b4d2-f65a-453d-a669-c70d783045fe" providerId="ADAL" clId="{AA783571-185F-429B-803F-0AD48C09B41F}" dt="2019-06-19T02:42:57.472" v="5"/>
        <pc:sldMkLst>
          <pc:docMk/>
          <pc:sldMk cId="2781925231" sldId="1540"/>
        </pc:sldMkLst>
      </pc:sldChg>
      <pc:sldChg chg="del">
        <pc:chgData name="Shoji Kawano" userId="0439b4d2-f65a-453d-a669-c70d783045fe" providerId="ADAL" clId="{AA783571-185F-429B-803F-0AD48C09B41F}" dt="2019-06-19T02:43:35.616" v="7" actId="2696"/>
        <pc:sldMkLst>
          <pc:docMk/>
          <pc:sldMk cId="340008042" sldId="1541"/>
        </pc:sldMkLst>
      </pc:sldChg>
      <pc:sldChg chg="add">
        <pc:chgData name="Shoji Kawano" userId="0439b4d2-f65a-453d-a669-c70d783045fe" providerId="ADAL" clId="{AA783571-185F-429B-803F-0AD48C09B41F}" dt="2019-06-19T02:43:44.575" v="9"/>
        <pc:sldMkLst>
          <pc:docMk/>
          <pc:sldMk cId="991095713" sldId="1541"/>
        </pc:sldMkLst>
      </pc:sldChg>
      <pc:sldChg chg="add">
        <pc:chgData name="Shoji Kawano" userId="0439b4d2-f65a-453d-a669-c70d783045fe" providerId="ADAL" clId="{AA783571-185F-429B-803F-0AD48C09B41F}" dt="2019-06-19T02:43:44.575" v="9"/>
        <pc:sldMkLst>
          <pc:docMk/>
          <pc:sldMk cId="645064884" sldId="2808"/>
        </pc:sldMkLst>
      </pc:sldChg>
      <pc:sldChg chg="del">
        <pc:chgData name="Shoji Kawano" userId="0439b4d2-f65a-453d-a669-c70d783045fe" providerId="ADAL" clId="{AA783571-185F-429B-803F-0AD48C09B41F}" dt="2019-06-19T02:43:35.663" v="8" actId="2696"/>
        <pc:sldMkLst>
          <pc:docMk/>
          <pc:sldMk cId="3146191335" sldId="2808"/>
        </pc:sldMkLst>
      </pc:sldChg>
      <pc:sldChg chg="modSp">
        <pc:chgData name="Shoji Kawano" userId="0439b4d2-f65a-453d-a669-c70d783045fe" providerId="ADAL" clId="{AA783571-185F-429B-803F-0AD48C09B41F}" dt="2019-06-19T02:47:41.318" v="270" actId="20577"/>
        <pc:sldMkLst>
          <pc:docMk/>
          <pc:sldMk cId="3541388957" sldId="4405"/>
        </pc:sldMkLst>
        <pc:spChg chg="mod">
          <ac:chgData name="Shoji Kawano" userId="0439b4d2-f65a-453d-a669-c70d783045fe" providerId="ADAL" clId="{AA783571-185F-429B-803F-0AD48C09B41F}" dt="2019-06-19T02:47:41.318" v="270" actId="20577"/>
          <ac:spMkLst>
            <pc:docMk/>
            <pc:sldMk cId="3541388957" sldId="4405"/>
            <ac:spMk id="3" creationId="{236FDB54-2AC0-4D8B-B0F5-735742058368}"/>
          </ac:spMkLst>
        </pc:spChg>
      </pc:sldChg>
      <pc:sldChg chg="del">
        <pc:chgData name="Shoji Kawano" userId="0439b4d2-f65a-453d-a669-c70d783045fe" providerId="ADAL" clId="{AA783571-185F-429B-803F-0AD48C09B41F}" dt="2019-06-19T02:47:56.405" v="271" actId="2696"/>
        <pc:sldMkLst>
          <pc:docMk/>
          <pc:sldMk cId="3648995592" sldId="4406"/>
        </pc:sldMkLst>
      </pc:sldChg>
      <pc:sldChg chg="modSp">
        <pc:chgData name="Shoji Kawano" userId="0439b4d2-f65a-453d-a669-c70d783045fe" providerId="ADAL" clId="{AA783571-185F-429B-803F-0AD48C09B41F}" dt="2019-06-19T02:48:02.124" v="275"/>
        <pc:sldMkLst>
          <pc:docMk/>
          <pc:sldMk cId="182450154" sldId="4407"/>
        </pc:sldMkLst>
        <pc:spChg chg="mod">
          <ac:chgData name="Shoji Kawano" userId="0439b4d2-f65a-453d-a669-c70d783045fe" providerId="ADAL" clId="{AA783571-185F-429B-803F-0AD48C09B41F}" dt="2019-06-19T02:48:02.124" v="275"/>
          <ac:spMkLst>
            <pc:docMk/>
            <pc:sldMk cId="182450154" sldId="4407"/>
            <ac:spMk id="2" creationId="{76BB1424-F9FF-4848-88F9-898E21A5EBE8}"/>
          </ac:spMkLst>
        </pc:spChg>
      </pc:sldChg>
      <pc:sldChg chg="add del ord">
        <pc:chgData name="Shoji Kawano" userId="0439b4d2-f65a-453d-a669-c70d783045fe" providerId="ADAL" clId="{AA783571-185F-429B-803F-0AD48C09B41F}" dt="2019-06-19T02:44:04.210" v="11" actId="2696"/>
        <pc:sldMkLst>
          <pc:docMk/>
          <pc:sldMk cId="977964646" sldId="4408"/>
        </pc:sldMkLst>
      </pc:sldChg>
      <pc:sldChg chg="add">
        <pc:chgData name="Shoji Kawano" userId="0439b4d2-f65a-453d-a669-c70d783045fe" providerId="ADAL" clId="{AA783571-185F-429B-803F-0AD48C09B41F}" dt="2019-06-19T02:45:33.585" v="12"/>
        <pc:sldMkLst>
          <pc:docMk/>
          <pc:sldMk cId="1067189548" sldId="4408"/>
        </pc:sldMkLst>
      </pc:sldChg>
      <pc:sldChg chg="modSp add">
        <pc:chgData name="Shoji Kawano" userId="0439b4d2-f65a-453d-a669-c70d783045fe" providerId="ADAL" clId="{AA783571-185F-429B-803F-0AD48C09B41F}" dt="2019-06-19T02:52:08.332" v="314"/>
        <pc:sldMkLst>
          <pc:docMk/>
          <pc:sldMk cId="3399619502" sldId="4409"/>
        </pc:sldMkLst>
        <pc:spChg chg="mod">
          <ac:chgData name="Shoji Kawano" userId="0439b4d2-f65a-453d-a669-c70d783045fe" providerId="ADAL" clId="{AA783571-185F-429B-803F-0AD48C09B41F}" dt="2019-06-19T02:52:08.332" v="314"/>
          <ac:spMkLst>
            <pc:docMk/>
            <pc:sldMk cId="3399619502" sldId="4409"/>
            <ac:spMk id="2" creationId="{0896A128-CCF6-3C4C-90CB-6E8D9752DEB8}"/>
          </ac:spMkLst>
        </pc:spChg>
      </pc:sldChg>
    </pc:docChg>
  </pc:docChgLst>
  <pc:docChgLst>
    <pc:chgData name="Shoji Kawano" userId="0439b4d2-f65a-453d-a669-c70d783045fe" providerId="ADAL" clId="{F8BA75BF-129B-4DBF-949B-2C60FEE92BD2}"/>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A4EB76-A3CC-4622-9D74-877A497E9ECC}" type="datetimeFigureOut">
              <a:rPr kumimoji="1" lang="ja-JP" altLang="en-US" smtClean="0"/>
              <a:t>2019/6/19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4FF22-C846-4605-83EF-80DFB88A2568}" type="slidenum">
              <a:rPr kumimoji="1" lang="ja-JP" altLang="en-US" smtClean="0"/>
              <a:t>‹#›</a:t>
            </a:fld>
            <a:endParaRPr kumimoji="1" lang="ja-JP" altLang="en-US"/>
          </a:p>
        </p:txBody>
      </p:sp>
    </p:spTree>
    <p:extLst>
      <p:ext uri="{BB962C8B-B14F-4D97-AF65-F5344CB8AC3E}">
        <p14:creationId xmlns:p14="http://schemas.microsoft.com/office/powerpoint/2010/main" val="199409565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034FF22-C846-4605-83EF-80DFB88A2568}" type="slidenum">
              <a:rPr kumimoji="1" lang="ja-JP" altLang="en-US" smtClean="0"/>
              <a:t>1</a:t>
            </a:fld>
            <a:endParaRPr kumimoji="1" lang="ja-JP" altLang="en-US"/>
          </a:p>
        </p:txBody>
      </p:sp>
    </p:spTree>
    <p:extLst>
      <p:ext uri="{BB962C8B-B14F-4D97-AF65-F5344CB8AC3E}">
        <p14:creationId xmlns:p14="http://schemas.microsoft.com/office/powerpoint/2010/main" val="2789938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9F2EE77-96B1-40BF-A3F0-A75BE26F9BAF}" type="slidenum">
              <a:rPr kumimoji="1" lang="ja-JP" altLang="en-US" smtClean="0"/>
              <a:t>3</a:t>
            </a:fld>
            <a:endParaRPr kumimoji="1" lang="ja-JP" altLang="en-US"/>
          </a:p>
        </p:txBody>
      </p:sp>
    </p:spTree>
    <p:extLst>
      <p:ext uri="{BB962C8B-B14F-4D97-AF65-F5344CB8AC3E}">
        <p14:creationId xmlns:p14="http://schemas.microsoft.com/office/powerpoint/2010/main" val="2972812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これはインターネットでも同様です。</a:t>
            </a:r>
          </a:p>
          <a:p>
            <a:r>
              <a:rPr kumimoji="1" lang="ja-JP" altLang="en-US" dirty="0"/>
              <a:t>インターネットは匿名で運用されていましたが、オバマの政策により、</a:t>
            </a:r>
            <a:r>
              <a:rPr kumimoji="1" lang="en-US" altLang="ja-JP" dirty="0"/>
              <a:t>google</a:t>
            </a:r>
            <a:r>
              <a:rPr kumimoji="1" lang="ja-JP" altLang="en-US" dirty="0"/>
              <a:t>やセールスフォース、</a:t>
            </a:r>
            <a:r>
              <a:rPr kumimoji="1" lang="en-US" altLang="ja-JP" dirty="0"/>
              <a:t>Microsoft</a:t>
            </a:r>
            <a:r>
              <a:rPr kumimoji="1" lang="ja-JP" altLang="en-US" dirty="0"/>
              <a:t>などのプラットフォーム企業がが</a:t>
            </a:r>
            <a:r>
              <a:rPr kumimoji="1" lang="en-US" altLang="ja-JP" dirty="0"/>
              <a:t>ID</a:t>
            </a:r>
            <a:r>
              <a:rPr kumimoji="1" lang="ja-JP" altLang="en-US" dirty="0"/>
              <a:t>管理を連携したことによって、インターネットでも誰が活躍しているかがわかるようになりました。</a:t>
            </a:r>
          </a:p>
        </p:txBody>
      </p:sp>
      <p:sp>
        <p:nvSpPr>
          <p:cNvPr id="4" name="スライド番号プレースホルダー 3"/>
          <p:cNvSpPr>
            <a:spLocks noGrp="1"/>
          </p:cNvSpPr>
          <p:nvPr>
            <p:ph type="sldNum" sz="quarter" idx="5"/>
          </p:nvPr>
        </p:nvSpPr>
        <p:spPr/>
        <p:txBody>
          <a:bodyPr/>
          <a:lstStyle/>
          <a:p>
            <a:fld id="{B034FF22-C846-4605-83EF-80DFB88A2568}" type="slidenum">
              <a:rPr kumimoji="1" lang="ja-JP" altLang="en-US" smtClean="0"/>
              <a:t>16</a:t>
            </a:fld>
            <a:endParaRPr kumimoji="1" lang="ja-JP" altLang="en-US"/>
          </a:p>
        </p:txBody>
      </p:sp>
    </p:spTree>
    <p:extLst>
      <p:ext uri="{BB962C8B-B14F-4D97-AF65-F5344CB8AC3E}">
        <p14:creationId xmlns:p14="http://schemas.microsoft.com/office/powerpoint/2010/main" val="503424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D746190-BB99-E445-8225-A433A40F5257}" type="slidenum">
              <a:rPr kumimoji="1" lang="ja-JP" altLang="en-US" smtClean="0"/>
              <a:t>39</a:t>
            </a:fld>
            <a:endParaRPr kumimoji="1" lang="ja-JP" altLang="en-US"/>
          </a:p>
        </p:txBody>
      </p:sp>
    </p:spTree>
    <p:extLst>
      <p:ext uri="{BB962C8B-B14F-4D97-AF65-F5344CB8AC3E}">
        <p14:creationId xmlns:p14="http://schemas.microsoft.com/office/powerpoint/2010/main" val="1436353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034FF22-C846-4605-83EF-80DFB88A2568}" type="slidenum">
              <a:rPr kumimoji="1" lang="ja-JP" altLang="en-US" smtClean="0"/>
              <a:t>40</a:t>
            </a:fld>
            <a:endParaRPr kumimoji="1" lang="ja-JP" altLang="en-US"/>
          </a:p>
        </p:txBody>
      </p:sp>
    </p:spTree>
    <p:extLst>
      <p:ext uri="{BB962C8B-B14F-4D97-AF65-F5344CB8AC3E}">
        <p14:creationId xmlns:p14="http://schemas.microsoft.com/office/powerpoint/2010/main" val="2874922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Segoe UI Light" pitchFamily="34" charset="0"/>
                <a:ea typeface="+mn-ea"/>
                <a:cs typeface="+mn-cs"/>
              </a:rPr>
              <a:t>So, that wraps up the information I wanted to share today about Microsoft Security Solutions. Thank you for your time. Are there any areas that you’d like to explore in more depth? </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6/19/2019 11:51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48</a:t>
            </a:fld>
            <a:endParaRPr lang="en-US" dirty="0"/>
          </a:p>
        </p:txBody>
      </p:sp>
    </p:spTree>
    <p:extLst>
      <p:ext uri="{BB962C8B-B14F-4D97-AF65-F5344CB8AC3E}">
        <p14:creationId xmlns:p14="http://schemas.microsoft.com/office/powerpoint/2010/main" val="30629171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タイトル スライド">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294" spc="-98" baseline="0">
                <a:gradFill>
                  <a:gsLst>
                    <a:gs pos="100000">
                      <a:schemeClr val="tx2"/>
                    </a:gs>
                    <a:gs pos="0">
                      <a:schemeClr val="tx2"/>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69301" y="3878574"/>
            <a:ext cx="7171337" cy="1792326"/>
          </a:xfrm>
          <a:noFill/>
        </p:spPr>
        <p:txBody>
          <a:bodyPr lIns="146304" tIns="109728" rIns="146304" bIns="109728">
            <a:noAutofit/>
          </a:bodyPr>
          <a:lstStyle>
            <a:lvl1pPr marL="0" indent="0">
              <a:spcBef>
                <a:spcPts val="0"/>
              </a:spcBef>
              <a:buNone/>
              <a:defRPr sz="3137" spc="0" baseline="0">
                <a:gradFill>
                  <a:gsLst>
                    <a:gs pos="91000">
                      <a:schemeClr val="tx1"/>
                    </a:gs>
                    <a:gs pos="0">
                      <a:schemeClr val="tx1"/>
                    </a:gs>
                  </a:gsLst>
                  <a:lin ang="5400000" scaled="0"/>
                </a:gradFill>
                <a:latin typeface="+mj-lt"/>
              </a:defRPr>
            </a:lvl1pPr>
          </a:lstStyle>
          <a:p>
            <a:pPr lvl="0"/>
            <a:r>
              <a:rPr lang="en-US" dirty="0"/>
              <a:t>Speaker Name</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3213" y="5799727"/>
            <a:ext cx="2193276" cy="806897"/>
          </a:xfrm>
          <a:prstGeom prst="rect">
            <a:avLst/>
          </a:prstGeom>
        </p:spPr>
      </p:pic>
    </p:spTree>
    <p:extLst>
      <p:ext uri="{BB962C8B-B14F-4D97-AF65-F5344CB8AC3E}">
        <p14:creationId xmlns:p14="http://schemas.microsoft.com/office/powerpoint/2010/main" val="2013465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28163244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1158793"/>
          </a:xfrm>
          <a:noFill/>
        </p:spPr>
        <p:txBody>
          <a:bodyPr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40" y="3877277"/>
            <a:ext cx="9860674" cy="724246"/>
          </a:xfrm>
          <a:noFill/>
        </p:spPr>
        <p:txBody>
          <a:bodyPr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554026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1158793"/>
          </a:xfrm>
          <a:noFill/>
        </p:spPr>
        <p:txBody>
          <a:bodyPr tIns="91440" bIns="91440" anchor="t" anchorCtr="0">
            <a:spAutoFit/>
          </a:bodyPr>
          <a:lstStyle>
            <a:lvl1pPr>
              <a:defRPr lang="en-US" sz="7058"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
        <p:nvSpPr>
          <p:cNvPr id="3" name="MSIPCMba9a4355955522788914cc5d" descr="{&quot;HashCode&quot;:-1634785317,&quot;Placement&quot;:&quot;Footer&quot;,&quot;Top&quot;:530.093,&quot;Left&quot;:0.0,&quot;SlideWidth&quot;:979,&quot;SlideHeight&quot;:550}">
            <a:extLst>
              <a:ext uri="{FF2B5EF4-FFF2-40B4-BE49-F238E27FC236}">
                <a16:creationId xmlns:a16="http://schemas.microsoft.com/office/drawing/2014/main" id="{AF68C56F-5DF9-4AE4-B252-E7EBACEAF68B}"/>
              </a:ext>
            </a:extLst>
          </p:cNvPr>
          <p:cNvSpPr txBox="1"/>
          <p:nvPr/>
        </p:nvSpPr>
        <p:spPr>
          <a:xfrm>
            <a:off x="5054949" y="6640143"/>
            <a:ext cx="2082103" cy="135796"/>
          </a:xfrm>
          <a:prstGeom prst="rect">
            <a:avLst/>
          </a:prstGeom>
          <a:noFill/>
        </p:spPr>
        <p:txBody>
          <a:bodyPr vert="horz" wrap="square" lIns="0" tIns="0" rIns="0" bIns="0" rtlCol="0" anchor="ctr" anchorCtr="1">
            <a:spAutoFit/>
          </a:bodyPr>
          <a:lstStyle/>
          <a:p>
            <a:pPr algn="l">
              <a:lnSpc>
                <a:spcPct val="90000"/>
              </a:lnSpc>
              <a:spcBef>
                <a:spcPts val="0"/>
              </a:spcBef>
              <a:spcAft>
                <a:spcPts val="0"/>
              </a:spcAft>
            </a:pPr>
            <a:r>
              <a:rPr lang="en-US" sz="980" dirty="0">
                <a:gradFill>
                  <a:gsLst>
                    <a:gs pos="0">
                      <a:schemeClr val="tx1"/>
                    </a:gs>
                    <a:gs pos="100000">
                      <a:schemeClr val="tx1"/>
                    </a:gs>
                  </a:gsLst>
                  <a:lin ang="5400000" scaled="1"/>
                </a:gradFill>
                <a:latin typeface="Calibri" panose="020F0502020204030204" pitchFamily="34" charset="0"/>
              </a:rPr>
              <a:t>Classified as Microsoft Confidential</a:t>
            </a:r>
          </a:p>
        </p:txBody>
      </p:sp>
    </p:spTree>
    <p:extLst>
      <p:ext uri="{BB962C8B-B14F-4D97-AF65-F5344CB8AC3E}">
        <p14:creationId xmlns:p14="http://schemas.microsoft.com/office/powerpoint/2010/main" val="4135645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93388982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7486850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0632248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
        <p:nvSpPr>
          <p:cNvPr id="3" name="MSIPCMba9a4355955522788914cc5d" descr="{&quot;HashCode&quot;:-1634785317,&quot;Placement&quot;:&quot;Footer&quot;,&quot;Top&quot;:530.093,&quot;Left&quot;:0.0,&quot;SlideWidth&quot;:979,&quot;SlideHeight&quot;:550}">
            <a:extLst>
              <a:ext uri="{FF2B5EF4-FFF2-40B4-BE49-F238E27FC236}">
                <a16:creationId xmlns:a16="http://schemas.microsoft.com/office/drawing/2014/main" id="{879D606E-8F49-4FB3-9851-D3F80D0523CA}"/>
              </a:ext>
            </a:extLst>
          </p:cNvPr>
          <p:cNvSpPr txBox="1"/>
          <p:nvPr/>
        </p:nvSpPr>
        <p:spPr>
          <a:xfrm>
            <a:off x="5054949" y="6640143"/>
            <a:ext cx="2082103" cy="135796"/>
          </a:xfrm>
          <a:prstGeom prst="rect">
            <a:avLst/>
          </a:prstGeom>
          <a:noFill/>
        </p:spPr>
        <p:txBody>
          <a:bodyPr vert="horz" wrap="square" lIns="0" tIns="0" rIns="0" bIns="0" rtlCol="0" anchor="ctr" anchorCtr="1">
            <a:spAutoFit/>
          </a:bodyPr>
          <a:lstStyle/>
          <a:p>
            <a:pPr algn="l">
              <a:lnSpc>
                <a:spcPct val="90000"/>
              </a:lnSpc>
              <a:spcBef>
                <a:spcPts val="0"/>
              </a:spcBef>
              <a:spcAft>
                <a:spcPts val="0"/>
              </a:spcAft>
            </a:pPr>
            <a:r>
              <a:rPr lang="en-US" sz="980" dirty="0">
                <a:gradFill>
                  <a:gsLst>
                    <a:gs pos="0">
                      <a:schemeClr val="tx1"/>
                    </a:gs>
                    <a:gs pos="100000">
                      <a:schemeClr val="tx1"/>
                    </a:gs>
                  </a:gsLst>
                  <a:lin ang="5400000" scaled="1"/>
                </a:gradFill>
                <a:latin typeface="Calibri" panose="020F0502020204030204" pitchFamily="34" charset="0"/>
              </a:rPr>
              <a:t>Classified as Microsoft Confidential</a:t>
            </a:r>
          </a:p>
        </p:txBody>
      </p:sp>
    </p:spTree>
    <p:extLst>
      <p:ext uri="{BB962C8B-B14F-4D97-AF65-F5344CB8AC3E}">
        <p14:creationId xmlns:p14="http://schemas.microsoft.com/office/powerpoint/2010/main" val="248162503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447836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121417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accent2"/>
        </a:solidFill>
        <a:effectLst/>
      </p:bgPr>
    </p:bg>
    <p:spTree>
      <p:nvGrpSpPr>
        <p:cNvPr id="1" name=""/>
        <p:cNvGrpSpPr/>
        <p:nvPr/>
      </p:nvGrpSpPr>
      <p:grpSpPr>
        <a:xfrm>
          <a:off x="0" y="0"/>
          <a:ext cx="0" cy="0"/>
          <a:chOff x="0" y="0"/>
          <a:chExt cx="0" cy="0"/>
        </a:xfrm>
      </p:grpSpPr>
      <p:sp>
        <p:nvSpPr>
          <p:cNvPr id="2" name="MSIPCMba9a4355955522788914cc5d" descr="{&quot;HashCode&quot;:-1634785317,&quot;Placement&quot;:&quot;Footer&quot;,&quot;Top&quot;:530.093,&quot;Left&quot;:0.0,&quot;SlideWidth&quot;:979,&quot;SlideHeight&quot;:550}">
            <a:extLst>
              <a:ext uri="{FF2B5EF4-FFF2-40B4-BE49-F238E27FC236}">
                <a16:creationId xmlns:a16="http://schemas.microsoft.com/office/drawing/2014/main" id="{5112B627-ABFC-423C-92FD-5CB76CDDBDA0}"/>
              </a:ext>
            </a:extLst>
          </p:cNvPr>
          <p:cNvSpPr txBox="1"/>
          <p:nvPr/>
        </p:nvSpPr>
        <p:spPr>
          <a:xfrm>
            <a:off x="5054949" y="6640143"/>
            <a:ext cx="2082103" cy="135796"/>
          </a:xfrm>
          <a:prstGeom prst="rect">
            <a:avLst/>
          </a:prstGeom>
          <a:noFill/>
        </p:spPr>
        <p:txBody>
          <a:bodyPr vert="horz" wrap="square" lIns="0" tIns="0" rIns="0" bIns="0" rtlCol="0" anchor="ctr" anchorCtr="1">
            <a:spAutoFit/>
          </a:bodyPr>
          <a:lstStyle/>
          <a:p>
            <a:pPr algn="l">
              <a:lnSpc>
                <a:spcPct val="90000"/>
              </a:lnSpc>
              <a:spcBef>
                <a:spcPts val="0"/>
              </a:spcBef>
              <a:spcAft>
                <a:spcPts val="0"/>
              </a:spcAft>
            </a:pPr>
            <a:r>
              <a:rPr lang="en-US" sz="980" dirty="0">
                <a:gradFill>
                  <a:gsLst>
                    <a:gs pos="0">
                      <a:schemeClr val="tx1"/>
                    </a:gs>
                    <a:gs pos="100000">
                      <a:schemeClr val="tx1"/>
                    </a:gs>
                  </a:gsLst>
                  <a:lin ang="5400000" scaled="1"/>
                </a:gradFill>
                <a:latin typeface="Calibri" panose="020F0502020204030204" pitchFamily="34" charset="0"/>
              </a:rPr>
              <a:t>Classified as Microsoft Confidential</a:t>
            </a:r>
          </a:p>
        </p:txBody>
      </p:sp>
    </p:spTree>
    <p:extLst>
      <p:ext uri="{BB962C8B-B14F-4D97-AF65-F5344CB8AC3E}">
        <p14:creationId xmlns:p14="http://schemas.microsoft.com/office/powerpoint/2010/main" val="26192267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113097595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Accent Color 3">
    <p:bg>
      <p:bgPr>
        <a:solidFill>
          <a:schemeClr val="accent3"/>
        </a:solidFill>
        <a:effectLst/>
      </p:bgPr>
    </p:bg>
    <p:spTree>
      <p:nvGrpSpPr>
        <p:cNvPr id="1" name=""/>
        <p:cNvGrpSpPr/>
        <p:nvPr/>
      </p:nvGrpSpPr>
      <p:grpSpPr>
        <a:xfrm>
          <a:off x="0" y="0"/>
          <a:ext cx="0" cy="0"/>
          <a:chOff x="0" y="0"/>
          <a:chExt cx="0" cy="0"/>
        </a:xfrm>
      </p:grpSpPr>
      <p:sp>
        <p:nvSpPr>
          <p:cNvPr id="2" name="MSIPCMba9a4355955522788914cc5d" descr="{&quot;HashCode&quot;:-1634785317,&quot;Placement&quot;:&quot;Footer&quot;,&quot;Top&quot;:530.093,&quot;Left&quot;:0.0,&quot;SlideWidth&quot;:979,&quot;SlideHeight&quot;:550}">
            <a:extLst>
              <a:ext uri="{FF2B5EF4-FFF2-40B4-BE49-F238E27FC236}">
                <a16:creationId xmlns:a16="http://schemas.microsoft.com/office/drawing/2014/main" id="{0DF95937-C832-40B9-AF53-10F3ABEB8B95}"/>
              </a:ext>
            </a:extLst>
          </p:cNvPr>
          <p:cNvSpPr txBox="1"/>
          <p:nvPr/>
        </p:nvSpPr>
        <p:spPr>
          <a:xfrm>
            <a:off x="5054949" y="6640143"/>
            <a:ext cx="2082103" cy="135796"/>
          </a:xfrm>
          <a:prstGeom prst="rect">
            <a:avLst/>
          </a:prstGeom>
          <a:noFill/>
        </p:spPr>
        <p:txBody>
          <a:bodyPr vert="horz" wrap="square" lIns="0" tIns="0" rIns="0" bIns="0" rtlCol="0" anchor="ctr" anchorCtr="1">
            <a:spAutoFit/>
          </a:bodyPr>
          <a:lstStyle/>
          <a:p>
            <a:pPr algn="l">
              <a:lnSpc>
                <a:spcPct val="90000"/>
              </a:lnSpc>
              <a:spcBef>
                <a:spcPts val="0"/>
              </a:spcBef>
              <a:spcAft>
                <a:spcPts val="0"/>
              </a:spcAft>
            </a:pPr>
            <a:r>
              <a:rPr lang="en-US" sz="980" dirty="0">
                <a:gradFill>
                  <a:gsLst>
                    <a:gs pos="0">
                      <a:schemeClr val="tx1"/>
                    </a:gs>
                    <a:gs pos="100000">
                      <a:schemeClr val="tx1"/>
                    </a:gs>
                  </a:gsLst>
                  <a:lin ang="5400000" scaled="1"/>
                </a:gradFill>
                <a:latin typeface="Calibri" panose="020F0502020204030204" pitchFamily="34" charset="0"/>
              </a:rPr>
              <a:t>Classified as Microsoft Confidential</a:t>
            </a:r>
          </a:p>
        </p:txBody>
      </p:sp>
    </p:spTree>
    <p:extLst>
      <p:ext uri="{BB962C8B-B14F-4D97-AF65-F5344CB8AC3E}">
        <p14:creationId xmlns:p14="http://schemas.microsoft.com/office/powerpoint/2010/main" val="239362406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956973"/>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365890177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losing logo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50203" y="3083652"/>
            <a:ext cx="3227129" cy="692057"/>
          </a:xfrm>
          <a:prstGeom prst="rect">
            <a:avLst/>
          </a:prstGeom>
        </p:spPr>
      </p:pic>
      <p:pic>
        <p:nvPicPr>
          <p:cNvPr id="4" name="Picture 3"/>
          <p:cNvPicPr>
            <a:picLocks noChangeAspect="1"/>
          </p:cNvPicPr>
          <p:nvPr/>
        </p:nvPicPr>
        <p:blipFill>
          <a:blip r:embed="rId2"/>
          <a:stretch>
            <a:fillRect/>
          </a:stretch>
        </p:blipFill>
        <p:spPr>
          <a:xfrm>
            <a:off x="450203" y="3083652"/>
            <a:ext cx="3227129" cy="692057"/>
          </a:xfrm>
          <a:prstGeom prst="rect">
            <a:avLst/>
          </a:prstGeom>
        </p:spPr>
      </p:pic>
      <p:sp>
        <p:nvSpPr>
          <p:cNvPr id="2" name="Text Box 3"/>
          <p:cNvSpPr txBox="1">
            <a:spLocks noChangeArrowheads="1"/>
          </p:cNvSpPr>
          <p:nvPr/>
        </p:nvSpPr>
        <p:spPr bwMode="blackWhite">
          <a:xfrm>
            <a:off x="269239" y="6171616"/>
            <a:ext cx="11653522"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chemeClr val="tx1"/>
                    </a:gs>
                    <a:gs pos="100000">
                      <a:schemeClr val="tx1"/>
                    </a:gs>
                  </a:gsLst>
                  <a:lin ang="5400000" scaled="0"/>
                </a:gradFill>
                <a:cs typeface="Segoe UI" pitchFamily="34" charset="0"/>
              </a:rPr>
              <a:t>© 2017 Microsoft Corporation. All rights reserved. </a:t>
            </a:r>
          </a:p>
        </p:txBody>
      </p:sp>
    </p:spTree>
    <p:extLst>
      <p:ext uri="{BB962C8B-B14F-4D97-AF65-F5344CB8AC3E}">
        <p14:creationId xmlns:p14="http://schemas.microsoft.com/office/powerpoint/2010/main" val="376591566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ja-JP" altLang="en-US"/>
              <a:t>マスター タイトルの書式設定</a:t>
            </a:r>
            <a:endParaRPr lang="en-US" dirty="0"/>
          </a:p>
        </p:txBody>
      </p:sp>
    </p:spTree>
    <p:extLst>
      <p:ext uri="{BB962C8B-B14F-4D97-AF65-F5344CB8AC3E}">
        <p14:creationId xmlns:p14="http://schemas.microsoft.com/office/powerpoint/2010/main" val="384401162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3B53B8-B4F1-49C2-B30E-C9FAA429F678}"/>
              </a:ext>
            </a:extLst>
          </p:cNvPr>
          <p:cNvSpPr>
            <a:spLocks noGrp="1"/>
          </p:cNvSpPr>
          <p:nvPr>
            <p:ph type="ctrTitle"/>
          </p:nvPr>
        </p:nvSpPr>
        <p:spPr>
          <a:xfrm>
            <a:off x="1524000" y="1122363"/>
            <a:ext cx="9144000" cy="2387600"/>
          </a:xfrm>
        </p:spPr>
        <p:txBody>
          <a:bodyPr anchor="b"/>
          <a:lstStyle>
            <a:lvl1pPr algn="l">
              <a:defRPr sz="6000">
                <a:solidFill>
                  <a:schemeClr val="tx2"/>
                </a:solidFill>
              </a:defRPr>
            </a:lvl1pPr>
          </a:lstStyle>
          <a:p>
            <a:r>
              <a:rPr kumimoji="1" lang="ja-JP" altLang="en-US"/>
              <a:t>マスター タイトルの書式設定</a:t>
            </a:r>
            <a:endParaRPr kumimoji="1" lang="ja-JP" altLang="en-US" dirty="0"/>
          </a:p>
        </p:txBody>
      </p:sp>
      <p:sp>
        <p:nvSpPr>
          <p:cNvPr id="3" name="サブタイトル 2">
            <a:extLst>
              <a:ext uri="{FF2B5EF4-FFF2-40B4-BE49-F238E27FC236}">
                <a16:creationId xmlns:a16="http://schemas.microsoft.com/office/drawing/2014/main" id="{A6DD638A-5907-42E0-A856-1C65D593A9D0}"/>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5" name="フッター プレースホルダー 4">
            <a:extLst>
              <a:ext uri="{FF2B5EF4-FFF2-40B4-BE49-F238E27FC236}">
                <a16:creationId xmlns:a16="http://schemas.microsoft.com/office/drawing/2014/main" id="{1997E1BD-F878-42FF-AB1F-A36C5DFCA155}"/>
              </a:ext>
            </a:extLst>
          </p:cNvPr>
          <p:cNvSpPr>
            <a:spLocks noGrp="1"/>
          </p:cNvSpPr>
          <p:nvPr>
            <p:ph type="ftr" sz="quarter" idx="11"/>
          </p:nvPr>
        </p:nvSpPr>
        <p:spPr>
          <a:xfrm>
            <a:off x="4021562" y="6242760"/>
            <a:ext cx="6451442" cy="365125"/>
          </a:xfr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2D72D3F-F4B3-4227-8880-3F664F4F3440}"/>
              </a:ext>
            </a:extLst>
          </p:cNvPr>
          <p:cNvSpPr>
            <a:spLocks noGrp="1"/>
          </p:cNvSpPr>
          <p:nvPr>
            <p:ph type="sldNum" sz="quarter" idx="12"/>
          </p:nvPr>
        </p:nvSpPr>
        <p:spPr>
          <a:xfrm>
            <a:off x="10668000" y="6242760"/>
            <a:ext cx="685800" cy="365125"/>
          </a:xfrm>
        </p:spPr>
        <p:txBody>
          <a:bodyPr/>
          <a:lstStyle/>
          <a:p>
            <a:fld id="{93A14B93-F9AE-46F0-A44A-D6BAD8DF9375}" type="slidenum">
              <a:rPr kumimoji="1" lang="ja-JP" altLang="en-US" smtClean="0"/>
              <a:t>‹#›</a:t>
            </a:fld>
            <a:endParaRPr kumimoji="1" lang="ja-JP" altLang="en-US"/>
          </a:p>
        </p:txBody>
      </p:sp>
      <p:pic>
        <p:nvPicPr>
          <p:cNvPr id="7" name="Picture 6">
            <a:extLst>
              <a:ext uri="{FF2B5EF4-FFF2-40B4-BE49-F238E27FC236}">
                <a16:creationId xmlns:a16="http://schemas.microsoft.com/office/drawing/2014/main" id="{5C68689B-DA01-463A-902E-358EF4B4E9C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7488" y="5915185"/>
            <a:ext cx="2237256" cy="822960"/>
          </a:xfrm>
          <a:prstGeom prst="rect">
            <a:avLst/>
          </a:prstGeom>
        </p:spPr>
      </p:pic>
    </p:spTree>
    <p:extLst>
      <p:ext uri="{BB962C8B-B14F-4D97-AF65-F5344CB8AC3E}">
        <p14:creationId xmlns:p14="http://schemas.microsoft.com/office/powerpoint/2010/main" val="2552909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750272-59B5-42C9-BF52-CBB20685883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5318C69-9E9E-42B5-B4EF-C2AA8D6BA72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C5C8F4E-983C-48E6-9A0A-487A9F9CB96B}"/>
              </a:ext>
            </a:extLst>
          </p:cNvPr>
          <p:cNvSpPr>
            <a:spLocks noGrp="1"/>
          </p:cNvSpPr>
          <p:nvPr>
            <p:ph type="dt" sz="half" idx="10"/>
          </p:nvPr>
        </p:nvSpPr>
        <p:spPr/>
        <p:txBody>
          <a:bodyPr/>
          <a:lstStyle/>
          <a:p>
            <a:fld id="{8CA73363-EB64-46D4-9CAB-A4C56799F320}" type="datetimeFigureOut">
              <a:rPr kumimoji="1" lang="ja-JP" altLang="en-US" smtClean="0"/>
              <a:t>2019/6/19</a:t>
            </a:fld>
            <a:endParaRPr kumimoji="1" lang="ja-JP" altLang="en-US"/>
          </a:p>
        </p:txBody>
      </p:sp>
      <p:sp>
        <p:nvSpPr>
          <p:cNvPr id="5" name="フッター プレースホルダー 4">
            <a:extLst>
              <a:ext uri="{FF2B5EF4-FFF2-40B4-BE49-F238E27FC236}">
                <a16:creationId xmlns:a16="http://schemas.microsoft.com/office/drawing/2014/main" id="{ADF68BB2-EB2F-4E5C-8AE1-5DB546E7ABF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7B3E95F-7823-4B92-A07C-4FD459912072}"/>
              </a:ext>
            </a:extLst>
          </p:cNvPr>
          <p:cNvSpPr>
            <a:spLocks noGrp="1"/>
          </p:cNvSpPr>
          <p:nvPr>
            <p:ph type="sldNum" sz="quarter" idx="12"/>
          </p:nvPr>
        </p:nvSpPr>
        <p:spPr/>
        <p:txBody>
          <a:bodyPr/>
          <a:lstStyle/>
          <a:p>
            <a:fld id="{93A14B93-F9AE-46F0-A44A-D6BAD8DF9375}" type="slidenum">
              <a:rPr kumimoji="1" lang="ja-JP" altLang="en-US" smtClean="0"/>
              <a:t>‹#›</a:t>
            </a:fld>
            <a:endParaRPr kumimoji="1" lang="ja-JP" altLang="en-US"/>
          </a:p>
        </p:txBody>
      </p:sp>
    </p:spTree>
    <p:extLst>
      <p:ext uri="{BB962C8B-B14F-4D97-AF65-F5344CB8AC3E}">
        <p14:creationId xmlns:p14="http://schemas.microsoft.com/office/powerpoint/2010/main" val="985755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183162090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8156664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_タイトルとコンテンツ">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369690580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引用スライド">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079784" y="2906011"/>
            <a:ext cx="10034748" cy="899665"/>
          </a:xfrm>
        </p:spPr>
        <p:txBody>
          <a:bodyPr anchor="ctr" anchorCtr="0"/>
          <a:lstStyle>
            <a:lvl1pPr algn="l">
              <a:defRPr>
                <a:gradFill>
                  <a:gsLst>
                    <a:gs pos="1250">
                      <a:schemeClr val="tx1"/>
                    </a:gs>
                    <a:gs pos="100000">
                      <a:schemeClr val="tx1"/>
                    </a:gs>
                  </a:gsLst>
                  <a:lin ang="5400000" scaled="0"/>
                </a:gradFill>
                <a:latin typeface="+mj-lt"/>
                <a:ea typeface="+mj-ea"/>
              </a:defRPr>
            </a:lvl1pPr>
          </a:lstStyle>
          <a:p>
            <a:r>
              <a:rPr lang="ja-JP" altLang="en-US"/>
              <a:t>マスター タイトルの書式設定</a:t>
            </a:r>
            <a:endParaRPr lang="en-US"/>
          </a:p>
        </p:txBody>
      </p:sp>
    </p:spTree>
    <p:extLst>
      <p:ext uri="{BB962C8B-B14F-4D97-AF65-F5344CB8AC3E}">
        <p14:creationId xmlns:p14="http://schemas.microsoft.com/office/powerpoint/2010/main" val="22588889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3009045856"/>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中見出し">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solidFill>
                  <a:schemeClr val="tx1"/>
                </a:solidFill>
                <a:latin typeface="+mj-lt"/>
                <a:ea typeface="+mj-ea"/>
              </a:defRPr>
            </a:lvl1pPr>
          </a:lstStyle>
          <a:p>
            <a:r>
              <a:rPr lang="en-US"/>
              <a:t>Section title</a:t>
            </a:r>
          </a:p>
        </p:txBody>
      </p:sp>
      <p:pic>
        <p:nvPicPr>
          <p:cNvPr id="5" name="図 4">
            <a:extLst>
              <a:ext uri="{FF2B5EF4-FFF2-40B4-BE49-F238E27FC236}">
                <a16:creationId xmlns:a16="http://schemas.microsoft.com/office/drawing/2014/main" id="{C4D08C3C-A2D4-4DAD-BF56-3971F3791BF0}"/>
              </a:ext>
            </a:extLst>
          </p:cNvPr>
          <p:cNvPicPr>
            <a:picLocks noChangeAspect="1"/>
          </p:cNvPicPr>
          <p:nvPr userDrawn="1"/>
        </p:nvPicPr>
        <p:blipFill>
          <a:blip r:embed="rId2"/>
          <a:stretch>
            <a:fillRect/>
          </a:stretch>
        </p:blipFill>
        <p:spPr>
          <a:xfrm>
            <a:off x="10119771" y="6394304"/>
            <a:ext cx="1907490" cy="264279"/>
          </a:xfrm>
          <a:prstGeom prst="rect">
            <a:avLst/>
          </a:prstGeom>
        </p:spPr>
      </p:pic>
    </p:spTree>
    <p:extLst>
      <p:ext uri="{BB962C8B-B14F-4D97-AF65-F5344CB8AC3E}">
        <p14:creationId xmlns:p14="http://schemas.microsoft.com/office/powerpoint/2010/main" val="279455620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タイトルとコンテンツ">
    <p:bg>
      <p:bgPr>
        <a:solidFill>
          <a:schemeClr val="bg1"/>
        </a:solidFill>
        <a:effectLst/>
      </p:bgPr>
    </p:bg>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4CEC78B4-4C66-484B-BD0A-0EF670AFBE30}"/>
              </a:ext>
            </a:extLst>
          </p:cNvPr>
          <p:cNvGrpSpPr/>
          <p:nvPr userDrawn="1"/>
        </p:nvGrpSpPr>
        <p:grpSpPr>
          <a:xfrm>
            <a:off x="0" y="-1264"/>
            <a:ext cx="12192000" cy="1138298"/>
            <a:chOff x="0" y="-1490828"/>
            <a:chExt cx="12436475" cy="1160959"/>
          </a:xfrm>
        </p:grpSpPr>
        <p:sp>
          <p:nvSpPr>
            <p:cNvPr id="7" name="正方形/長方形 6">
              <a:extLst>
                <a:ext uri="{FF2B5EF4-FFF2-40B4-BE49-F238E27FC236}">
                  <a16:creationId xmlns:a16="http://schemas.microsoft.com/office/drawing/2014/main" id="{C3AF0C13-8664-471A-99E3-E3417D533FE4}"/>
                </a:ext>
              </a:extLst>
            </p:cNvPr>
            <p:cNvSpPr/>
            <p:nvPr userDrawn="1"/>
          </p:nvSpPr>
          <p:spPr bwMode="auto">
            <a:xfrm>
              <a:off x="0" y="-1490828"/>
              <a:ext cx="12436475" cy="116095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kumimoji="1" lang="ja-JP" altLang="en-US" sz="2353" err="1">
                <a:gradFill>
                  <a:gsLst>
                    <a:gs pos="0">
                      <a:srgbClr val="FFFFFF"/>
                    </a:gs>
                    <a:gs pos="100000">
                      <a:srgbClr val="FFFFFF"/>
                    </a:gs>
                  </a:gsLst>
                  <a:lin ang="5400000" scaled="0"/>
                </a:gradFill>
                <a:ea typeface="Segoe UI" pitchFamily="34" charset="0"/>
                <a:cs typeface="Segoe UI" pitchFamily="34" charset="0"/>
              </a:endParaRPr>
            </a:p>
          </p:txBody>
        </p:sp>
        <p:pic>
          <p:nvPicPr>
            <p:cNvPr id="8" name="図 7">
              <a:extLst>
                <a:ext uri="{FF2B5EF4-FFF2-40B4-BE49-F238E27FC236}">
                  <a16:creationId xmlns:a16="http://schemas.microsoft.com/office/drawing/2014/main" id="{8701377B-4DFB-4D0A-ACF8-5D9F2C09408F}"/>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11200"/>
                      </a14:imgEffect>
                    </a14:imgLayer>
                  </a14:imgProps>
                </a:ext>
              </a:extLst>
            </a:blip>
            <a:srcRect t="10387" r="19342" b="11179"/>
            <a:stretch/>
          </p:blipFill>
          <p:spPr>
            <a:xfrm>
              <a:off x="9830942" y="-1378859"/>
              <a:ext cx="2605533" cy="1048990"/>
            </a:xfrm>
            <a:prstGeom prst="rect">
              <a:avLst/>
            </a:prstGeom>
          </p:spPr>
        </p:pic>
        <p:pic>
          <p:nvPicPr>
            <p:cNvPr id="9" name="図 8">
              <a:extLst>
                <a:ext uri="{FF2B5EF4-FFF2-40B4-BE49-F238E27FC236}">
                  <a16:creationId xmlns:a16="http://schemas.microsoft.com/office/drawing/2014/main" id="{00B6DC5A-813A-44B0-99B9-D6E947670D8C}"/>
                </a:ext>
              </a:extLst>
            </p:cNvPr>
            <p:cNvPicPr>
              <a:picLocks noChangeAspect="1"/>
            </p:cNvPicPr>
            <p:nvPr userDrawn="1"/>
          </p:nvPicPr>
          <p:blipFill rotWithShape="1">
            <a:blip r:embed="rId4"/>
            <a:srcRect t="34280" b="12778"/>
            <a:stretch/>
          </p:blipFill>
          <p:spPr>
            <a:xfrm>
              <a:off x="9281006" y="-1378859"/>
              <a:ext cx="2783886" cy="1048990"/>
            </a:xfrm>
            <a:prstGeom prst="rect">
              <a:avLst/>
            </a:prstGeom>
          </p:spPr>
        </p:pic>
      </p:grpSp>
      <p:sp>
        <p:nvSpPr>
          <p:cNvPr id="4" name="Text Placeholder 3"/>
          <p:cNvSpPr>
            <a:spLocks noGrp="1"/>
          </p:cNvSpPr>
          <p:nvPr>
            <p:ph type="body" sz="quarter" idx="10"/>
          </p:nvPr>
        </p:nvSpPr>
        <p:spPr>
          <a:xfrm>
            <a:off x="269239" y="1189177"/>
            <a:ext cx="11653523" cy="1925527"/>
          </a:xfrm>
        </p:spPr>
        <p:txBody>
          <a:bodyPr>
            <a:spAutoFit/>
          </a:bodyPr>
          <a:lstStyle>
            <a:lvl1pPr>
              <a:defRPr sz="3921">
                <a:latin typeface="+mn-lt"/>
                <a:ea typeface="+mn-ea"/>
              </a:defRPr>
            </a:lvl1pPr>
            <a:lvl2pPr>
              <a:defRPr sz="2745">
                <a:latin typeface="+mn-lt"/>
                <a:ea typeface="+mn-ea"/>
              </a:defRPr>
            </a:lvl2pPr>
            <a:lvl3pPr>
              <a:defRPr sz="2353">
                <a:latin typeface="+mn-lt"/>
                <a:ea typeface="+mn-ea"/>
              </a:defRPr>
            </a:lvl3pPr>
            <a:lvl4pPr>
              <a:defRPr sz="1961">
                <a:latin typeface="+mn-lt"/>
                <a:ea typeface="+mn-ea"/>
              </a:defRPr>
            </a:lvl4pPr>
            <a:lvl5pPr>
              <a:defRPr>
                <a:latin typeface="+mn-lt"/>
                <a:ea typeface="+mn-ea"/>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6" name="Title 5"/>
          <p:cNvSpPr>
            <a:spLocks noGrp="1"/>
          </p:cNvSpPr>
          <p:nvPr>
            <p:ph type="title"/>
          </p:nvPr>
        </p:nvSpPr>
        <p:spPr/>
        <p:txBody>
          <a:bodyPr/>
          <a:lstStyle>
            <a:lvl1pPr>
              <a:defRPr>
                <a:solidFill>
                  <a:schemeClr val="bg1"/>
                </a:solidFill>
                <a:latin typeface="+mj-lt"/>
                <a:ea typeface="+mj-ea"/>
              </a:defRPr>
            </a:lvl1pPr>
          </a:lstStyle>
          <a:p>
            <a:r>
              <a:rPr lang="ja-JP" altLang="en-US"/>
              <a:t>マスター タイトルの書式設定</a:t>
            </a:r>
            <a:endParaRPr lang="en-US"/>
          </a:p>
        </p:txBody>
      </p:sp>
    </p:spTree>
    <p:extLst>
      <p:ext uri="{BB962C8B-B14F-4D97-AF65-F5344CB8AC3E}">
        <p14:creationId xmlns:p14="http://schemas.microsoft.com/office/powerpoint/2010/main" val="11205058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タイトルのみ">
    <p:bg>
      <p:bgPr>
        <a:solidFill>
          <a:schemeClr val="bg1"/>
        </a:solidFill>
        <a:effectLst/>
      </p:bgPr>
    </p:bg>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A9334C68-C601-471C-8DE1-D099CC86BB1A}"/>
              </a:ext>
            </a:extLst>
          </p:cNvPr>
          <p:cNvGrpSpPr/>
          <p:nvPr userDrawn="1"/>
        </p:nvGrpSpPr>
        <p:grpSpPr>
          <a:xfrm>
            <a:off x="0" y="-1264"/>
            <a:ext cx="12192000" cy="1138298"/>
            <a:chOff x="0" y="-1490828"/>
            <a:chExt cx="12436475" cy="1160959"/>
          </a:xfrm>
        </p:grpSpPr>
        <p:sp>
          <p:nvSpPr>
            <p:cNvPr id="4" name="正方形/長方形 3">
              <a:extLst>
                <a:ext uri="{FF2B5EF4-FFF2-40B4-BE49-F238E27FC236}">
                  <a16:creationId xmlns:a16="http://schemas.microsoft.com/office/drawing/2014/main" id="{9DFED6B1-450A-4FDE-AAF6-4D601F8478E9}"/>
                </a:ext>
              </a:extLst>
            </p:cNvPr>
            <p:cNvSpPr/>
            <p:nvPr userDrawn="1"/>
          </p:nvSpPr>
          <p:spPr bwMode="auto">
            <a:xfrm>
              <a:off x="0" y="-1490828"/>
              <a:ext cx="12436475" cy="116095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kumimoji="1" lang="ja-JP" altLang="en-US" sz="2353" err="1">
                <a:gradFill>
                  <a:gsLst>
                    <a:gs pos="0">
                      <a:srgbClr val="FFFFFF"/>
                    </a:gs>
                    <a:gs pos="100000">
                      <a:srgbClr val="FFFFFF"/>
                    </a:gs>
                  </a:gsLst>
                  <a:lin ang="5400000" scaled="0"/>
                </a:gradFill>
                <a:ea typeface="Segoe UI" pitchFamily="34" charset="0"/>
                <a:cs typeface="Segoe UI" pitchFamily="34" charset="0"/>
              </a:endParaRPr>
            </a:p>
          </p:txBody>
        </p:sp>
        <p:pic>
          <p:nvPicPr>
            <p:cNvPr id="5" name="図 4">
              <a:extLst>
                <a:ext uri="{FF2B5EF4-FFF2-40B4-BE49-F238E27FC236}">
                  <a16:creationId xmlns:a16="http://schemas.microsoft.com/office/drawing/2014/main" id="{2D634CF2-5AE4-4267-B02E-E227FAD9CF19}"/>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11200"/>
                      </a14:imgEffect>
                    </a14:imgLayer>
                  </a14:imgProps>
                </a:ext>
              </a:extLst>
            </a:blip>
            <a:srcRect t="10387" r="19342" b="11179"/>
            <a:stretch/>
          </p:blipFill>
          <p:spPr>
            <a:xfrm>
              <a:off x="9830942" y="-1378859"/>
              <a:ext cx="2605533" cy="1048990"/>
            </a:xfrm>
            <a:prstGeom prst="rect">
              <a:avLst/>
            </a:prstGeom>
          </p:spPr>
        </p:pic>
        <p:pic>
          <p:nvPicPr>
            <p:cNvPr id="6" name="図 5">
              <a:extLst>
                <a:ext uri="{FF2B5EF4-FFF2-40B4-BE49-F238E27FC236}">
                  <a16:creationId xmlns:a16="http://schemas.microsoft.com/office/drawing/2014/main" id="{4E2D5E1C-778D-4748-9293-23B10D6853FE}"/>
                </a:ext>
              </a:extLst>
            </p:cNvPr>
            <p:cNvPicPr>
              <a:picLocks noChangeAspect="1"/>
            </p:cNvPicPr>
            <p:nvPr userDrawn="1"/>
          </p:nvPicPr>
          <p:blipFill rotWithShape="1">
            <a:blip r:embed="rId4"/>
            <a:srcRect t="34280" b="12778"/>
            <a:stretch/>
          </p:blipFill>
          <p:spPr>
            <a:xfrm>
              <a:off x="9281006" y="-1378859"/>
              <a:ext cx="2783886" cy="1048990"/>
            </a:xfrm>
            <a:prstGeom prst="rect">
              <a:avLst/>
            </a:prstGeom>
          </p:spPr>
        </p:pic>
      </p:grpSp>
      <p:sp>
        <p:nvSpPr>
          <p:cNvPr id="2" name="Title 1"/>
          <p:cNvSpPr>
            <a:spLocks noGrp="1"/>
          </p:cNvSpPr>
          <p:nvPr>
            <p:ph type="title"/>
          </p:nvPr>
        </p:nvSpPr>
        <p:spPr/>
        <p:txBody>
          <a:bodyPr/>
          <a:lstStyle>
            <a:lvl1pPr>
              <a:defRPr>
                <a:solidFill>
                  <a:schemeClr val="bg1"/>
                </a:solidFill>
                <a:latin typeface="+mj-lt"/>
                <a:ea typeface="+mj-ea"/>
              </a:defRPr>
            </a:lvl1pPr>
          </a:lstStyle>
          <a:p>
            <a:r>
              <a:rPr lang="ja-JP" altLang="en-US"/>
              <a:t>マスター タイトルの書式設定</a:t>
            </a:r>
            <a:endParaRPr lang="en-US"/>
          </a:p>
        </p:txBody>
      </p:sp>
    </p:spTree>
    <p:extLst>
      <p:ext uri="{BB962C8B-B14F-4D97-AF65-F5344CB8AC3E}">
        <p14:creationId xmlns:p14="http://schemas.microsoft.com/office/powerpoint/2010/main" val="54473989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タイトルとコンテンツ Non-bulleted">
    <p:bg>
      <p:bgPr>
        <a:solidFill>
          <a:schemeClr val="bg1"/>
        </a:solidFill>
        <a:effectLst/>
      </p:bgPr>
    </p:bg>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8CFA5CFD-7B55-4BEE-93F0-59F9BB5A6F81}"/>
              </a:ext>
            </a:extLst>
          </p:cNvPr>
          <p:cNvGrpSpPr/>
          <p:nvPr userDrawn="1"/>
        </p:nvGrpSpPr>
        <p:grpSpPr>
          <a:xfrm>
            <a:off x="0" y="-1264"/>
            <a:ext cx="12192000" cy="1138298"/>
            <a:chOff x="0" y="-1490828"/>
            <a:chExt cx="12436475" cy="1160959"/>
          </a:xfrm>
        </p:grpSpPr>
        <p:sp>
          <p:nvSpPr>
            <p:cNvPr id="10" name="正方形/長方形 9">
              <a:extLst>
                <a:ext uri="{FF2B5EF4-FFF2-40B4-BE49-F238E27FC236}">
                  <a16:creationId xmlns:a16="http://schemas.microsoft.com/office/drawing/2014/main" id="{842CD46E-5FA5-4F63-A586-91A0AE72BF69}"/>
                </a:ext>
              </a:extLst>
            </p:cNvPr>
            <p:cNvSpPr/>
            <p:nvPr userDrawn="1"/>
          </p:nvSpPr>
          <p:spPr bwMode="auto">
            <a:xfrm>
              <a:off x="0" y="-1490828"/>
              <a:ext cx="12436475" cy="116095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kumimoji="1" lang="ja-JP" altLang="en-US" sz="2353" err="1">
                <a:gradFill>
                  <a:gsLst>
                    <a:gs pos="0">
                      <a:srgbClr val="FFFFFF"/>
                    </a:gs>
                    <a:gs pos="100000">
                      <a:srgbClr val="FFFFFF"/>
                    </a:gs>
                  </a:gsLst>
                  <a:lin ang="5400000" scaled="0"/>
                </a:gradFill>
                <a:ea typeface="Segoe UI" pitchFamily="34" charset="0"/>
                <a:cs typeface="Segoe UI" pitchFamily="34" charset="0"/>
              </a:endParaRPr>
            </a:p>
          </p:txBody>
        </p:sp>
        <p:pic>
          <p:nvPicPr>
            <p:cNvPr id="11" name="図 10">
              <a:extLst>
                <a:ext uri="{FF2B5EF4-FFF2-40B4-BE49-F238E27FC236}">
                  <a16:creationId xmlns:a16="http://schemas.microsoft.com/office/drawing/2014/main" id="{E5778264-7C68-480E-B20F-92988A6CAC5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11200"/>
                      </a14:imgEffect>
                    </a14:imgLayer>
                  </a14:imgProps>
                </a:ext>
              </a:extLst>
            </a:blip>
            <a:srcRect t="10387" r="19342" b="11179"/>
            <a:stretch/>
          </p:blipFill>
          <p:spPr>
            <a:xfrm>
              <a:off x="9830942" y="-1378859"/>
              <a:ext cx="2605533" cy="1048990"/>
            </a:xfrm>
            <a:prstGeom prst="rect">
              <a:avLst/>
            </a:prstGeom>
          </p:spPr>
        </p:pic>
        <p:pic>
          <p:nvPicPr>
            <p:cNvPr id="12" name="図 11">
              <a:extLst>
                <a:ext uri="{FF2B5EF4-FFF2-40B4-BE49-F238E27FC236}">
                  <a16:creationId xmlns:a16="http://schemas.microsoft.com/office/drawing/2014/main" id="{7272D438-8A43-46C6-B9D1-4CA0DB1CD719}"/>
                </a:ext>
              </a:extLst>
            </p:cNvPr>
            <p:cNvPicPr>
              <a:picLocks noChangeAspect="1"/>
            </p:cNvPicPr>
            <p:nvPr userDrawn="1"/>
          </p:nvPicPr>
          <p:blipFill rotWithShape="1">
            <a:blip r:embed="rId4"/>
            <a:srcRect t="34280" b="12778"/>
            <a:stretch/>
          </p:blipFill>
          <p:spPr>
            <a:xfrm>
              <a:off x="9281006" y="-1378859"/>
              <a:ext cx="2783886" cy="1048990"/>
            </a:xfrm>
            <a:prstGeom prst="rect">
              <a:avLst/>
            </a:prstGeom>
          </p:spPr>
        </p:pic>
      </p:grpSp>
      <p:sp>
        <p:nvSpPr>
          <p:cNvPr id="2" name="Title 1"/>
          <p:cNvSpPr>
            <a:spLocks noGrp="1"/>
          </p:cNvSpPr>
          <p:nvPr>
            <p:ph type="title"/>
          </p:nvPr>
        </p:nvSpPr>
        <p:spPr/>
        <p:txBody>
          <a:bodyPr/>
          <a:lstStyle>
            <a:lvl1pPr marL="0" indent="0">
              <a:buFontTx/>
              <a:buNone/>
              <a:defRPr>
                <a:solidFill>
                  <a:schemeClr val="bg1"/>
                </a:solidFill>
                <a:latin typeface="+mj-lt"/>
                <a:ea typeface="+mj-ea"/>
              </a:defRPr>
            </a:lvl1pPr>
          </a:lstStyle>
          <a:p>
            <a:r>
              <a:rPr lang="ja-JP" altLang="en-US"/>
              <a:t>マスター タイトルの書式設定</a:t>
            </a:r>
            <a:endParaRPr lang="en-US"/>
          </a:p>
        </p:txBody>
      </p:sp>
      <p:sp>
        <p:nvSpPr>
          <p:cNvPr id="6" name="Text Placeholder 5"/>
          <p:cNvSpPr>
            <a:spLocks noGrp="1"/>
          </p:cNvSpPr>
          <p:nvPr>
            <p:ph type="body" sz="quarter" idx="10"/>
          </p:nvPr>
        </p:nvSpPr>
        <p:spPr>
          <a:xfrm>
            <a:off x="269239" y="1189177"/>
            <a:ext cx="11653523" cy="2257413"/>
          </a:xfrm>
        </p:spPr>
        <p:txBody>
          <a:bodyPr/>
          <a:lstStyle>
            <a:lvl1pPr marL="0" indent="0">
              <a:buNone/>
              <a:defRPr sz="3921">
                <a:gradFill>
                  <a:gsLst>
                    <a:gs pos="1250">
                      <a:schemeClr val="tx2"/>
                    </a:gs>
                    <a:gs pos="99000">
                      <a:schemeClr val="tx2"/>
                    </a:gs>
                  </a:gsLst>
                  <a:lin ang="5400000" scaled="0"/>
                </a:gradFill>
                <a:latin typeface="+mn-lt"/>
                <a:ea typeface="+mn-ea"/>
              </a:defRPr>
            </a:lvl1pPr>
            <a:lvl2pPr marL="0" indent="0">
              <a:buFontTx/>
              <a:buNone/>
              <a:defRPr sz="2745">
                <a:latin typeface="+mn-lt"/>
                <a:ea typeface="+mn-ea"/>
              </a:defRPr>
            </a:lvl2pPr>
            <a:lvl3pPr marL="224097" indent="0">
              <a:buNone/>
              <a:defRPr sz="2353">
                <a:latin typeface="+mn-lt"/>
                <a:ea typeface="+mn-ea"/>
              </a:defRPr>
            </a:lvl3pPr>
            <a:lvl4pPr marL="448193" indent="0">
              <a:buNone/>
              <a:defRPr sz="1961">
                <a:latin typeface="+mn-lt"/>
                <a:ea typeface="+mn-ea"/>
              </a:defRPr>
            </a:lvl4pPr>
            <a:lvl5pPr marL="672290" indent="0">
              <a:buNone/>
              <a:defRPr sz="1961">
                <a:latin typeface="+mn-lt"/>
                <a:ea typeface="+mn-ea"/>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 第 </a:t>
            </a:r>
            <a:r>
              <a:rPr lang="en-US" altLang="ja-JP"/>
              <a:t>3 </a:t>
            </a:r>
            <a:r>
              <a:rPr lang="ja-JP" altLang="en-US"/>
              <a:t>レベル</a:t>
            </a:r>
          </a:p>
          <a:p>
            <a:pPr lvl="3"/>
            <a:r>
              <a:rPr lang="ja-JP" altLang="en-US"/>
              <a:t> 第 </a:t>
            </a:r>
            <a:r>
              <a:rPr lang="en-US" altLang="ja-JP"/>
              <a:t>4 </a:t>
            </a:r>
            <a:r>
              <a:rPr lang="ja-JP" altLang="en-US"/>
              <a:t>レベル</a:t>
            </a:r>
          </a:p>
          <a:p>
            <a:pPr lvl="4"/>
            <a:r>
              <a:rPr lang="ja-JP" altLang="en-US"/>
              <a:t>  第 </a:t>
            </a:r>
            <a:r>
              <a:rPr lang="en-US" altLang="ja-JP"/>
              <a:t>5 </a:t>
            </a:r>
            <a:r>
              <a:rPr lang="ja-JP" altLang="en-US"/>
              <a:t>レベル</a:t>
            </a:r>
            <a:endParaRPr lang="en-US"/>
          </a:p>
        </p:txBody>
      </p:sp>
    </p:spTree>
    <p:extLst>
      <p:ext uri="{BB962C8B-B14F-4D97-AF65-F5344CB8AC3E}">
        <p14:creationId xmlns:p14="http://schemas.microsoft.com/office/powerpoint/2010/main" val="424794153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664683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gradFill>
                  <a:gsLst>
                    <a:gs pos="1250">
                      <a:schemeClr val="tx2"/>
                    </a:gs>
                    <a:gs pos="99000">
                      <a:schemeClr val="tx2"/>
                    </a:gs>
                  </a:gsLst>
                  <a:lin ang="5400000" scaled="0"/>
                </a:gradFill>
              </a:defRPr>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51380844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89025816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4" name="Text Placeholder 3"/>
          <p:cNvSpPr>
            <a:spLocks noGrp="1"/>
          </p:cNvSpPr>
          <p:nvPr>
            <p:ph type="body" sz="quarter" idx="10"/>
          </p:nvPr>
        </p:nvSpPr>
        <p:spPr>
          <a:xfrm>
            <a:off x="269241" y="1189175"/>
            <a:ext cx="5378548" cy="1877004"/>
          </a:xfrm>
        </p:spPr>
        <p:txBody>
          <a:bodyPr wrap="square">
            <a:spAutoFit/>
          </a:bodyPr>
          <a:lstStyle>
            <a:lvl1pPr marL="0" indent="0">
              <a:spcBef>
                <a:spcPts val="1200"/>
              </a:spcBef>
              <a:buClr>
                <a:schemeClr val="tx1"/>
              </a:buClr>
              <a:buFont typeface="Wingdings" pitchFamily="2" charset="2"/>
              <a:buNone/>
              <a:defRPr sz="3137">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7">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375737364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4" name="Text Placeholder 3"/>
          <p:cNvSpPr>
            <a:spLocks noGrp="1"/>
          </p:cNvSpPr>
          <p:nvPr>
            <p:ph type="body" sz="quarter" idx="10"/>
          </p:nvPr>
        </p:nvSpPr>
        <p:spPr>
          <a:xfrm>
            <a:off x="269241"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240991248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4" name="Text Placeholder 3"/>
          <p:cNvSpPr>
            <a:spLocks noGrp="1"/>
          </p:cNvSpPr>
          <p:nvPr>
            <p:ph type="body" sz="quarter" idx="10"/>
          </p:nvPr>
        </p:nvSpPr>
        <p:spPr>
          <a:xfrm>
            <a:off x="269241" y="1189176"/>
            <a:ext cx="5378548" cy="2377940"/>
          </a:xfrm>
        </p:spPr>
        <p:txBody>
          <a:bodyPr wrap="square">
            <a:spAutoFit/>
          </a:bodyPr>
          <a:lstStyle>
            <a:lvl1pPr marL="281677" indent="-281677">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3"/>
          <p:cNvSpPr>
            <a:spLocks noGrp="1"/>
          </p:cNvSpPr>
          <p:nvPr>
            <p:ph type="body" sz="quarter" idx="11"/>
          </p:nvPr>
        </p:nvSpPr>
        <p:spPr>
          <a:xfrm>
            <a:off x="6544214" y="1189176"/>
            <a:ext cx="5378548" cy="2377940"/>
          </a:xfrm>
        </p:spPr>
        <p:txBody>
          <a:bodyPr wrap="square">
            <a:spAutoFit/>
          </a:bodyPr>
          <a:lstStyle>
            <a:lvl1pPr marL="281677" indent="-281677">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255391855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4" name="Text Placeholder 3"/>
          <p:cNvSpPr>
            <a:spLocks noGrp="1"/>
          </p:cNvSpPr>
          <p:nvPr>
            <p:ph type="body" sz="quarter" idx="10"/>
          </p:nvPr>
        </p:nvSpPr>
        <p:spPr>
          <a:xfrm>
            <a:off x="269241" y="1189176"/>
            <a:ext cx="5378548" cy="2377940"/>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3"/>
          <p:cNvSpPr>
            <a:spLocks noGrp="1"/>
          </p:cNvSpPr>
          <p:nvPr>
            <p:ph type="body" sz="quarter" idx="11"/>
          </p:nvPr>
        </p:nvSpPr>
        <p:spPr>
          <a:xfrm>
            <a:off x="6544214" y="1189176"/>
            <a:ext cx="5378548" cy="2377940"/>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4093662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ja-JP" altLang="en-US"/>
              <a:t>マスター タイトルの書式設定</a:t>
            </a:r>
            <a:endParaRPr lang="en-US" dirty="0"/>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pic>
        <p:nvPicPr>
          <p:cNvPr id="7" name="Picture 6"/>
          <p:cNvPicPr>
            <a:picLocks noChangeAspect="1"/>
          </p:cNvPicPr>
          <p:nvPr/>
        </p:nvPicPr>
        <p:blipFill>
          <a:blip r:embed="rId36" cstate="screen">
            <a:extLst>
              <a:ext uri="{28A0092B-C50C-407E-A947-70E740481C1C}">
                <a14:useLocalDpi xmlns:a14="http://schemas.microsoft.com/office/drawing/2010/main"/>
              </a:ext>
            </a:extLst>
          </a:blip>
          <a:stretch>
            <a:fillRect/>
          </a:stretch>
        </p:blipFill>
        <p:spPr>
          <a:xfrm rot="5400000">
            <a:off x="9208748" y="2991033"/>
            <a:ext cx="6858623" cy="876557"/>
          </a:xfrm>
          <a:prstGeom prst="rect">
            <a:avLst/>
          </a:prstGeom>
        </p:spPr>
      </p:pic>
      <p:sp>
        <p:nvSpPr>
          <p:cNvPr id="3" name="テキスト ボックス 2">
            <a:extLst>
              <a:ext uri="{FF2B5EF4-FFF2-40B4-BE49-F238E27FC236}">
                <a16:creationId xmlns:a16="http://schemas.microsoft.com/office/drawing/2014/main" id="{E90C2F8E-2F0A-47DA-84AC-E1A704DA07AB}"/>
              </a:ext>
            </a:extLst>
          </p:cNvPr>
          <p:cNvSpPr txBox="1"/>
          <p:nvPr/>
        </p:nvSpPr>
        <p:spPr>
          <a:xfrm>
            <a:off x="8621537" y="6337656"/>
            <a:ext cx="3301225" cy="461665"/>
          </a:xfrm>
          <a:prstGeom prst="rect">
            <a:avLst/>
          </a:prstGeom>
          <a:noFill/>
        </p:spPr>
        <p:txBody>
          <a:bodyPr wrap="none" lIns="182880" tIns="146304" rIns="182880" bIns="146304" rtlCol="0">
            <a:spAutoFit/>
          </a:bodyPr>
          <a:lstStyle/>
          <a:p>
            <a:pPr algn="r">
              <a:lnSpc>
                <a:spcPct val="90000"/>
              </a:lnSpc>
              <a:spcAft>
                <a:spcPts val="600"/>
              </a:spcAft>
            </a:pPr>
            <a:r>
              <a:rPr kumimoji="1" lang="en-US" altLang="ja-JP" sz="1200" dirty="0">
                <a:gradFill>
                  <a:gsLst>
                    <a:gs pos="2917">
                      <a:schemeClr val="tx1"/>
                    </a:gs>
                    <a:gs pos="30000">
                      <a:schemeClr val="tx1"/>
                    </a:gs>
                  </a:gsLst>
                  <a:lin ang="5400000" scaled="0"/>
                </a:gradFill>
              </a:rPr>
              <a:t>Copyright Microsoft | </a:t>
            </a:r>
            <a:r>
              <a:rPr kumimoji="1" lang="ja-JP" altLang="en-US" sz="1200" dirty="0">
                <a:gradFill>
                  <a:gsLst>
                    <a:gs pos="2917">
                      <a:schemeClr val="tx1"/>
                    </a:gs>
                    <a:gs pos="30000">
                      <a:schemeClr val="tx1"/>
                    </a:gs>
                  </a:gsLst>
                  <a:lin ang="5400000" scaled="0"/>
                </a:gradFill>
              </a:rPr>
              <a:t>無断転載を禁じます</a:t>
            </a:r>
          </a:p>
        </p:txBody>
      </p:sp>
    </p:spTree>
    <p:extLst>
      <p:ext uri="{BB962C8B-B14F-4D97-AF65-F5344CB8AC3E}">
        <p14:creationId xmlns:p14="http://schemas.microsoft.com/office/powerpoint/2010/main" val="34616867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Lst>
  <p:transition>
    <p:fade/>
  </p:transition>
  <p:txStyles>
    <p:titleStyle>
      <a:lvl1pPr algn="l" defTabSz="914367" rtl="0" eaLnBrk="1" latinLnBrk="0" hangingPunct="1">
        <a:lnSpc>
          <a:spcPct val="90000"/>
        </a:lnSpc>
        <a:spcBef>
          <a:spcPct val="0"/>
        </a:spcBef>
        <a:buNone/>
        <a:defRPr kumimoji="1"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kumimoji="1"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kumimoji="1"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kumimoji="1"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kumimoji="1"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kumimoji="1"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kumimoji="1"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kumimoji="1"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kumimoji="1"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kumimoji="1" sz="1961" kern="1200">
          <a:solidFill>
            <a:schemeClr val="tx1"/>
          </a:solidFill>
          <a:latin typeface="+mn-lt"/>
          <a:ea typeface="+mn-ea"/>
          <a:cs typeface="+mn-cs"/>
        </a:defRPr>
      </a:lvl9pPr>
    </p:bodyStyle>
    <p:otherStyle>
      <a:defPPr>
        <a:defRPr lang="en-US"/>
      </a:defPPr>
      <a:lvl1pPr marL="0" algn="l" defTabSz="914367" rtl="0" eaLnBrk="1" latinLnBrk="0" hangingPunct="1">
        <a:defRPr kumimoji="1" sz="1765" kern="1200">
          <a:solidFill>
            <a:schemeClr val="tx1"/>
          </a:solidFill>
          <a:latin typeface="+mn-lt"/>
          <a:ea typeface="+mn-ea"/>
          <a:cs typeface="+mn-cs"/>
        </a:defRPr>
      </a:lvl1pPr>
      <a:lvl2pPr marL="457183" algn="l" defTabSz="914367" rtl="0" eaLnBrk="1" latinLnBrk="0" hangingPunct="1">
        <a:defRPr kumimoji="1" sz="1765" kern="1200">
          <a:solidFill>
            <a:schemeClr val="tx1"/>
          </a:solidFill>
          <a:latin typeface="+mn-lt"/>
          <a:ea typeface="+mn-ea"/>
          <a:cs typeface="+mn-cs"/>
        </a:defRPr>
      </a:lvl2pPr>
      <a:lvl3pPr marL="914367" algn="l" defTabSz="914367" rtl="0" eaLnBrk="1" latinLnBrk="0" hangingPunct="1">
        <a:defRPr kumimoji="1" sz="1765" kern="1200">
          <a:solidFill>
            <a:schemeClr val="tx1"/>
          </a:solidFill>
          <a:latin typeface="+mn-lt"/>
          <a:ea typeface="+mn-ea"/>
          <a:cs typeface="+mn-cs"/>
        </a:defRPr>
      </a:lvl3pPr>
      <a:lvl4pPr marL="1371550" algn="l" defTabSz="914367" rtl="0" eaLnBrk="1" latinLnBrk="0" hangingPunct="1">
        <a:defRPr kumimoji="1" sz="1765" kern="1200">
          <a:solidFill>
            <a:schemeClr val="tx1"/>
          </a:solidFill>
          <a:latin typeface="+mn-lt"/>
          <a:ea typeface="+mn-ea"/>
          <a:cs typeface="+mn-cs"/>
        </a:defRPr>
      </a:lvl4pPr>
      <a:lvl5pPr marL="1828734" algn="l" defTabSz="914367" rtl="0" eaLnBrk="1" latinLnBrk="0" hangingPunct="1">
        <a:defRPr kumimoji="1" sz="1765" kern="1200">
          <a:solidFill>
            <a:schemeClr val="tx1"/>
          </a:solidFill>
          <a:latin typeface="+mn-lt"/>
          <a:ea typeface="+mn-ea"/>
          <a:cs typeface="+mn-cs"/>
        </a:defRPr>
      </a:lvl5pPr>
      <a:lvl6pPr marL="2285918" algn="l" defTabSz="914367" rtl="0" eaLnBrk="1" latinLnBrk="0" hangingPunct="1">
        <a:defRPr kumimoji="1" sz="1765" kern="1200">
          <a:solidFill>
            <a:schemeClr val="tx1"/>
          </a:solidFill>
          <a:latin typeface="+mn-lt"/>
          <a:ea typeface="+mn-ea"/>
          <a:cs typeface="+mn-cs"/>
        </a:defRPr>
      </a:lvl6pPr>
      <a:lvl7pPr marL="2743101" algn="l" defTabSz="914367" rtl="0" eaLnBrk="1" latinLnBrk="0" hangingPunct="1">
        <a:defRPr kumimoji="1" sz="1765" kern="1200">
          <a:solidFill>
            <a:schemeClr val="tx1"/>
          </a:solidFill>
          <a:latin typeface="+mn-lt"/>
          <a:ea typeface="+mn-ea"/>
          <a:cs typeface="+mn-cs"/>
        </a:defRPr>
      </a:lvl7pPr>
      <a:lvl8pPr marL="3200284" algn="l" defTabSz="914367" rtl="0" eaLnBrk="1" latinLnBrk="0" hangingPunct="1">
        <a:defRPr kumimoji="1" sz="1765" kern="1200">
          <a:solidFill>
            <a:schemeClr val="tx1"/>
          </a:solidFill>
          <a:latin typeface="+mn-lt"/>
          <a:ea typeface="+mn-ea"/>
          <a:cs typeface="+mn-cs"/>
        </a:defRPr>
      </a:lvl8pPr>
      <a:lvl9pPr marL="3657469" algn="l" defTabSz="914367" rtl="0" eaLnBrk="1" latinLnBrk="0" hangingPunct="1">
        <a:defRPr kumimoji="1"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5.tiff"/><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 Id="rId9" Type="http://schemas.openxmlformats.org/officeDocument/2006/relationships/image" Target="../media/image43.svg"/></Relationships>
</file>

<file path=ppt/slides/_rels/slide2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 Id="rId9" Type="http://schemas.openxmlformats.org/officeDocument/2006/relationships/image" Target="../media/image43.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10.xml"/><Relationship Id="rId5" Type="http://schemas.openxmlformats.org/officeDocument/2006/relationships/image" Target="../media/image49.sv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8" Type="http://schemas.openxmlformats.org/officeDocument/2006/relationships/image" Target="../media/image56.png"/><Relationship Id="rId13" Type="http://schemas.microsoft.com/office/2007/relationships/hdphoto" Target="../media/hdphoto3.wdp"/><Relationship Id="rId18" Type="http://schemas.openxmlformats.org/officeDocument/2006/relationships/image" Target="../media/image65.png"/><Relationship Id="rId3" Type="http://schemas.microsoft.com/office/2007/relationships/hdphoto" Target="../media/hdphoto2.wdp"/><Relationship Id="rId21" Type="http://schemas.openxmlformats.org/officeDocument/2006/relationships/image" Target="../media/image68.png"/><Relationship Id="rId7" Type="http://schemas.openxmlformats.org/officeDocument/2006/relationships/image" Target="../media/image55.png"/><Relationship Id="rId12" Type="http://schemas.openxmlformats.org/officeDocument/2006/relationships/image" Target="../media/image60.png"/><Relationship Id="rId17" Type="http://schemas.openxmlformats.org/officeDocument/2006/relationships/image" Target="../media/image64.png"/><Relationship Id="rId2" Type="http://schemas.openxmlformats.org/officeDocument/2006/relationships/image" Target="../media/image51.png"/><Relationship Id="rId16" Type="http://schemas.openxmlformats.org/officeDocument/2006/relationships/image" Target="../media/image63.png"/><Relationship Id="rId20" Type="http://schemas.openxmlformats.org/officeDocument/2006/relationships/image" Target="../media/image67.png"/><Relationship Id="rId1" Type="http://schemas.openxmlformats.org/officeDocument/2006/relationships/slideLayout" Target="../slideLayouts/slideLayout10.xml"/><Relationship Id="rId6" Type="http://schemas.openxmlformats.org/officeDocument/2006/relationships/image" Target="../media/image54.png"/><Relationship Id="rId11" Type="http://schemas.openxmlformats.org/officeDocument/2006/relationships/image" Target="../media/image59.svg"/><Relationship Id="rId5" Type="http://schemas.openxmlformats.org/officeDocument/2006/relationships/image" Target="../media/image53.png"/><Relationship Id="rId15" Type="http://schemas.openxmlformats.org/officeDocument/2006/relationships/image" Target="../media/image62.png"/><Relationship Id="rId23" Type="http://schemas.openxmlformats.org/officeDocument/2006/relationships/image" Target="../media/image70.png"/><Relationship Id="rId10" Type="http://schemas.openxmlformats.org/officeDocument/2006/relationships/image" Target="../media/image58.png"/><Relationship Id="rId19" Type="http://schemas.openxmlformats.org/officeDocument/2006/relationships/image" Target="../media/image66.png"/><Relationship Id="rId4" Type="http://schemas.openxmlformats.org/officeDocument/2006/relationships/image" Target="../media/image52.jpg"/><Relationship Id="rId9" Type="http://schemas.openxmlformats.org/officeDocument/2006/relationships/image" Target="../media/image57.png"/><Relationship Id="rId14" Type="http://schemas.openxmlformats.org/officeDocument/2006/relationships/image" Target="../media/image61.png"/><Relationship Id="rId22" Type="http://schemas.openxmlformats.org/officeDocument/2006/relationships/image" Target="../media/image69.png"/></Relationships>
</file>

<file path=ppt/slides/_rels/slide3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7.xml"/><Relationship Id="rId1" Type="http://schemas.openxmlformats.org/officeDocument/2006/relationships/video" Target="https://www.youtube.com/embed/PcTfILkzAGg?feature=oembed"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81.svg"/><Relationship Id="rId13" Type="http://schemas.openxmlformats.org/officeDocument/2006/relationships/image" Target="../media/image86.png"/><Relationship Id="rId3" Type="http://schemas.openxmlformats.org/officeDocument/2006/relationships/image" Target="../media/image76.png"/><Relationship Id="rId7" Type="http://schemas.openxmlformats.org/officeDocument/2006/relationships/image" Target="../media/image80.png"/><Relationship Id="rId12" Type="http://schemas.openxmlformats.org/officeDocument/2006/relationships/image" Target="../media/image85.sv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79.svg"/><Relationship Id="rId11" Type="http://schemas.openxmlformats.org/officeDocument/2006/relationships/image" Target="../media/image84.png"/><Relationship Id="rId5" Type="http://schemas.openxmlformats.org/officeDocument/2006/relationships/image" Target="../media/image78.png"/><Relationship Id="rId10" Type="http://schemas.openxmlformats.org/officeDocument/2006/relationships/image" Target="../media/image83.svg"/><Relationship Id="rId4" Type="http://schemas.openxmlformats.org/officeDocument/2006/relationships/image" Target="../media/image77.svg"/><Relationship Id="rId9" Type="http://schemas.openxmlformats.org/officeDocument/2006/relationships/image" Target="../media/image82.png"/><Relationship Id="rId14" Type="http://schemas.openxmlformats.org/officeDocument/2006/relationships/image" Target="../media/image87.sv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6.xml"/><Relationship Id="rId1" Type="http://schemas.openxmlformats.org/officeDocument/2006/relationships/slideLayout" Target="../slideLayouts/slideLayout3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7.xml"/><Relationship Id="rId1" Type="http://schemas.openxmlformats.org/officeDocument/2006/relationships/video" Target="https://www.youtube.com/embed/4E2P6sxDBAE?feature=oembed"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A2B288-32FB-40E9-970D-51554C32523F}"/>
              </a:ext>
            </a:extLst>
          </p:cNvPr>
          <p:cNvSpPr>
            <a:spLocks noGrp="1"/>
          </p:cNvSpPr>
          <p:nvPr>
            <p:ph type="ctrTitle"/>
          </p:nvPr>
        </p:nvSpPr>
        <p:spPr/>
        <p:txBody>
          <a:bodyPr/>
          <a:lstStyle/>
          <a:p>
            <a:pPr>
              <a:lnSpc>
                <a:spcPct val="100000"/>
              </a:lnSpc>
            </a:pPr>
            <a:r>
              <a:rPr kumimoji="1" lang="en-US" altLang="ja-JP" dirty="0"/>
              <a:t>IT</a:t>
            </a:r>
            <a:r>
              <a:rPr kumimoji="1" lang="ja-JP" altLang="en-US" dirty="0"/>
              <a:t>の変化とセキュリティ</a:t>
            </a:r>
            <a:br>
              <a:rPr kumimoji="1" lang="en-US" altLang="ja-JP" dirty="0"/>
            </a:br>
            <a:r>
              <a:rPr kumimoji="1" lang="ja-JP" altLang="en-US" sz="4000" dirty="0"/>
              <a:t>セキュリティのジアタマづくり</a:t>
            </a:r>
          </a:p>
        </p:txBody>
      </p:sp>
      <p:sp>
        <p:nvSpPr>
          <p:cNvPr id="3" name="字幕 2">
            <a:extLst>
              <a:ext uri="{FF2B5EF4-FFF2-40B4-BE49-F238E27FC236}">
                <a16:creationId xmlns:a16="http://schemas.microsoft.com/office/drawing/2014/main" id="{AA6EB937-77A4-42F2-87F4-5728506F15D3}"/>
              </a:ext>
            </a:extLst>
          </p:cNvPr>
          <p:cNvSpPr>
            <a:spLocks noGrp="1"/>
          </p:cNvSpPr>
          <p:nvPr>
            <p:ph type="subTitle" idx="1"/>
          </p:nvPr>
        </p:nvSpPr>
        <p:spPr>
          <a:xfrm>
            <a:off x="1524000" y="3602038"/>
            <a:ext cx="9144000" cy="1738233"/>
          </a:xfrm>
        </p:spPr>
        <p:txBody>
          <a:bodyPr/>
          <a:lstStyle/>
          <a:p>
            <a:r>
              <a:rPr kumimoji="1" lang="ja-JP" altLang="en-US" dirty="0"/>
              <a:t>日本マイクロソフト株式会社</a:t>
            </a:r>
            <a:endParaRPr kumimoji="1" lang="en-US" altLang="ja-JP" dirty="0"/>
          </a:p>
          <a:p>
            <a:r>
              <a:rPr lang="en-US" altLang="ja-JP" dirty="0"/>
              <a:t>Chief Security Officer</a:t>
            </a:r>
          </a:p>
          <a:p>
            <a:r>
              <a:rPr kumimoji="1" lang="ja-JP" altLang="en-US" dirty="0"/>
              <a:t>技術統括室</a:t>
            </a:r>
            <a:endParaRPr kumimoji="1" lang="en-US" altLang="ja-JP" dirty="0"/>
          </a:p>
          <a:p>
            <a:r>
              <a:rPr kumimoji="1" lang="ja-JP" altLang="en-US" dirty="0"/>
              <a:t>河野 省二</a:t>
            </a:r>
            <a:r>
              <a:rPr kumimoji="1" lang="en-US" altLang="ja-JP" dirty="0"/>
              <a:t>, CISSP</a:t>
            </a:r>
            <a:endParaRPr kumimoji="1" lang="ja-JP" altLang="en-US" dirty="0"/>
          </a:p>
        </p:txBody>
      </p:sp>
    </p:spTree>
    <p:extLst>
      <p:ext uri="{BB962C8B-B14F-4D97-AF65-F5344CB8AC3E}">
        <p14:creationId xmlns:p14="http://schemas.microsoft.com/office/powerpoint/2010/main" val="2584545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96A128-CCF6-3C4C-90CB-6E8D9752DEB8}"/>
              </a:ext>
            </a:extLst>
          </p:cNvPr>
          <p:cNvSpPr>
            <a:spLocks noGrp="1"/>
          </p:cNvSpPr>
          <p:nvPr>
            <p:ph type="title"/>
          </p:nvPr>
        </p:nvSpPr>
        <p:spPr>
          <a:xfrm>
            <a:off x="269239" y="2084172"/>
            <a:ext cx="11653523" cy="940066"/>
          </a:xfrm>
        </p:spPr>
        <p:txBody>
          <a:bodyPr/>
          <a:lstStyle/>
          <a:p>
            <a:r>
              <a:rPr kumimoji="1" lang="ja-JP" altLang="en-US" sz="5400"/>
              <a:t>説明責任のためのセキュリティ基盤</a:t>
            </a:r>
          </a:p>
        </p:txBody>
      </p:sp>
    </p:spTree>
    <p:extLst>
      <p:ext uri="{BB962C8B-B14F-4D97-AF65-F5344CB8AC3E}">
        <p14:creationId xmlns:p14="http://schemas.microsoft.com/office/powerpoint/2010/main" val="310062484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E04B1C1-4ACF-E040-81FC-97988D30E4AD}"/>
              </a:ext>
            </a:extLst>
          </p:cNvPr>
          <p:cNvSpPr>
            <a:spLocks noGrp="1"/>
          </p:cNvSpPr>
          <p:nvPr>
            <p:ph type="title"/>
          </p:nvPr>
        </p:nvSpPr>
        <p:spPr/>
        <p:txBody>
          <a:bodyPr/>
          <a:lstStyle/>
          <a:p>
            <a:r>
              <a:rPr kumimoji="1" lang="ja-JP" altLang="en-US"/>
              <a:t>前提知識として・・・</a:t>
            </a:r>
          </a:p>
        </p:txBody>
      </p:sp>
      <p:sp>
        <p:nvSpPr>
          <p:cNvPr id="6" name="テキスト ボックス 5">
            <a:extLst>
              <a:ext uri="{FF2B5EF4-FFF2-40B4-BE49-F238E27FC236}">
                <a16:creationId xmlns:a16="http://schemas.microsoft.com/office/drawing/2014/main" id="{9E28EE50-478B-6A41-BF5A-5054896493E0}"/>
              </a:ext>
            </a:extLst>
          </p:cNvPr>
          <p:cNvSpPr txBox="1"/>
          <p:nvPr/>
        </p:nvSpPr>
        <p:spPr>
          <a:xfrm>
            <a:off x="1756349" y="2151702"/>
            <a:ext cx="8679299" cy="1051506"/>
          </a:xfrm>
          <a:prstGeom prst="rect">
            <a:avLst/>
          </a:prstGeom>
          <a:noFill/>
        </p:spPr>
        <p:txBody>
          <a:bodyPr wrap="none" lIns="182880" tIns="146304" rIns="182880" bIns="146304" rtlCol="0">
            <a:spAutoFit/>
          </a:bodyPr>
          <a:lstStyle/>
          <a:p>
            <a:pPr algn="ctr">
              <a:lnSpc>
                <a:spcPct val="90000"/>
              </a:lnSpc>
              <a:spcAft>
                <a:spcPts val="600"/>
              </a:spcAft>
            </a:pPr>
            <a:r>
              <a:rPr kumimoji="1" lang="ja-JP" altLang="en-US" sz="5400">
                <a:gradFill>
                  <a:gsLst>
                    <a:gs pos="2917">
                      <a:schemeClr val="tx1"/>
                    </a:gs>
                    <a:gs pos="30000">
                      <a:schemeClr val="tx1"/>
                    </a:gs>
                  </a:gsLst>
                  <a:lin ang="5400000" scaled="0"/>
                </a:gradFill>
              </a:rPr>
              <a:t>ゼロトラストネットワーク</a:t>
            </a:r>
            <a:endParaRPr kumimoji="1" lang="ja-JP" altLang="en-US" sz="5400" dirty="0" err="1">
              <a:gradFill>
                <a:gsLst>
                  <a:gs pos="2917">
                    <a:schemeClr val="tx1"/>
                  </a:gs>
                  <a:gs pos="30000">
                    <a:schemeClr val="tx1"/>
                  </a:gs>
                </a:gsLst>
                <a:lin ang="5400000" scaled="0"/>
              </a:gradFill>
            </a:endParaRPr>
          </a:p>
        </p:txBody>
      </p:sp>
      <p:sp>
        <p:nvSpPr>
          <p:cNvPr id="2" name="テキスト ボックス 1">
            <a:extLst>
              <a:ext uri="{FF2B5EF4-FFF2-40B4-BE49-F238E27FC236}">
                <a16:creationId xmlns:a16="http://schemas.microsoft.com/office/drawing/2014/main" id="{49B8FDD3-56AD-BB49-9AA8-6707D2919A6C}"/>
              </a:ext>
            </a:extLst>
          </p:cNvPr>
          <p:cNvSpPr txBox="1"/>
          <p:nvPr/>
        </p:nvSpPr>
        <p:spPr>
          <a:xfrm>
            <a:off x="1063852" y="3764520"/>
            <a:ext cx="10064295" cy="1705595"/>
          </a:xfrm>
          <a:prstGeom prst="rect">
            <a:avLst/>
          </a:prstGeom>
          <a:noFill/>
        </p:spPr>
        <p:txBody>
          <a:bodyPr wrap="square" lIns="182880" tIns="146304" rIns="182880" bIns="146304" rtlCol="0">
            <a:spAutoFit/>
          </a:bodyPr>
          <a:lstStyle/>
          <a:p>
            <a:pPr algn="just">
              <a:lnSpc>
                <a:spcPct val="90000"/>
              </a:lnSpc>
              <a:spcAft>
                <a:spcPts val="600"/>
              </a:spcAft>
            </a:pPr>
            <a:r>
              <a:rPr kumimoji="1" lang="ja-JP" altLang="en-US" sz="2400">
                <a:gradFill>
                  <a:gsLst>
                    <a:gs pos="2917">
                      <a:schemeClr val="tx1"/>
                    </a:gs>
                    <a:gs pos="30000">
                      <a:schemeClr val="tx1"/>
                    </a:gs>
                  </a:gsLst>
                  <a:lin ang="5400000" scaled="0"/>
                </a:gradFill>
              </a:rPr>
              <a:t>ネットワークレイヤーのセキュリティは信頼性に欠ける</a:t>
            </a:r>
            <a:endParaRPr kumimoji="1" lang="en-US" altLang="ja-JP" sz="2400" dirty="0">
              <a:gradFill>
                <a:gsLst>
                  <a:gs pos="2917">
                    <a:schemeClr val="tx1"/>
                  </a:gs>
                  <a:gs pos="30000">
                    <a:schemeClr val="tx1"/>
                  </a:gs>
                </a:gsLst>
                <a:lin ang="5400000" scaled="0"/>
              </a:gradFill>
            </a:endParaRPr>
          </a:p>
          <a:p>
            <a:pPr algn="just">
              <a:lnSpc>
                <a:spcPct val="90000"/>
              </a:lnSpc>
              <a:spcAft>
                <a:spcPts val="600"/>
              </a:spcAft>
            </a:pPr>
            <a:r>
              <a:rPr kumimoji="1" lang="en-US" altLang="ja-JP" sz="2400" dirty="0">
                <a:gradFill>
                  <a:gsLst>
                    <a:gs pos="2917">
                      <a:schemeClr val="tx1"/>
                    </a:gs>
                    <a:gs pos="30000">
                      <a:schemeClr val="tx1"/>
                    </a:gs>
                  </a:gsLst>
                  <a:lin ang="5400000" scaled="0"/>
                </a:gradFill>
              </a:rPr>
              <a:t>IoT</a:t>
            </a:r>
            <a:r>
              <a:rPr kumimoji="1" lang="ja-JP" altLang="en-US" sz="2400">
                <a:gradFill>
                  <a:gsLst>
                    <a:gs pos="2917">
                      <a:schemeClr val="tx1"/>
                    </a:gs>
                    <a:gs pos="30000">
                      <a:schemeClr val="tx1"/>
                    </a:gs>
                  </a:gsLst>
                  <a:lin ang="5400000" scaled="0"/>
                </a:gradFill>
              </a:rPr>
              <a:t>における</a:t>
            </a:r>
            <a:r>
              <a:rPr kumimoji="1" lang="en-US" altLang="ja-JP" sz="2400" dirty="0">
                <a:gradFill>
                  <a:gsLst>
                    <a:gs pos="2917">
                      <a:schemeClr val="tx1"/>
                    </a:gs>
                    <a:gs pos="30000">
                      <a:schemeClr val="tx1"/>
                    </a:gs>
                  </a:gsLst>
                  <a:lin ang="5400000" scaled="0"/>
                </a:gradFill>
              </a:rPr>
              <a:t>Trust Worthy</a:t>
            </a:r>
            <a:r>
              <a:rPr lang="ja-JP" altLang="en-US" sz="2400">
                <a:gradFill>
                  <a:gsLst>
                    <a:gs pos="2917">
                      <a:schemeClr val="tx1"/>
                    </a:gs>
                    <a:gs pos="30000">
                      <a:schemeClr val="tx1"/>
                    </a:gs>
                  </a:gsLst>
                  <a:lin ang="5400000" scaled="0"/>
                </a:gradFill>
              </a:rPr>
              <a:t>を確保するには、説明責任における</a:t>
            </a:r>
            <a:r>
              <a:rPr lang="en-US" altLang="ja-JP" sz="2400" dirty="0">
                <a:gradFill>
                  <a:gsLst>
                    <a:gs pos="2917">
                      <a:schemeClr val="tx1"/>
                    </a:gs>
                    <a:gs pos="30000">
                      <a:schemeClr val="tx1"/>
                    </a:gs>
                  </a:gsLst>
                  <a:lin ang="5400000" scaled="0"/>
                </a:gradFill>
              </a:rPr>
              <a:t>Trust</a:t>
            </a:r>
            <a:r>
              <a:rPr lang="ja-JP" altLang="en-US" sz="2400">
                <a:gradFill>
                  <a:gsLst>
                    <a:gs pos="2917">
                      <a:schemeClr val="tx1"/>
                    </a:gs>
                    <a:gs pos="30000">
                      <a:schemeClr val="tx1"/>
                    </a:gs>
                  </a:gsLst>
                  <a:lin ang="5400000" scaled="0"/>
                </a:gradFill>
              </a:rPr>
              <a:t>を確保するには、もはやネットワークセキュリティだけでは十分ではない</a:t>
            </a:r>
            <a:endParaRPr kumimoji="1" lang="ja-JP" altLang="en-US" sz="2400" dirty="0" err="1">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395292211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線コネクタ 25">
            <a:extLst>
              <a:ext uri="{FF2B5EF4-FFF2-40B4-BE49-F238E27FC236}">
                <a16:creationId xmlns:a16="http://schemas.microsoft.com/office/drawing/2014/main" id="{2236BBD5-5ADC-6146-A0C3-79B6BE43EEC8}"/>
              </a:ext>
            </a:extLst>
          </p:cNvPr>
          <p:cNvCxnSpPr/>
          <p:nvPr/>
        </p:nvCxnSpPr>
        <p:spPr>
          <a:xfrm>
            <a:off x="6096000" y="1729047"/>
            <a:ext cx="0" cy="4621877"/>
          </a:xfrm>
          <a:prstGeom prst="line">
            <a:avLst/>
          </a:prstGeom>
          <a:ln>
            <a:solidFill>
              <a:srgbClr val="FF0000"/>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 name="タイトル 2">
            <a:extLst>
              <a:ext uri="{FF2B5EF4-FFF2-40B4-BE49-F238E27FC236}">
                <a16:creationId xmlns:a16="http://schemas.microsoft.com/office/drawing/2014/main" id="{42BFAD08-C793-5C4A-9F22-16D8D641DAE6}"/>
              </a:ext>
            </a:extLst>
          </p:cNvPr>
          <p:cNvSpPr>
            <a:spLocks noGrp="1"/>
          </p:cNvSpPr>
          <p:nvPr>
            <p:ph type="title"/>
          </p:nvPr>
        </p:nvSpPr>
        <p:spPr/>
        <p:txBody>
          <a:bodyPr/>
          <a:lstStyle/>
          <a:p>
            <a:r>
              <a:rPr kumimoji="1" lang="ja-JP" altLang="en-US"/>
              <a:t>信頼できるネットワーク？</a:t>
            </a:r>
          </a:p>
        </p:txBody>
      </p:sp>
      <p:pic>
        <p:nvPicPr>
          <p:cNvPr id="7" name="グラフィックス 6" descr="刑務所">
            <a:extLst>
              <a:ext uri="{FF2B5EF4-FFF2-40B4-BE49-F238E27FC236}">
                <a16:creationId xmlns:a16="http://schemas.microsoft.com/office/drawing/2014/main" id="{A6EF9D26-3E5A-1F49-9136-8524F03A90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50723" y="2829227"/>
            <a:ext cx="2690554" cy="2690554"/>
          </a:xfrm>
          <a:prstGeom prst="rect">
            <a:avLst/>
          </a:prstGeom>
        </p:spPr>
      </p:pic>
      <p:cxnSp>
        <p:nvCxnSpPr>
          <p:cNvPr id="9" name="直線矢印コネクタ 8">
            <a:extLst>
              <a:ext uri="{FF2B5EF4-FFF2-40B4-BE49-F238E27FC236}">
                <a16:creationId xmlns:a16="http://schemas.microsoft.com/office/drawing/2014/main" id="{5F9122A5-D039-154E-AEA8-240BE4323DC1}"/>
              </a:ext>
            </a:extLst>
          </p:cNvPr>
          <p:cNvCxnSpPr/>
          <p:nvPr/>
        </p:nvCxnSpPr>
        <p:spPr>
          <a:xfrm>
            <a:off x="1479665" y="3478877"/>
            <a:ext cx="2892829" cy="0"/>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F9B162E8-AF1A-B942-B9A6-811A7B26ABE7}"/>
              </a:ext>
            </a:extLst>
          </p:cNvPr>
          <p:cNvCxnSpPr/>
          <p:nvPr/>
        </p:nvCxnSpPr>
        <p:spPr>
          <a:xfrm>
            <a:off x="1463040" y="4112028"/>
            <a:ext cx="2892829" cy="0"/>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96F2F94D-41A5-6B4D-82EF-35EC9C58F6A8}"/>
              </a:ext>
            </a:extLst>
          </p:cNvPr>
          <p:cNvCxnSpPr/>
          <p:nvPr/>
        </p:nvCxnSpPr>
        <p:spPr>
          <a:xfrm>
            <a:off x="1465810" y="4777048"/>
            <a:ext cx="2892829" cy="0"/>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0E6FABE0-0AC9-C842-85CC-123070C84402}"/>
              </a:ext>
            </a:extLst>
          </p:cNvPr>
          <p:cNvSpPr txBox="1"/>
          <p:nvPr/>
        </p:nvSpPr>
        <p:spPr>
          <a:xfrm>
            <a:off x="1463040" y="4861608"/>
            <a:ext cx="2526974" cy="519501"/>
          </a:xfrm>
          <a:prstGeom prst="rect">
            <a:avLst/>
          </a:prstGeom>
          <a:noFill/>
        </p:spPr>
        <p:txBody>
          <a:bodyPr wrap="none" lIns="182880" tIns="146304" rIns="182880" bIns="146304" rtlCol="0">
            <a:spAutoFit/>
          </a:bodyPr>
          <a:lstStyle/>
          <a:p>
            <a:pPr>
              <a:lnSpc>
                <a:spcPct val="90000"/>
              </a:lnSpc>
              <a:spcAft>
                <a:spcPts val="600"/>
              </a:spcAft>
            </a:pPr>
            <a:r>
              <a:rPr kumimoji="1" lang="en-US" altLang="ja-JP" sz="1600" dirty="0">
                <a:gradFill>
                  <a:gsLst>
                    <a:gs pos="2917">
                      <a:schemeClr val="tx1"/>
                    </a:gs>
                    <a:gs pos="30000">
                      <a:schemeClr val="tx1"/>
                    </a:gs>
                  </a:gsLst>
                  <a:lin ang="5400000" scaled="0"/>
                </a:gradFill>
              </a:rPr>
              <a:t>Layer 2 : MAC</a:t>
            </a:r>
            <a:r>
              <a:rPr kumimoji="1" lang="ja-JP" altLang="en-US" sz="1600">
                <a:gradFill>
                  <a:gsLst>
                    <a:gs pos="2917">
                      <a:schemeClr val="tx1"/>
                    </a:gs>
                    <a:gs pos="30000">
                      <a:schemeClr val="tx1"/>
                    </a:gs>
                  </a:gsLst>
                  <a:lin ang="5400000" scaled="0"/>
                </a:gradFill>
              </a:rPr>
              <a:t>アドレス</a:t>
            </a:r>
            <a:endParaRPr kumimoji="1" lang="ja-JP" altLang="en-US" sz="1600" dirty="0" err="1">
              <a:gradFill>
                <a:gsLst>
                  <a:gs pos="2917">
                    <a:schemeClr val="tx1"/>
                  </a:gs>
                  <a:gs pos="30000">
                    <a:schemeClr val="tx1"/>
                  </a:gs>
                </a:gsLst>
                <a:lin ang="5400000" scaled="0"/>
              </a:gradFill>
            </a:endParaRPr>
          </a:p>
        </p:txBody>
      </p:sp>
      <p:sp>
        <p:nvSpPr>
          <p:cNvPr id="13" name="テキスト ボックス 12">
            <a:extLst>
              <a:ext uri="{FF2B5EF4-FFF2-40B4-BE49-F238E27FC236}">
                <a16:creationId xmlns:a16="http://schemas.microsoft.com/office/drawing/2014/main" id="{49ABD870-2EA3-4648-A92F-621803634300}"/>
              </a:ext>
            </a:extLst>
          </p:cNvPr>
          <p:cNvSpPr txBox="1"/>
          <p:nvPr/>
        </p:nvSpPr>
        <p:spPr>
          <a:xfrm>
            <a:off x="1479665" y="4196588"/>
            <a:ext cx="2260875" cy="519501"/>
          </a:xfrm>
          <a:prstGeom prst="rect">
            <a:avLst/>
          </a:prstGeom>
          <a:noFill/>
        </p:spPr>
        <p:txBody>
          <a:bodyPr wrap="none" lIns="182880" tIns="146304" rIns="182880" bIns="146304" rtlCol="0">
            <a:spAutoFit/>
          </a:bodyPr>
          <a:lstStyle/>
          <a:p>
            <a:pPr>
              <a:lnSpc>
                <a:spcPct val="90000"/>
              </a:lnSpc>
              <a:spcAft>
                <a:spcPts val="600"/>
              </a:spcAft>
            </a:pPr>
            <a:r>
              <a:rPr kumimoji="1" lang="en-US" altLang="ja-JP" sz="1600" dirty="0">
                <a:gradFill>
                  <a:gsLst>
                    <a:gs pos="2917">
                      <a:schemeClr val="tx1"/>
                    </a:gs>
                    <a:gs pos="30000">
                      <a:schemeClr val="tx1"/>
                    </a:gs>
                  </a:gsLst>
                  <a:lin ang="5400000" scaled="0"/>
                </a:gradFill>
              </a:rPr>
              <a:t>Layer 3 : IP</a:t>
            </a:r>
            <a:r>
              <a:rPr kumimoji="1" lang="ja-JP" altLang="en-US" sz="1600">
                <a:gradFill>
                  <a:gsLst>
                    <a:gs pos="2917">
                      <a:schemeClr val="tx1"/>
                    </a:gs>
                    <a:gs pos="30000">
                      <a:schemeClr val="tx1"/>
                    </a:gs>
                  </a:gsLst>
                  <a:lin ang="5400000" scaled="0"/>
                </a:gradFill>
              </a:rPr>
              <a:t>アドレス</a:t>
            </a:r>
            <a:endParaRPr kumimoji="1" lang="ja-JP" altLang="en-US" sz="1600" dirty="0" err="1">
              <a:gradFill>
                <a:gsLst>
                  <a:gs pos="2917">
                    <a:schemeClr val="tx1"/>
                  </a:gs>
                  <a:gs pos="30000">
                    <a:schemeClr val="tx1"/>
                  </a:gs>
                </a:gsLst>
                <a:lin ang="5400000" scaled="0"/>
              </a:gradFill>
            </a:endParaRPr>
          </a:p>
        </p:txBody>
      </p:sp>
      <p:sp>
        <p:nvSpPr>
          <p:cNvPr id="14" name="テキスト ボックス 13">
            <a:extLst>
              <a:ext uri="{FF2B5EF4-FFF2-40B4-BE49-F238E27FC236}">
                <a16:creationId xmlns:a16="http://schemas.microsoft.com/office/drawing/2014/main" id="{2BE6EF4B-D546-064B-910A-BBC9FAE4E73B}"/>
              </a:ext>
            </a:extLst>
          </p:cNvPr>
          <p:cNvSpPr txBox="1"/>
          <p:nvPr/>
        </p:nvSpPr>
        <p:spPr>
          <a:xfrm>
            <a:off x="1479665" y="3501761"/>
            <a:ext cx="2211183" cy="519501"/>
          </a:xfrm>
          <a:prstGeom prst="rect">
            <a:avLst/>
          </a:prstGeom>
          <a:noFill/>
        </p:spPr>
        <p:txBody>
          <a:bodyPr wrap="none" lIns="182880" tIns="146304" rIns="182880" bIns="146304" rtlCol="0">
            <a:spAutoFit/>
          </a:bodyPr>
          <a:lstStyle/>
          <a:p>
            <a:pPr>
              <a:lnSpc>
                <a:spcPct val="90000"/>
              </a:lnSpc>
              <a:spcAft>
                <a:spcPts val="600"/>
              </a:spcAft>
            </a:pPr>
            <a:r>
              <a:rPr kumimoji="1" lang="en-US" altLang="ja-JP" sz="1600" dirty="0">
                <a:gradFill>
                  <a:gsLst>
                    <a:gs pos="2917">
                      <a:schemeClr val="tx1"/>
                    </a:gs>
                    <a:gs pos="30000">
                      <a:schemeClr val="tx1"/>
                    </a:gs>
                  </a:gsLst>
                  <a:lin ang="5400000" scaled="0"/>
                </a:gradFill>
              </a:rPr>
              <a:t>Layer 4 :</a:t>
            </a:r>
            <a:r>
              <a:rPr kumimoji="1" lang="ja-JP" altLang="en-US" sz="1600">
                <a:gradFill>
                  <a:gsLst>
                    <a:gs pos="2917">
                      <a:schemeClr val="tx1"/>
                    </a:gs>
                    <a:gs pos="30000">
                      <a:schemeClr val="tx1"/>
                    </a:gs>
                  </a:gsLst>
                  <a:lin ang="5400000" scaled="0"/>
                </a:gradFill>
              </a:rPr>
              <a:t>ポート番号</a:t>
            </a:r>
            <a:endParaRPr kumimoji="1" lang="ja-JP" altLang="en-US" sz="1600" dirty="0" err="1">
              <a:gradFill>
                <a:gsLst>
                  <a:gs pos="2917">
                    <a:schemeClr val="tx1"/>
                  </a:gs>
                  <a:gs pos="30000">
                    <a:schemeClr val="tx1"/>
                  </a:gs>
                </a:gsLst>
                <a:lin ang="5400000" scaled="0"/>
              </a:gradFill>
            </a:endParaRPr>
          </a:p>
        </p:txBody>
      </p:sp>
      <p:cxnSp>
        <p:nvCxnSpPr>
          <p:cNvPr id="15" name="直線矢印コネクタ 14">
            <a:extLst>
              <a:ext uri="{FF2B5EF4-FFF2-40B4-BE49-F238E27FC236}">
                <a16:creationId xmlns:a16="http://schemas.microsoft.com/office/drawing/2014/main" id="{140453C4-4912-4944-B0C2-181ADF84D293}"/>
              </a:ext>
            </a:extLst>
          </p:cNvPr>
          <p:cNvCxnSpPr>
            <a:cxnSpLocks/>
          </p:cNvCxnSpPr>
          <p:nvPr/>
        </p:nvCxnSpPr>
        <p:spPr>
          <a:xfrm>
            <a:off x="1463040" y="2450609"/>
            <a:ext cx="8063253" cy="0"/>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CE9CE4C5-212C-8846-9417-928EB47AF289}"/>
              </a:ext>
            </a:extLst>
          </p:cNvPr>
          <p:cNvSpPr txBox="1"/>
          <p:nvPr/>
        </p:nvSpPr>
        <p:spPr>
          <a:xfrm>
            <a:off x="1463040" y="2473493"/>
            <a:ext cx="2826736" cy="519501"/>
          </a:xfrm>
          <a:prstGeom prst="rect">
            <a:avLst/>
          </a:prstGeom>
          <a:noFill/>
        </p:spPr>
        <p:txBody>
          <a:bodyPr wrap="none" lIns="182880" tIns="146304" rIns="182880" bIns="146304" rtlCol="0">
            <a:spAutoFit/>
          </a:bodyPr>
          <a:lstStyle/>
          <a:p>
            <a:pPr>
              <a:lnSpc>
                <a:spcPct val="90000"/>
              </a:lnSpc>
              <a:spcAft>
                <a:spcPts val="600"/>
              </a:spcAft>
            </a:pPr>
            <a:r>
              <a:rPr kumimoji="1" lang="en-US" altLang="ja-JP" sz="1600" dirty="0">
                <a:gradFill>
                  <a:gsLst>
                    <a:gs pos="2917">
                      <a:schemeClr val="tx1"/>
                    </a:gs>
                    <a:gs pos="30000">
                      <a:schemeClr val="tx1"/>
                    </a:gs>
                  </a:gsLst>
                  <a:lin ang="5400000" scaled="0"/>
                </a:gradFill>
              </a:rPr>
              <a:t>Layer 7 :</a:t>
            </a:r>
            <a:r>
              <a:rPr lang="ja-JP" altLang="en-US" sz="1600">
                <a:gradFill>
                  <a:gsLst>
                    <a:gs pos="2917">
                      <a:schemeClr val="tx1"/>
                    </a:gs>
                    <a:gs pos="30000">
                      <a:schemeClr val="tx1"/>
                    </a:gs>
                  </a:gsLst>
                  <a:lin ang="5400000" scaled="0"/>
                </a:gradFill>
              </a:rPr>
              <a:t>アプリケーション</a:t>
            </a:r>
            <a:endParaRPr kumimoji="1" lang="ja-JP" altLang="en-US" sz="1600" dirty="0" err="1">
              <a:gradFill>
                <a:gsLst>
                  <a:gs pos="2917">
                    <a:schemeClr val="tx1"/>
                  </a:gs>
                  <a:gs pos="30000">
                    <a:schemeClr val="tx1"/>
                  </a:gs>
                </a:gsLst>
                <a:lin ang="5400000" scaled="0"/>
              </a:gradFill>
            </a:endParaRPr>
          </a:p>
        </p:txBody>
      </p:sp>
      <p:cxnSp>
        <p:nvCxnSpPr>
          <p:cNvPr id="18" name="直線矢印コネクタ 17">
            <a:extLst>
              <a:ext uri="{FF2B5EF4-FFF2-40B4-BE49-F238E27FC236}">
                <a16:creationId xmlns:a16="http://schemas.microsoft.com/office/drawing/2014/main" id="{180C1F7C-EBDD-B443-B33C-02282EADDBB3}"/>
              </a:ext>
            </a:extLst>
          </p:cNvPr>
          <p:cNvCxnSpPr>
            <a:cxnSpLocks/>
          </p:cNvCxnSpPr>
          <p:nvPr/>
        </p:nvCxnSpPr>
        <p:spPr>
          <a:xfrm>
            <a:off x="1413073" y="2170747"/>
            <a:ext cx="8063253" cy="0"/>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22" name="グラフィックス 21" descr="封筒">
            <a:extLst>
              <a:ext uri="{FF2B5EF4-FFF2-40B4-BE49-F238E27FC236}">
                <a16:creationId xmlns:a16="http://schemas.microsoft.com/office/drawing/2014/main" id="{FCF83840-B84D-4D42-B5E7-5759EC3D2D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41040" y="1866618"/>
            <a:ext cx="914400" cy="914400"/>
          </a:xfrm>
          <a:prstGeom prst="rect">
            <a:avLst/>
          </a:prstGeom>
        </p:spPr>
      </p:pic>
      <p:pic>
        <p:nvPicPr>
          <p:cNvPr id="24" name="グラフィックス 23" descr="リンク">
            <a:extLst>
              <a:ext uri="{FF2B5EF4-FFF2-40B4-BE49-F238E27FC236}">
                <a16:creationId xmlns:a16="http://schemas.microsoft.com/office/drawing/2014/main" id="{45CF28C3-BF7D-A945-845D-A4F51EBD05F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655440" y="1866206"/>
            <a:ext cx="914400" cy="914400"/>
          </a:xfrm>
          <a:prstGeom prst="rect">
            <a:avLst/>
          </a:prstGeom>
        </p:spPr>
      </p:pic>
      <p:sp>
        <p:nvSpPr>
          <p:cNvPr id="27" name="テキスト ボックス 26">
            <a:extLst>
              <a:ext uri="{FF2B5EF4-FFF2-40B4-BE49-F238E27FC236}">
                <a16:creationId xmlns:a16="http://schemas.microsoft.com/office/drawing/2014/main" id="{725441D4-4409-F84D-B0A8-D02848C696F9}"/>
              </a:ext>
            </a:extLst>
          </p:cNvPr>
          <p:cNvSpPr txBox="1"/>
          <p:nvPr/>
        </p:nvSpPr>
        <p:spPr>
          <a:xfrm>
            <a:off x="7903517" y="3259716"/>
            <a:ext cx="3257113" cy="2293448"/>
          </a:xfrm>
          <a:prstGeom prst="rect">
            <a:avLst/>
          </a:prstGeom>
          <a:noFill/>
        </p:spPr>
        <p:txBody>
          <a:bodyPr wrap="square" lIns="182880" tIns="146304" rIns="182880" bIns="146304" rtlCol="0">
            <a:spAutoFit/>
          </a:bodyPr>
          <a:lstStyle/>
          <a:p>
            <a:pPr>
              <a:lnSpc>
                <a:spcPct val="90000"/>
              </a:lnSpc>
              <a:spcAft>
                <a:spcPts val="600"/>
              </a:spcAft>
            </a:pPr>
            <a:r>
              <a:rPr lang="ja-JP" altLang="en-US" sz="2400">
                <a:gradFill>
                  <a:gsLst>
                    <a:gs pos="2917">
                      <a:schemeClr val="tx1"/>
                    </a:gs>
                    <a:gs pos="30000">
                      <a:schemeClr val="tx1"/>
                    </a:gs>
                  </a:gsLst>
                  <a:lin ang="5400000" scaled="0"/>
                </a:gradFill>
              </a:rPr>
              <a:t>いわゆる「標的型メールはネットワークでは防げない」というのは、ネットワークセキュリティの終焉を伝えていた</a:t>
            </a:r>
            <a:endParaRPr lang="en-US" altLang="ja-JP" sz="2400"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30052738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DB2CD486-0FD7-4442-85C5-D5C846B4B89E}"/>
              </a:ext>
            </a:extLst>
          </p:cNvPr>
          <p:cNvSpPr>
            <a:spLocks noGrp="1"/>
          </p:cNvSpPr>
          <p:nvPr>
            <p:ph type="title"/>
          </p:nvPr>
        </p:nvSpPr>
        <p:spPr/>
        <p:txBody>
          <a:bodyPr/>
          <a:lstStyle/>
          <a:p>
            <a:r>
              <a:rPr kumimoji="1" lang="ja-JP" altLang="en-US"/>
              <a:t>ネットワークセキュリティの終焉</a:t>
            </a:r>
          </a:p>
        </p:txBody>
      </p:sp>
      <p:pic>
        <p:nvPicPr>
          <p:cNvPr id="4" name="図 3">
            <a:extLst>
              <a:ext uri="{FF2B5EF4-FFF2-40B4-BE49-F238E27FC236}">
                <a16:creationId xmlns:a16="http://schemas.microsoft.com/office/drawing/2014/main" id="{F48B3377-7EA1-F042-8A5D-6C1C2F9DC1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907" y="1310200"/>
            <a:ext cx="6158801" cy="4727530"/>
          </a:xfrm>
          <a:prstGeom prst="rect">
            <a:avLst/>
          </a:prstGeom>
        </p:spPr>
      </p:pic>
      <p:pic>
        <p:nvPicPr>
          <p:cNvPr id="5" name="図 4">
            <a:extLst>
              <a:ext uri="{FF2B5EF4-FFF2-40B4-BE49-F238E27FC236}">
                <a16:creationId xmlns:a16="http://schemas.microsoft.com/office/drawing/2014/main" id="{1E68812D-5EF0-E448-91FB-730221AD52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2605" y="1310200"/>
            <a:ext cx="3446797" cy="4725699"/>
          </a:xfrm>
          <a:prstGeom prst="rect">
            <a:avLst/>
          </a:prstGeom>
        </p:spPr>
      </p:pic>
    </p:spTree>
    <p:extLst>
      <p:ext uri="{BB962C8B-B14F-4D97-AF65-F5344CB8AC3E}">
        <p14:creationId xmlns:p14="http://schemas.microsoft.com/office/powerpoint/2010/main" val="134618672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F64D99F-676E-C540-BC64-C92B62F73A86}"/>
              </a:ext>
            </a:extLst>
          </p:cNvPr>
          <p:cNvSpPr>
            <a:spLocks noGrp="1"/>
          </p:cNvSpPr>
          <p:nvPr>
            <p:ph type="title"/>
          </p:nvPr>
        </p:nvSpPr>
        <p:spPr/>
        <p:txBody>
          <a:bodyPr/>
          <a:lstStyle/>
          <a:p>
            <a:r>
              <a:rPr lang="ja-JP" altLang="en-US"/>
              <a:t>脅威の定番は「なりすまし」</a:t>
            </a:r>
            <a:endParaRPr kumimoji="1" lang="ja-JP" altLang="en-US"/>
          </a:p>
        </p:txBody>
      </p:sp>
      <p:sp>
        <p:nvSpPr>
          <p:cNvPr id="4" name="正方形/長方形 3">
            <a:extLst>
              <a:ext uri="{FF2B5EF4-FFF2-40B4-BE49-F238E27FC236}">
                <a16:creationId xmlns:a16="http://schemas.microsoft.com/office/drawing/2014/main" id="{82AE31E1-45FB-0040-901B-0FCE416F81DD}"/>
              </a:ext>
            </a:extLst>
          </p:cNvPr>
          <p:cNvSpPr/>
          <p:nvPr/>
        </p:nvSpPr>
        <p:spPr bwMode="auto">
          <a:xfrm>
            <a:off x="657647" y="4923346"/>
            <a:ext cx="10936765" cy="1328808"/>
          </a:xfrm>
          <a:prstGeom prst="rect">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kumimoji="1" lang="ja-JP" altLang="en-US" sz="2800" dirty="0">
                <a:gradFill>
                  <a:gsLst>
                    <a:gs pos="0">
                      <a:srgbClr val="FFFFFF"/>
                    </a:gs>
                    <a:gs pos="100000">
                      <a:srgbClr val="FFFFFF"/>
                    </a:gs>
                  </a:gsLst>
                  <a:lin ang="5400000" scaled="0"/>
                </a:gradFill>
                <a:latin typeface="+mn-ea"/>
                <a:cs typeface="Segoe UI" pitchFamily="34" charset="0"/>
              </a:rPr>
              <a:t>巧妙になりすまされたら、防御できない</a:t>
            </a:r>
            <a:endParaRPr kumimoji="1" lang="en-US" altLang="ja-JP" sz="2800" dirty="0">
              <a:gradFill>
                <a:gsLst>
                  <a:gs pos="0">
                    <a:srgbClr val="FFFFFF"/>
                  </a:gs>
                  <a:gs pos="100000">
                    <a:srgbClr val="FFFFFF"/>
                  </a:gs>
                </a:gsLst>
                <a:lin ang="5400000" scaled="0"/>
              </a:gradFill>
              <a:latin typeface="+mn-ea"/>
              <a:cs typeface="Segoe UI" pitchFamily="34" charset="0"/>
            </a:endParaRPr>
          </a:p>
          <a:p>
            <a:pPr algn="ctr" defTabSz="932472" fontAlgn="base">
              <a:spcBef>
                <a:spcPct val="0"/>
              </a:spcBef>
              <a:spcAft>
                <a:spcPct val="0"/>
              </a:spcAft>
            </a:pPr>
            <a:r>
              <a:rPr lang="ja-JP" altLang="en-US" sz="2800" dirty="0">
                <a:gradFill>
                  <a:gsLst>
                    <a:gs pos="0">
                      <a:srgbClr val="FFFFFF"/>
                    </a:gs>
                    <a:gs pos="100000">
                      <a:srgbClr val="FFFFFF"/>
                    </a:gs>
                  </a:gsLst>
                  <a:lin ang="5400000" scaled="0"/>
                </a:gradFill>
                <a:latin typeface="+mn-ea"/>
                <a:cs typeface="Segoe UI" pitchFamily="34" charset="0"/>
              </a:rPr>
              <a:t>どうすれば、ホンモノであることを確認できるのか</a:t>
            </a:r>
            <a:endParaRPr kumimoji="1" lang="ja-JP" altLang="en-US" sz="2800" dirty="0">
              <a:gradFill>
                <a:gsLst>
                  <a:gs pos="0">
                    <a:srgbClr val="FFFFFF"/>
                  </a:gs>
                  <a:gs pos="100000">
                    <a:srgbClr val="FFFFFF"/>
                  </a:gs>
                </a:gsLst>
                <a:lin ang="5400000" scaled="0"/>
              </a:gradFill>
              <a:latin typeface="+mn-ea"/>
              <a:cs typeface="Segoe UI" pitchFamily="34" charset="0"/>
            </a:endParaRPr>
          </a:p>
        </p:txBody>
      </p:sp>
      <p:sp>
        <p:nvSpPr>
          <p:cNvPr id="5" name="吹き出し: 下矢印 17">
            <a:extLst>
              <a:ext uri="{FF2B5EF4-FFF2-40B4-BE49-F238E27FC236}">
                <a16:creationId xmlns:a16="http://schemas.microsoft.com/office/drawing/2014/main" id="{7865B143-9234-CC4D-8BB4-D47835F39D29}"/>
              </a:ext>
            </a:extLst>
          </p:cNvPr>
          <p:cNvSpPr/>
          <p:nvPr/>
        </p:nvSpPr>
        <p:spPr bwMode="auto">
          <a:xfrm>
            <a:off x="531523" y="1508985"/>
            <a:ext cx="11134960" cy="3572016"/>
          </a:xfrm>
          <a:prstGeom prst="downArrowCallout">
            <a:avLst>
              <a:gd name="adj1" fmla="val 18903"/>
              <a:gd name="adj2" fmla="val 25000"/>
              <a:gd name="adj3" fmla="val 8560"/>
              <a:gd name="adj4" fmla="val 86854"/>
            </a:avLst>
          </a:prstGeom>
          <a:solidFill>
            <a:schemeClr val="bg2"/>
          </a:solidFill>
          <a:ln w="19050">
            <a:solidFill>
              <a:schemeClr val="accent1"/>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ja-JP" alt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6" name="四角形: 角を丸くする 3">
            <a:extLst>
              <a:ext uri="{FF2B5EF4-FFF2-40B4-BE49-F238E27FC236}">
                <a16:creationId xmlns:a16="http://schemas.microsoft.com/office/drawing/2014/main" id="{B2B943F6-4089-9944-BCC4-1DF25270B6F4}"/>
              </a:ext>
            </a:extLst>
          </p:cNvPr>
          <p:cNvSpPr/>
          <p:nvPr/>
        </p:nvSpPr>
        <p:spPr bwMode="auto">
          <a:xfrm>
            <a:off x="710949" y="1639614"/>
            <a:ext cx="5157576" cy="1328808"/>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ja-JP" altLang="en-US" sz="2400" b="1" dirty="0">
                <a:gradFill>
                  <a:gsLst>
                    <a:gs pos="0">
                      <a:srgbClr val="FFFFFF"/>
                    </a:gs>
                    <a:gs pos="100000">
                      <a:srgbClr val="FFFFFF"/>
                    </a:gs>
                  </a:gsLst>
                  <a:lin ang="5400000" scaled="0"/>
                </a:gradFill>
                <a:latin typeface="+mn-ea"/>
                <a:cs typeface="Segoe UI" pitchFamily="34" charset="0"/>
              </a:rPr>
              <a:t>標的型メール攻撃</a:t>
            </a:r>
          </a:p>
        </p:txBody>
      </p:sp>
      <p:sp>
        <p:nvSpPr>
          <p:cNvPr id="7" name="四角形: 角を丸くする 4">
            <a:extLst>
              <a:ext uri="{FF2B5EF4-FFF2-40B4-BE49-F238E27FC236}">
                <a16:creationId xmlns:a16="http://schemas.microsoft.com/office/drawing/2014/main" id="{C83F3275-E893-CC48-B4D4-090F2B8BBBAA}"/>
              </a:ext>
            </a:extLst>
          </p:cNvPr>
          <p:cNvSpPr/>
          <p:nvPr/>
        </p:nvSpPr>
        <p:spPr bwMode="auto">
          <a:xfrm>
            <a:off x="6332483" y="1639614"/>
            <a:ext cx="5157576" cy="1328808"/>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ja-JP" altLang="en-US" sz="2400" b="1" dirty="0">
                <a:gradFill>
                  <a:gsLst>
                    <a:gs pos="0">
                      <a:srgbClr val="FFFFFF"/>
                    </a:gs>
                    <a:gs pos="100000">
                      <a:srgbClr val="FFFFFF"/>
                    </a:gs>
                  </a:gsLst>
                  <a:lin ang="5400000" scaled="0"/>
                </a:gradFill>
                <a:latin typeface="+mn-ea"/>
                <a:cs typeface="Segoe UI" pitchFamily="34" charset="0"/>
              </a:rPr>
              <a:t>ビッグデータ改ざん</a:t>
            </a:r>
          </a:p>
        </p:txBody>
      </p:sp>
      <p:sp>
        <p:nvSpPr>
          <p:cNvPr id="8" name="四角形: 角を丸くする 5">
            <a:extLst>
              <a:ext uri="{FF2B5EF4-FFF2-40B4-BE49-F238E27FC236}">
                <a16:creationId xmlns:a16="http://schemas.microsoft.com/office/drawing/2014/main" id="{D58D130A-7720-894A-AA74-C119368B0137}"/>
              </a:ext>
            </a:extLst>
          </p:cNvPr>
          <p:cNvSpPr/>
          <p:nvPr/>
        </p:nvSpPr>
        <p:spPr bwMode="auto">
          <a:xfrm>
            <a:off x="718082" y="3135081"/>
            <a:ext cx="5157576" cy="1328808"/>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ja-JP" altLang="en-US" sz="2400" b="1" dirty="0">
                <a:gradFill>
                  <a:gsLst>
                    <a:gs pos="0">
                      <a:srgbClr val="FFFFFF"/>
                    </a:gs>
                    <a:gs pos="100000">
                      <a:srgbClr val="FFFFFF"/>
                    </a:gs>
                  </a:gsLst>
                  <a:lin ang="5400000" scaled="0"/>
                </a:gradFill>
                <a:latin typeface="+mn-ea"/>
                <a:cs typeface="Segoe UI" pitchFamily="34" charset="0"/>
              </a:rPr>
              <a:t>ウイルス感染</a:t>
            </a:r>
          </a:p>
        </p:txBody>
      </p:sp>
      <p:sp>
        <p:nvSpPr>
          <p:cNvPr id="9" name="四角形: 角を丸くする 6">
            <a:extLst>
              <a:ext uri="{FF2B5EF4-FFF2-40B4-BE49-F238E27FC236}">
                <a16:creationId xmlns:a16="http://schemas.microsoft.com/office/drawing/2014/main" id="{67E78D2A-4BA9-6E4E-91E8-28909918DA94}"/>
              </a:ext>
            </a:extLst>
          </p:cNvPr>
          <p:cNvSpPr/>
          <p:nvPr/>
        </p:nvSpPr>
        <p:spPr bwMode="auto">
          <a:xfrm>
            <a:off x="6332483" y="3135081"/>
            <a:ext cx="5157576" cy="1328808"/>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ja-JP" altLang="en-US" sz="2400" b="1" dirty="0">
                <a:gradFill>
                  <a:gsLst>
                    <a:gs pos="0">
                      <a:srgbClr val="FFFFFF"/>
                    </a:gs>
                    <a:gs pos="100000">
                      <a:srgbClr val="FFFFFF"/>
                    </a:gs>
                  </a:gsLst>
                  <a:lin ang="5400000" scaled="0"/>
                </a:gradFill>
                <a:latin typeface="+mn-ea"/>
                <a:cs typeface="Segoe UI" pitchFamily="34" charset="0"/>
              </a:rPr>
              <a:t>フィッシング</a:t>
            </a:r>
          </a:p>
        </p:txBody>
      </p:sp>
      <p:sp>
        <p:nvSpPr>
          <p:cNvPr id="10" name="正方形/長方形 9">
            <a:extLst>
              <a:ext uri="{FF2B5EF4-FFF2-40B4-BE49-F238E27FC236}">
                <a16:creationId xmlns:a16="http://schemas.microsoft.com/office/drawing/2014/main" id="{5E85A435-D5A7-DE46-84E4-D029D326AA92}"/>
              </a:ext>
            </a:extLst>
          </p:cNvPr>
          <p:cNvSpPr/>
          <p:nvPr/>
        </p:nvSpPr>
        <p:spPr bwMode="auto">
          <a:xfrm>
            <a:off x="927986" y="2348384"/>
            <a:ext cx="1453180" cy="402073"/>
          </a:xfrm>
          <a:prstGeom prst="rect">
            <a:avLst/>
          </a:prstGeom>
          <a:solidFill>
            <a:schemeClr val="bg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ja-JP" altLang="en-US" sz="1600" dirty="0">
                <a:solidFill>
                  <a:schemeClr val="accent1"/>
                </a:solidFill>
                <a:latin typeface="+mn-ea"/>
                <a:cs typeface="Segoe UI" pitchFamily="34" charset="0"/>
              </a:rPr>
              <a:t>差出人</a:t>
            </a:r>
          </a:p>
        </p:txBody>
      </p:sp>
      <p:sp>
        <p:nvSpPr>
          <p:cNvPr id="11" name="正方形/長方形 10">
            <a:extLst>
              <a:ext uri="{FF2B5EF4-FFF2-40B4-BE49-F238E27FC236}">
                <a16:creationId xmlns:a16="http://schemas.microsoft.com/office/drawing/2014/main" id="{483280FD-AEBB-1F4A-A5D6-35AD6CEDB3B6}"/>
              </a:ext>
            </a:extLst>
          </p:cNvPr>
          <p:cNvSpPr/>
          <p:nvPr/>
        </p:nvSpPr>
        <p:spPr bwMode="auto">
          <a:xfrm>
            <a:off x="2529449" y="2344058"/>
            <a:ext cx="1338180" cy="419912"/>
          </a:xfrm>
          <a:prstGeom prst="rect">
            <a:avLst/>
          </a:prstGeom>
          <a:solidFill>
            <a:schemeClr val="bg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ja-JP" altLang="en-US" sz="1600" dirty="0">
                <a:solidFill>
                  <a:schemeClr val="accent1"/>
                </a:solidFill>
                <a:latin typeface="+mn-ea"/>
                <a:cs typeface="Segoe UI" pitchFamily="34" charset="0"/>
              </a:rPr>
              <a:t>ファイル</a:t>
            </a:r>
            <a:endParaRPr kumimoji="1" lang="ja-JP" altLang="en-US" sz="1600" dirty="0">
              <a:solidFill>
                <a:schemeClr val="accent1"/>
              </a:solidFill>
              <a:latin typeface="+mn-ea"/>
              <a:cs typeface="Segoe UI" pitchFamily="34" charset="0"/>
            </a:endParaRPr>
          </a:p>
        </p:txBody>
      </p:sp>
      <p:sp>
        <p:nvSpPr>
          <p:cNvPr id="12" name="正方形/長方形 11">
            <a:extLst>
              <a:ext uri="{FF2B5EF4-FFF2-40B4-BE49-F238E27FC236}">
                <a16:creationId xmlns:a16="http://schemas.microsoft.com/office/drawing/2014/main" id="{9E003BFF-AAB0-9F4F-B638-736C9F07C375}"/>
              </a:ext>
            </a:extLst>
          </p:cNvPr>
          <p:cNvSpPr/>
          <p:nvPr/>
        </p:nvSpPr>
        <p:spPr bwMode="auto">
          <a:xfrm>
            <a:off x="4015913" y="2344057"/>
            <a:ext cx="1536381" cy="419912"/>
          </a:xfrm>
          <a:prstGeom prst="rect">
            <a:avLst/>
          </a:prstGeom>
          <a:solidFill>
            <a:schemeClr val="bg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ja-JP" sz="1600" dirty="0">
                <a:solidFill>
                  <a:schemeClr val="accent1"/>
                </a:solidFill>
                <a:latin typeface="+mn-ea"/>
                <a:cs typeface="Segoe UI" pitchFamily="34" charset="0"/>
              </a:rPr>
              <a:t>URL</a:t>
            </a:r>
            <a:r>
              <a:rPr kumimoji="1" lang="ja-JP" altLang="en-US" sz="1600" dirty="0">
                <a:solidFill>
                  <a:schemeClr val="accent1"/>
                </a:solidFill>
                <a:latin typeface="+mn-ea"/>
                <a:cs typeface="Segoe UI" pitchFamily="34" charset="0"/>
              </a:rPr>
              <a:t>リンク</a:t>
            </a:r>
          </a:p>
        </p:txBody>
      </p:sp>
      <p:sp>
        <p:nvSpPr>
          <p:cNvPr id="13" name="正方形/長方形 12">
            <a:extLst>
              <a:ext uri="{FF2B5EF4-FFF2-40B4-BE49-F238E27FC236}">
                <a16:creationId xmlns:a16="http://schemas.microsoft.com/office/drawing/2014/main" id="{15BF57F1-60CF-2A44-8808-8D7C2B562BC0}"/>
              </a:ext>
            </a:extLst>
          </p:cNvPr>
          <p:cNvSpPr/>
          <p:nvPr/>
        </p:nvSpPr>
        <p:spPr bwMode="auto">
          <a:xfrm>
            <a:off x="1400628" y="3852582"/>
            <a:ext cx="1522999" cy="400104"/>
          </a:xfrm>
          <a:prstGeom prst="rect">
            <a:avLst/>
          </a:prstGeom>
          <a:solidFill>
            <a:schemeClr val="bg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ja-JP" altLang="en-US" sz="1600" dirty="0">
                <a:solidFill>
                  <a:schemeClr val="accent1"/>
                </a:solidFill>
                <a:latin typeface="+mn-ea"/>
                <a:cs typeface="Segoe UI" pitchFamily="34" charset="0"/>
              </a:rPr>
              <a:t>ファイル</a:t>
            </a:r>
            <a:endParaRPr kumimoji="1" lang="ja-JP" altLang="en-US" sz="1600" dirty="0">
              <a:solidFill>
                <a:schemeClr val="accent1"/>
              </a:solidFill>
              <a:latin typeface="+mn-ea"/>
              <a:cs typeface="Segoe UI" pitchFamily="34" charset="0"/>
            </a:endParaRPr>
          </a:p>
        </p:txBody>
      </p:sp>
      <p:sp>
        <p:nvSpPr>
          <p:cNvPr id="14" name="正方形/長方形 13">
            <a:extLst>
              <a:ext uri="{FF2B5EF4-FFF2-40B4-BE49-F238E27FC236}">
                <a16:creationId xmlns:a16="http://schemas.microsoft.com/office/drawing/2014/main" id="{649468F7-3EB3-8F45-B83C-B315083AF9E7}"/>
              </a:ext>
            </a:extLst>
          </p:cNvPr>
          <p:cNvSpPr/>
          <p:nvPr/>
        </p:nvSpPr>
        <p:spPr bwMode="auto">
          <a:xfrm>
            <a:off x="7033134" y="2344057"/>
            <a:ext cx="1338180" cy="406400"/>
          </a:xfrm>
          <a:prstGeom prst="rect">
            <a:avLst/>
          </a:prstGeom>
          <a:solidFill>
            <a:schemeClr val="bg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ja-JP" sz="1600" dirty="0">
                <a:solidFill>
                  <a:schemeClr val="accent1"/>
                </a:solidFill>
                <a:latin typeface="+mn-ea"/>
                <a:cs typeface="Segoe UI" pitchFamily="34" charset="0"/>
              </a:rPr>
              <a:t>IoT</a:t>
            </a:r>
            <a:r>
              <a:rPr kumimoji="1" lang="ja-JP" altLang="en-US" sz="1600" dirty="0">
                <a:solidFill>
                  <a:schemeClr val="accent1"/>
                </a:solidFill>
                <a:latin typeface="+mn-ea"/>
                <a:cs typeface="Segoe UI" pitchFamily="34" charset="0"/>
              </a:rPr>
              <a:t>機器</a:t>
            </a:r>
          </a:p>
        </p:txBody>
      </p:sp>
      <p:sp>
        <p:nvSpPr>
          <p:cNvPr id="15" name="正方形/長方形 14">
            <a:extLst>
              <a:ext uri="{FF2B5EF4-FFF2-40B4-BE49-F238E27FC236}">
                <a16:creationId xmlns:a16="http://schemas.microsoft.com/office/drawing/2014/main" id="{D46C99D4-B600-5F4A-B7CC-40DE4A9FD3EC}"/>
              </a:ext>
            </a:extLst>
          </p:cNvPr>
          <p:cNvSpPr/>
          <p:nvPr/>
        </p:nvSpPr>
        <p:spPr bwMode="auto">
          <a:xfrm>
            <a:off x="9172344" y="2344057"/>
            <a:ext cx="1639621" cy="406400"/>
          </a:xfrm>
          <a:prstGeom prst="rect">
            <a:avLst/>
          </a:prstGeom>
          <a:solidFill>
            <a:schemeClr val="bg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ja-JP" altLang="en-US" sz="1600" dirty="0">
                <a:solidFill>
                  <a:schemeClr val="accent1"/>
                </a:solidFill>
                <a:latin typeface="+mn-ea"/>
                <a:cs typeface="Segoe UI" pitchFamily="34" charset="0"/>
              </a:rPr>
              <a:t>連携システム</a:t>
            </a:r>
          </a:p>
        </p:txBody>
      </p:sp>
      <p:sp>
        <p:nvSpPr>
          <p:cNvPr id="16" name="正方形/長方形 15">
            <a:extLst>
              <a:ext uri="{FF2B5EF4-FFF2-40B4-BE49-F238E27FC236}">
                <a16:creationId xmlns:a16="http://schemas.microsoft.com/office/drawing/2014/main" id="{91F705BF-656B-6249-A9BD-5E98838F67C3}"/>
              </a:ext>
            </a:extLst>
          </p:cNvPr>
          <p:cNvSpPr/>
          <p:nvPr/>
        </p:nvSpPr>
        <p:spPr bwMode="auto">
          <a:xfrm>
            <a:off x="6799943" y="3852582"/>
            <a:ext cx="1550528" cy="420275"/>
          </a:xfrm>
          <a:prstGeom prst="rect">
            <a:avLst/>
          </a:prstGeom>
          <a:solidFill>
            <a:schemeClr val="bg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ja-JP" sz="1600" dirty="0">
                <a:solidFill>
                  <a:schemeClr val="accent1"/>
                </a:solidFill>
                <a:latin typeface="+mn-ea"/>
                <a:cs typeface="Segoe UI" pitchFamily="34" charset="0"/>
              </a:rPr>
              <a:t>URL</a:t>
            </a:r>
            <a:r>
              <a:rPr kumimoji="1" lang="ja-JP" altLang="en-US" sz="1600" dirty="0">
                <a:solidFill>
                  <a:schemeClr val="accent1"/>
                </a:solidFill>
                <a:latin typeface="+mn-ea"/>
                <a:cs typeface="Segoe UI" pitchFamily="34" charset="0"/>
              </a:rPr>
              <a:t>リンク</a:t>
            </a:r>
          </a:p>
        </p:txBody>
      </p:sp>
      <p:sp>
        <p:nvSpPr>
          <p:cNvPr id="17" name="正方形/長方形 16">
            <a:extLst>
              <a:ext uri="{FF2B5EF4-FFF2-40B4-BE49-F238E27FC236}">
                <a16:creationId xmlns:a16="http://schemas.microsoft.com/office/drawing/2014/main" id="{E9099FDB-66A3-9D4D-8359-D829EFB05C23}"/>
              </a:ext>
            </a:extLst>
          </p:cNvPr>
          <p:cNvSpPr/>
          <p:nvPr/>
        </p:nvSpPr>
        <p:spPr bwMode="auto">
          <a:xfrm>
            <a:off x="9172344" y="3852582"/>
            <a:ext cx="1720627" cy="420276"/>
          </a:xfrm>
          <a:prstGeom prst="rect">
            <a:avLst/>
          </a:prstGeom>
          <a:solidFill>
            <a:schemeClr val="bg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ja-JP" altLang="en-US" sz="1600" dirty="0">
                <a:solidFill>
                  <a:schemeClr val="accent1"/>
                </a:solidFill>
                <a:latin typeface="+mn-ea"/>
                <a:cs typeface="Segoe UI" pitchFamily="34" charset="0"/>
              </a:rPr>
              <a:t>ホームページ</a:t>
            </a:r>
          </a:p>
        </p:txBody>
      </p:sp>
      <p:sp>
        <p:nvSpPr>
          <p:cNvPr id="18" name="正方形/長方形 17">
            <a:extLst>
              <a:ext uri="{FF2B5EF4-FFF2-40B4-BE49-F238E27FC236}">
                <a16:creationId xmlns:a16="http://schemas.microsoft.com/office/drawing/2014/main" id="{BA9782E8-CC79-4C4F-A2A5-D0F079E82E55}"/>
              </a:ext>
            </a:extLst>
          </p:cNvPr>
          <p:cNvSpPr/>
          <p:nvPr/>
        </p:nvSpPr>
        <p:spPr bwMode="auto">
          <a:xfrm>
            <a:off x="3557637" y="3852582"/>
            <a:ext cx="1725561" cy="400104"/>
          </a:xfrm>
          <a:prstGeom prst="rect">
            <a:avLst/>
          </a:prstGeom>
          <a:solidFill>
            <a:schemeClr val="bg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ja-JP" altLang="en-US" sz="1600" dirty="0">
                <a:solidFill>
                  <a:schemeClr val="accent1"/>
                </a:solidFill>
                <a:latin typeface="+mn-ea"/>
                <a:cs typeface="Segoe UI" pitchFamily="34" charset="0"/>
              </a:rPr>
              <a:t>プログラム</a:t>
            </a:r>
            <a:endParaRPr kumimoji="1" lang="ja-JP" altLang="en-US" sz="1600" dirty="0">
              <a:solidFill>
                <a:schemeClr val="accent1"/>
              </a:solidFill>
              <a:latin typeface="+mn-ea"/>
              <a:cs typeface="Segoe UI" pitchFamily="34" charset="0"/>
            </a:endParaRPr>
          </a:p>
        </p:txBody>
      </p:sp>
      <p:pic>
        <p:nvPicPr>
          <p:cNvPr id="19" name="グラフィックス 18" descr="ドラマ">
            <a:extLst>
              <a:ext uri="{FF2B5EF4-FFF2-40B4-BE49-F238E27FC236}">
                <a16:creationId xmlns:a16="http://schemas.microsoft.com/office/drawing/2014/main" id="{44113085-9523-0C43-AF04-5802F3D0FBC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4629" y="4630548"/>
            <a:ext cx="1827538" cy="1827538"/>
          </a:xfrm>
          <a:prstGeom prst="rect">
            <a:avLst/>
          </a:prstGeom>
        </p:spPr>
      </p:pic>
    </p:spTree>
    <p:extLst>
      <p:ext uri="{BB962C8B-B14F-4D97-AF65-F5344CB8AC3E}">
        <p14:creationId xmlns:p14="http://schemas.microsoft.com/office/powerpoint/2010/main" val="249778890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20711C58-64AB-4541-8C38-C5DB2CDDBAE7}"/>
              </a:ext>
            </a:extLst>
          </p:cNvPr>
          <p:cNvSpPr>
            <a:spLocks noGrp="1"/>
          </p:cNvSpPr>
          <p:nvPr>
            <p:ph type="body" sz="quarter" idx="10"/>
          </p:nvPr>
        </p:nvSpPr>
        <p:spPr>
          <a:xfrm>
            <a:off x="5631543" y="1189177"/>
            <a:ext cx="6291219" cy="5087256"/>
          </a:xfrm>
        </p:spPr>
        <p:txBody>
          <a:bodyPr>
            <a:noAutofit/>
          </a:bodyPr>
          <a:lstStyle/>
          <a:p>
            <a:pPr>
              <a:lnSpc>
                <a:spcPct val="100000"/>
              </a:lnSpc>
            </a:pPr>
            <a:r>
              <a:rPr kumimoji="1" lang="ja-JP" altLang="en-US" sz="2800" dirty="0"/>
              <a:t>現金をホンモノだと判断できない</a:t>
            </a:r>
            <a:endParaRPr kumimoji="1" lang="en-US" altLang="ja-JP" sz="2800" dirty="0"/>
          </a:p>
          <a:p>
            <a:pPr lvl="1">
              <a:lnSpc>
                <a:spcPct val="100000"/>
              </a:lnSpc>
            </a:pPr>
            <a:r>
              <a:rPr kumimoji="1" lang="ja-JP" altLang="en-US" sz="2200" dirty="0"/>
              <a:t>紙幣が本物であるという確証</a:t>
            </a:r>
            <a:r>
              <a:rPr kumimoji="1" lang="ja-JP" altLang="en-US" sz="2200"/>
              <a:t>を持てない</a:t>
            </a:r>
            <a:endParaRPr kumimoji="1" lang="en-US" altLang="ja-JP" sz="2200" dirty="0"/>
          </a:p>
          <a:p>
            <a:pPr>
              <a:lnSpc>
                <a:spcPct val="100000"/>
              </a:lnSpc>
            </a:pPr>
            <a:r>
              <a:rPr kumimoji="1" lang="ja-JP" altLang="en-US" sz="2800" dirty="0"/>
              <a:t>毎回オーソリをしたい</a:t>
            </a:r>
            <a:endParaRPr kumimoji="1" lang="en-US" altLang="ja-JP" sz="2800" dirty="0"/>
          </a:p>
          <a:p>
            <a:pPr lvl="1">
              <a:lnSpc>
                <a:spcPct val="100000"/>
              </a:lnSpc>
            </a:pPr>
            <a:r>
              <a:rPr lang="ja-JP" altLang="en-US" sz="2200" dirty="0"/>
              <a:t>紙幣を確認する機械を使っているが、それが本物かどうかもわからない</a:t>
            </a:r>
            <a:endParaRPr lang="en-US" altLang="ja-JP" sz="2200" dirty="0"/>
          </a:p>
          <a:p>
            <a:pPr lvl="1">
              <a:lnSpc>
                <a:spcPct val="100000"/>
              </a:lnSpc>
            </a:pPr>
            <a:r>
              <a:rPr kumimoji="1" lang="ja-JP" altLang="en-US" sz="2200" dirty="0"/>
              <a:t>オンラインでリアルタイムに確認をしたい</a:t>
            </a:r>
            <a:endParaRPr kumimoji="1" lang="en-US" altLang="ja-JP" sz="2200" dirty="0"/>
          </a:p>
          <a:p>
            <a:pPr>
              <a:lnSpc>
                <a:spcPct val="100000"/>
              </a:lnSpc>
            </a:pPr>
            <a:r>
              <a:rPr lang="ja-JP" altLang="en-US" sz="2800" dirty="0"/>
              <a:t>実はケニアなどでも</a:t>
            </a:r>
            <a:endParaRPr lang="en-US" altLang="ja-JP" sz="2800" dirty="0"/>
          </a:p>
          <a:p>
            <a:pPr lvl="1">
              <a:lnSpc>
                <a:spcPct val="100000"/>
              </a:lnSpc>
            </a:pPr>
            <a:r>
              <a:rPr kumimoji="1" lang="ja-JP" altLang="en-US" sz="2200" dirty="0"/>
              <a:t>中国よりも先にアフリカなどではデポジットベースの</a:t>
            </a:r>
            <a:r>
              <a:rPr kumimoji="1" lang="en-US" altLang="ja-JP" sz="2200" dirty="0"/>
              <a:t>SNS</a:t>
            </a:r>
            <a:r>
              <a:rPr kumimoji="1" lang="ja-JP" altLang="en-US" sz="2200" dirty="0"/>
              <a:t>電子決済が普及しており、コーヒーショップなどの少額決済に使われている</a:t>
            </a:r>
          </a:p>
        </p:txBody>
      </p:sp>
      <p:sp>
        <p:nvSpPr>
          <p:cNvPr id="3" name="タイトル 2">
            <a:extLst>
              <a:ext uri="{FF2B5EF4-FFF2-40B4-BE49-F238E27FC236}">
                <a16:creationId xmlns:a16="http://schemas.microsoft.com/office/drawing/2014/main" id="{68E8B3A6-0BEB-4D9E-B9B5-A85C9C43B043}"/>
              </a:ext>
            </a:extLst>
          </p:cNvPr>
          <p:cNvSpPr>
            <a:spLocks noGrp="1"/>
          </p:cNvSpPr>
          <p:nvPr>
            <p:ph type="title"/>
          </p:nvPr>
        </p:nvSpPr>
        <p:spPr/>
        <p:txBody>
          <a:bodyPr/>
          <a:lstStyle/>
          <a:p>
            <a:r>
              <a:rPr kumimoji="1" lang="ja-JP" altLang="en-US" dirty="0"/>
              <a:t>中国で</a:t>
            </a:r>
            <a:r>
              <a:rPr lang="ja-JP" altLang="en-US" dirty="0"/>
              <a:t>電子決済</a:t>
            </a:r>
            <a:r>
              <a:rPr kumimoji="1" lang="ja-JP" altLang="en-US" dirty="0"/>
              <a:t>が普及している理由</a:t>
            </a:r>
          </a:p>
        </p:txBody>
      </p:sp>
      <p:pic>
        <p:nvPicPr>
          <p:cNvPr id="4" name="図 3">
            <a:extLst>
              <a:ext uri="{FF2B5EF4-FFF2-40B4-BE49-F238E27FC236}">
                <a16:creationId xmlns:a16="http://schemas.microsoft.com/office/drawing/2014/main" id="{334E7FDA-D509-49EF-B949-2EB6D8FEA284}"/>
              </a:ext>
            </a:extLst>
          </p:cNvPr>
          <p:cNvPicPr>
            <a:picLocks noChangeAspect="1"/>
          </p:cNvPicPr>
          <p:nvPr/>
        </p:nvPicPr>
        <p:blipFill>
          <a:blip r:embed="rId2"/>
          <a:stretch>
            <a:fillRect/>
          </a:stretch>
        </p:blipFill>
        <p:spPr>
          <a:xfrm>
            <a:off x="898587" y="1262742"/>
            <a:ext cx="4211821" cy="5087257"/>
          </a:xfrm>
          <a:prstGeom prst="rect">
            <a:avLst/>
          </a:prstGeom>
        </p:spPr>
      </p:pic>
    </p:spTree>
    <p:extLst>
      <p:ext uri="{BB962C8B-B14F-4D97-AF65-F5344CB8AC3E}">
        <p14:creationId xmlns:p14="http://schemas.microsoft.com/office/powerpoint/2010/main" val="344646418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楕円 23">
            <a:extLst>
              <a:ext uri="{FF2B5EF4-FFF2-40B4-BE49-F238E27FC236}">
                <a16:creationId xmlns:a16="http://schemas.microsoft.com/office/drawing/2014/main" id="{618CFB30-835D-4A8B-96DA-9DC14491DAF2}"/>
              </a:ext>
            </a:extLst>
          </p:cNvPr>
          <p:cNvSpPr/>
          <p:nvPr/>
        </p:nvSpPr>
        <p:spPr bwMode="auto">
          <a:xfrm>
            <a:off x="4461409" y="5106616"/>
            <a:ext cx="1841106" cy="472805"/>
          </a:xfrm>
          <a:prstGeom prst="ellipse">
            <a:avLst/>
          </a:prstGeom>
          <a:solidFill>
            <a:schemeClr val="accent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ja-JP" alt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3" name="楕円 22">
            <a:extLst>
              <a:ext uri="{FF2B5EF4-FFF2-40B4-BE49-F238E27FC236}">
                <a16:creationId xmlns:a16="http://schemas.microsoft.com/office/drawing/2014/main" id="{B1528D55-8DD3-49D9-A5FE-366C0280B25E}"/>
              </a:ext>
            </a:extLst>
          </p:cNvPr>
          <p:cNvSpPr/>
          <p:nvPr/>
        </p:nvSpPr>
        <p:spPr bwMode="auto">
          <a:xfrm>
            <a:off x="2415620" y="5155084"/>
            <a:ext cx="1841106" cy="472805"/>
          </a:xfrm>
          <a:prstGeom prst="ellipse">
            <a:avLst/>
          </a:prstGeom>
          <a:solidFill>
            <a:schemeClr val="accent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ja-JP" alt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2" name="楕円 21">
            <a:extLst>
              <a:ext uri="{FF2B5EF4-FFF2-40B4-BE49-F238E27FC236}">
                <a16:creationId xmlns:a16="http://schemas.microsoft.com/office/drawing/2014/main" id="{E5892334-B940-47D2-97A9-013C4725E49B}"/>
              </a:ext>
            </a:extLst>
          </p:cNvPr>
          <p:cNvSpPr/>
          <p:nvPr/>
        </p:nvSpPr>
        <p:spPr bwMode="auto">
          <a:xfrm>
            <a:off x="459512" y="5220843"/>
            <a:ext cx="1841106" cy="472805"/>
          </a:xfrm>
          <a:prstGeom prst="ellipse">
            <a:avLst/>
          </a:prstGeom>
          <a:solidFill>
            <a:schemeClr val="accent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ja-JP" altLang="en-US" sz="2353"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グラフィックス 17" descr="曇り">
            <a:extLst>
              <a:ext uri="{FF2B5EF4-FFF2-40B4-BE49-F238E27FC236}">
                <a16:creationId xmlns:a16="http://schemas.microsoft.com/office/drawing/2014/main" id="{65DA3A5E-0BDA-4FB4-ADA0-6E889615C2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7019" y="3048584"/>
            <a:ext cx="896425" cy="896425"/>
          </a:xfrm>
          <a:prstGeom prst="rect">
            <a:avLst/>
          </a:prstGeom>
        </p:spPr>
      </p:pic>
      <p:sp>
        <p:nvSpPr>
          <p:cNvPr id="2" name="タイトル 1">
            <a:extLst>
              <a:ext uri="{FF2B5EF4-FFF2-40B4-BE49-F238E27FC236}">
                <a16:creationId xmlns:a16="http://schemas.microsoft.com/office/drawing/2014/main" id="{BB6C79A7-8E9F-4506-A008-E08EF439B7A2}"/>
              </a:ext>
            </a:extLst>
          </p:cNvPr>
          <p:cNvSpPr>
            <a:spLocks noGrp="1"/>
          </p:cNvSpPr>
          <p:nvPr>
            <p:ph type="title"/>
          </p:nvPr>
        </p:nvSpPr>
        <p:spPr/>
        <p:txBody>
          <a:bodyPr/>
          <a:lstStyle/>
          <a:p>
            <a:r>
              <a:rPr lang="ja-JP" altLang="en-US" dirty="0"/>
              <a:t>匿名インターネットの終焉</a:t>
            </a:r>
            <a:r>
              <a:rPr lang="en-US" altLang="ja-JP" dirty="0"/>
              <a:t> - </a:t>
            </a:r>
            <a:r>
              <a:rPr lang="en-US" altLang="ja-JP" dirty="0" err="1"/>
              <a:t>IDaaS</a:t>
            </a:r>
            <a:endParaRPr kumimoji="1" lang="ja-JP" altLang="en-US" dirty="0"/>
          </a:p>
        </p:txBody>
      </p:sp>
      <p:pic>
        <p:nvPicPr>
          <p:cNvPr id="5" name="グラフィックス 4" descr="グループ">
            <a:extLst>
              <a:ext uri="{FF2B5EF4-FFF2-40B4-BE49-F238E27FC236}">
                <a16:creationId xmlns:a16="http://schemas.microsoft.com/office/drawing/2014/main" id="{982FFF78-1F8C-4296-8288-A8E34427707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6998" y="4644073"/>
            <a:ext cx="896425" cy="896425"/>
          </a:xfrm>
          <a:prstGeom prst="rect">
            <a:avLst/>
          </a:prstGeom>
        </p:spPr>
      </p:pic>
      <p:pic>
        <p:nvPicPr>
          <p:cNvPr id="7" name="グラフィックス 6" descr="社員証">
            <a:extLst>
              <a:ext uri="{FF2B5EF4-FFF2-40B4-BE49-F238E27FC236}">
                <a16:creationId xmlns:a16="http://schemas.microsoft.com/office/drawing/2014/main" id="{C19C05BC-EFA1-4FEE-ACF5-7AC856038ED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60738" y="3472204"/>
            <a:ext cx="472805" cy="472805"/>
          </a:xfrm>
          <a:prstGeom prst="rect">
            <a:avLst/>
          </a:prstGeom>
        </p:spPr>
      </p:pic>
      <p:pic>
        <p:nvPicPr>
          <p:cNvPr id="9" name="グラフィックス 8" descr="世界">
            <a:extLst>
              <a:ext uri="{FF2B5EF4-FFF2-40B4-BE49-F238E27FC236}">
                <a16:creationId xmlns:a16="http://schemas.microsoft.com/office/drawing/2014/main" id="{E1D51BD9-326E-4F24-9EC9-D1DA1294011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620303" y="1547122"/>
            <a:ext cx="896425" cy="896425"/>
          </a:xfrm>
          <a:prstGeom prst="rect">
            <a:avLst/>
          </a:prstGeom>
        </p:spPr>
      </p:pic>
      <p:pic>
        <p:nvPicPr>
          <p:cNvPr id="10" name="グラフィックス 9" descr="グループ">
            <a:extLst>
              <a:ext uri="{FF2B5EF4-FFF2-40B4-BE49-F238E27FC236}">
                <a16:creationId xmlns:a16="http://schemas.microsoft.com/office/drawing/2014/main" id="{447EC8D3-7AE8-4C8F-94AD-C65489BD22F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28777" y="5280609"/>
            <a:ext cx="896425" cy="896425"/>
          </a:xfrm>
          <a:prstGeom prst="rect">
            <a:avLst/>
          </a:prstGeom>
        </p:spPr>
      </p:pic>
      <p:pic>
        <p:nvPicPr>
          <p:cNvPr id="11" name="グラフィックス 10" descr="グループ">
            <a:extLst>
              <a:ext uri="{FF2B5EF4-FFF2-40B4-BE49-F238E27FC236}">
                <a16:creationId xmlns:a16="http://schemas.microsoft.com/office/drawing/2014/main" id="{03C385B0-ACD6-4F23-9433-1D79C109B9D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71932" y="4644073"/>
            <a:ext cx="896425" cy="896425"/>
          </a:xfrm>
          <a:prstGeom prst="rect">
            <a:avLst/>
          </a:prstGeom>
        </p:spPr>
      </p:pic>
      <p:pic>
        <p:nvPicPr>
          <p:cNvPr id="12" name="グラフィックス 11" descr="グループ">
            <a:extLst>
              <a:ext uri="{FF2B5EF4-FFF2-40B4-BE49-F238E27FC236}">
                <a16:creationId xmlns:a16="http://schemas.microsoft.com/office/drawing/2014/main" id="{8D300D5A-9297-4FE9-89A2-2E508177CF7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18855" y="5280609"/>
            <a:ext cx="896425" cy="896425"/>
          </a:xfrm>
          <a:prstGeom prst="rect">
            <a:avLst/>
          </a:prstGeom>
        </p:spPr>
      </p:pic>
      <p:pic>
        <p:nvPicPr>
          <p:cNvPr id="13" name="グラフィックス 12" descr="グループ">
            <a:extLst>
              <a:ext uri="{FF2B5EF4-FFF2-40B4-BE49-F238E27FC236}">
                <a16:creationId xmlns:a16="http://schemas.microsoft.com/office/drawing/2014/main" id="{310CAFEA-5A85-432E-8B84-B8B7BD0B89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05006" y="5092286"/>
            <a:ext cx="896425" cy="896425"/>
          </a:xfrm>
          <a:prstGeom prst="rect">
            <a:avLst/>
          </a:prstGeom>
        </p:spPr>
      </p:pic>
      <p:pic>
        <p:nvPicPr>
          <p:cNvPr id="14" name="グラフィックス 13" descr="グループ">
            <a:extLst>
              <a:ext uri="{FF2B5EF4-FFF2-40B4-BE49-F238E27FC236}">
                <a16:creationId xmlns:a16="http://schemas.microsoft.com/office/drawing/2014/main" id="{0ED9D7DA-9557-4BD8-A664-D4641878923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38540" y="4470566"/>
            <a:ext cx="896425" cy="896425"/>
          </a:xfrm>
          <a:prstGeom prst="rect">
            <a:avLst/>
          </a:prstGeom>
        </p:spPr>
      </p:pic>
      <p:pic>
        <p:nvPicPr>
          <p:cNvPr id="15" name="グラフィックス 14" descr="グループ">
            <a:extLst>
              <a:ext uri="{FF2B5EF4-FFF2-40B4-BE49-F238E27FC236}">
                <a16:creationId xmlns:a16="http://schemas.microsoft.com/office/drawing/2014/main" id="{39034D58-3B35-4B41-8B6D-04D45E8885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20303" y="5280609"/>
            <a:ext cx="896425" cy="896425"/>
          </a:xfrm>
          <a:prstGeom prst="rect">
            <a:avLst/>
          </a:prstGeom>
        </p:spPr>
      </p:pic>
      <p:pic>
        <p:nvPicPr>
          <p:cNvPr id="17" name="グラフィックス 16" descr="曇り">
            <a:extLst>
              <a:ext uri="{FF2B5EF4-FFF2-40B4-BE49-F238E27FC236}">
                <a16:creationId xmlns:a16="http://schemas.microsoft.com/office/drawing/2014/main" id="{847EB00F-89E2-4D71-99BB-BEDE042F6D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84055" y="3048584"/>
            <a:ext cx="896425" cy="896425"/>
          </a:xfrm>
          <a:prstGeom prst="rect">
            <a:avLst/>
          </a:prstGeom>
        </p:spPr>
      </p:pic>
      <p:pic>
        <p:nvPicPr>
          <p:cNvPr id="19" name="グラフィックス 18" descr="社員証">
            <a:extLst>
              <a:ext uri="{FF2B5EF4-FFF2-40B4-BE49-F238E27FC236}">
                <a16:creationId xmlns:a16="http://schemas.microsoft.com/office/drawing/2014/main" id="{0C7962C1-AA40-4FED-AF0B-8C05B183B17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61486" y="3429000"/>
            <a:ext cx="472805" cy="472805"/>
          </a:xfrm>
          <a:prstGeom prst="rect">
            <a:avLst/>
          </a:prstGeom>
        </p:spPr>
      </p:pic>
      <p:pic>
        <p:nvPicPr>
          <p:cNvPr id="20" name="グラフィックス 19" descr="曇り">
            <a:extLst>
              <a:ext uri="{FF2B5EF4-FFF2-40B4-BE49-F238E27FC236}">
                <a16:creationId xmlns:a16="http://schemas.microsoft.com/office/drawing/2014/main" id="{5916078A-FD45-4BE9-BEC4-0F1CD15635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22156" y="3048584"/>
            <a:ext cx="896425" cy="896425"/>
          </a:xfrm>
          <a:prstGeom prst="rect">
            <a:avLst/>
          </a:prstGeom>
        </p:spPr>
      </p:pic>
      <p:pic>
        <p:nvPicPr>
          <p:cNvPr id="21" name="グラフィックス 20" descr="社員証">
            <a:extLst>
              <a:ext uri="{FF2B5EF4-FFF2-40B4-BE49-F238E27FC236}">
                <a16:creationId xmlns:a16="http://schemas.microsoft.com/office/drawing/2014/main" id="{B0478B1B-1750-4A13-AA06-D988670C429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25875" y="3472204"/>
            <a:ext cx="472805" cy="472805"/>
          </a:xfrm>
          <a:prstGeom prst="rect">
            <a:avLst/>
          </a:prstGeom>
        </p:spPr>
      </p:pic>
      <p:cxnSp>
        <p:nvCxnSpPr>
          <p:cNvPr id="27" name="直線コネクタ 26">
            <a:extLst>
              <a:ext uri="{FF2B5EF4-FFF2-40B4-BE49-F238E27FC236}">
                <a16:creationId xmlns:a16="http://schemas.microsoft.com/office/drawing/2014/main" id="{A0085D19-031E-4520-89A8-46E39A818EF3}"/>
              </a:ext>
            </a:extLst>
          </p:cNvPr>
          <p:cNvCxnSpPr/>
          <p:nvPr/>
        </p:nvCxnSpPr>
        <p:spPr>
          <a:xfrm flipV="1">
            <a:off x="1872372" y="2559635"/>
            <a:ext cx="747931" cy="70846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AB25443D-F975-4FE6-B596-8CE4BBF228D4}"/>
              </a:ext>
            </a:extLst>
          </p:cNvPr>
          <p:cNvCxnSpPr>
            <a:cxnSpLocks/>
            <a:stCxn id="17" idx="0"/>
          </p:cNvCxnSpPr>
          <p:nvPr/>
        </p:nvCxnSpPr>
        <p:spPr>
          <a:xfrm flipH="1" flipV="1">
            <a:off x="3068516" y="2559636"/>
            <a:ext cx="163752" cy="48894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03617D8C-9C32-4C1D-A066-ADA9BA2D77D1}"/>
              </a:ext>
            </a:extLst>
          </p:cNvPr>
          <p:cNvCxnSpPr>
            <a:cxnSpLocks/>
          </p:cNvCxnSpPr>
          <p:nvPr/>
        </p:nvCxnSpPr>
        <p:spPr>
          <a:xfrm flipH="1" flipV="1">
            <a:off x="3455574" y="2416805"/>
            <a:ext cx="1282966" cy="725807"/>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3B8E6593-976C-4065-9244-6DD063119ADD}"/>
              </a:ext>
            </a:extLst>
          </p:cNvPr>
          <p:cNvCxnSpPr>
            <a:cxnSpLocks/>
          </p:cNvCxnSpPr>
          <p:nvPr/>
        </p:nvCxnSpPr>
        <p:spPr>
          <a:xfrm flipV="1">
            <a:off x="1317033" y="4011651"/>
            <a:ext cx="183564" cy="594287"/>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397B7E63-7694-4EE3-980E-C02EA7CEFAA8}"/>
              </a:ext>
            </a:extLst>
          </p:cNvPr>
          <p:cNvCxnSpPr>
            <a:cxnSpLocks/>
          </p:cNvCxnSpPr>
          <p:nvPr/>
        </p:nvCxnSpPr>
        <p:spPr>
          <a:xfrm flipV="1">
            <a:off x="3079503" y="3997398"/>
            <a:ext cx="183564" cy="594287"/>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375CB021-378D-4272-BC6A-8D895600FB42}"/>
              </a:ext>
            </a:extLst>
          </p:cNvPr>
          <p:cNvCxnSpPr>
            <a:cxnSpLocks/>
            <a:stCxn id="14" idx="0"/>
          </p:cNvCxnSpPr>
          <p:nvPr/>
        </p:nvCxnSpPr>
        <p:spPr>
          <a:xfrm flipH="1" flipV="1">
            <a:off x="4918372" y="3994565"/>
            <a:ext cx="268380" cy="47600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C570C731-28A4-4075-9423-A7710FC1D3CE}"/>
              </a:ext>
            </a:extLst>
          </p:cNvPr>
          <p:cNvSpPr txBox="1"/>
          <p:nvPr/>
        </p:nvSpPr>
        <p:spPr>
          <a:xfrm>
            <a:off x="6873421" y="1995335"/>
            <a:ext cx="4561646" cy="944965"/>
          </a:xfrm>
          <a:prstGeom prst="rect">
            <a:avLst/>
          </a:prstGeom>
          <a:noFill/>
          <a:ln w="19050">
            <a:solidFill>
              <a:schemeClr val="accent1"/>
            </a:solidFill>
          </a:ln>
        </p:spPr>
        <p:txBody>
          <a:bodyPr wrap="square" lIns="179285" tIns="143428" rIns="179285" bIns="143428" rtlCol="0">
            <a:spAutoFit/>
          </a:bodyPr>
          <a:lstStyle/>
          <a:p>
            <a:pPr algn="ctr">
              <a:lnSpc>
                <a:spcPct val="90000"/>
              </a:lnSpc>
              <a:spcAft>
                <a:spcPts val="588"/>
              </a:spcAft>
            </a:pPr>
            <a:r>
              <a:rPr lang="ja-JP" altLang="en-US" sz="2353" dirty="0">
                <a:gradFill>
                  <a:gsLst>
                    <a:gs pos="2917">
                      <a:schemeClr val="tx1"/>
                    </a:gs>
                    <a:gs pos="30000">
                      <a:schemeClr val="tx1"/>
                    </a:gs>
                  </a:gsLst>
                  <a:lin ang="5400000" scaled="0"/>
                </a:gradFill>
              </a:rPr>
              <a:t>匿名インターネットは</a:t>
            </a:r>
            <a:br>
              <a:rPr lang="en-US" altLang="ja-JP" sz="2353" dirty="0">
                <a:gradFill>
                  <a:gsLst>
                    <a:gs pos="2917">
                      <a:schemeClr val="tx1"/>
                    </a:gs>
                    <a:gs pos="30000">
                      <a:schemeClr val="tx1"/>
                    </a:gs>
                  </a:gsLst>
                  <a:lin ang="5400000" scaled="0"/>
                </a:gradFill>
              </a:rPr>
            </a:br>
            <a:r>
              <a:rPr lang="ja-JP" altLang="en-US" sz="2353" dirty="0">
                <a:gradFill>
                  <a:gsLst>
                    <a:gs pos="2917">
                      <a:schemeClr val="tx1"/>
                    </a:gs>
                    <a:gs pos="30000">
                      <a:schemeClr val="tx1"/>
                    </a:gs>
                  </a:gsLst>
                  <a:lin ang="5400000" scaled="0"/>
                </a:gradFill>
              </a:rPr>
              <a:t>誰がいるかわからないから怖い</a:t>
            </a:r>
          </a:p>
        </p:txBody>
      </p:sp>
      <p:sp>
        <p:nvSpPr>
          <p:cNvPr id="40" name="テキスト ボックス 39">
            <a:extLst>
              <a:ext uri="{FF2B5EF4-FFF2-40B4-BE49-F238E27FC236}">
                <a16:creationId xmlns:a16="http://schemas.microsoft.com/office/drawing/2014/main" id="{A932A90D-0489-4669-B167-D300F0EB6550}"/>
              </a:ext>
            </a:extLst>
          </p:cNvPr>
          <p:cNvSpPr txBox="1"/>
          <p:nvPr/>
        </p:nvSpPr>
        <p:spPr>
          <a:xfrm>
            <a:off x="6873421" y="3708607"/>
            <a:ext cx="4561646" cy="619106"/>
          </a:xfrm>
          <a:prstGeom prst="rect">
            <a:avLst/>
          </a:prstGeom>
          <a:noFill/>
          <a:ln w="19050">
            <a:solidFill>
              <a:schemeClr val="accent1"/>
            </a:solidFill>
          </a:ln>
        </p:spPr>
        <p:txBody>
          <a:bodyPr wrap="square" lIns="179285" tIns="143428" rIns="179285" bIns="143428" rtlCol="0">
            <a:spAutoFit/>
          </a:bodyPr>
          <a:lstStyle/>
          <a:p>
            <a:pPr algn="ctr">
              <a:lnSpc>
                <a:spcPct val="90000"/>
              </a:lnSpc>
              <a:spcAft>
                <a:spcPts val="588"/>
              </a:spcAft>
            </a:pPr>
            <a:r>
              <a:rPr lang="ja-JP" altLang="en-US" sz="2353" dirty="0">
                <a:gradFill>
                  <a:gsLst>
                    <a:gs pos="2917">
                      <a:schemeClr val="tx1"/>
                    </a:gs>
                    <a:gs pos="30000">
                      <a:schemeClr val="tx1"/>
                    </a:gs>
                  </a:gsLst>
                  <a:lin ang="5400000" scaled="0"/>
                </a:gradFill>
              </a:rPr>
              <a:t>だったら名乗ればよい</a:t>
            </a:r>
          </a:p>
        </p:txBody>
      </p:sp>
      <p:sp>
        <p:nvSpPr>
          <p:cNvPr id="41" name="矢印: 下 40">
            <a:extLst>
              <a:ext uri="{FF2B5EF4-FFF2-40B4-BE49-F238E27FC236}">
                <a16:creationId xmlns:a16="http://schemas.microsoft.com/office/drawing/2014/main" id="{93B889AD-6EBA-40FB-ABF3-1D173C7C1C9F}"/>
              </a:ext>
            </a:extLst>
          </p:cNvPr>
          <p:cNvSpPr/>
          <p:nvPr/>
        </p:nvSpPr>
        <p:spPr bwMode="auto">
          <a:xfrm>
            <a:off x="8834364" y="3084135"/>
            <a:ext cx="616956" cy="446020"/>
          </a:xfrm>
          <a:prstGeom prst="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ja-JP" alt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42" name="矢印: 下 41">
            <a:extLst>
              <a:ext uri="{FF2B5EF4-FFF2-40B4-BE49-F238E27FC236}">
                <a16:creationId xmlns:a16="http://schemas.microsoft.com/office/drawing/2014/main" id="{7D9DA598-900F-4487-8F56-CDDFB9208D57}"/>
              </a:ext>
            </a:extLst>
          </p:cNvPr>
          <p:cNvSpPr/>
          <p:nvPr/>
        </p:nvSpPr>
        <p:spPr bwMode="auto">
          <a:xfrm>
            <a:off x="8842287" y="4553014"/>
            <a:ext cx="616956" cy="446020"/>
          </a:xfrm>
          <a:prstGeom prst="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ja-JP" alt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43" name="四角形: 角を丸くする 42">
            <a:extLst>
              <a:ext uri="{FF2B5EF4-FFF2-40B4-BE49-F238E27FC236}">
                <a16:creationId xmlns:a16="http://schemas.microsoft.com/office/drawing/2014/main" id="{663DFCF6-03FD-4585-B0AF-34F966D7C2D7}"/>
              </a:ext>
            </a:extLst>
          </p:cNvPr>
          <p:cNvSpPr/>
          <p:nvPr/>
        </p:nvSpPr>
        <p:spPr bwMode="auto">
          <a:xfrm>
            <a:off x="6868982" y="5155083"/>
            <a:ext cx="4566085" cy="650477"/>
          </a:xfrm>
          <a:prstGeom prst="roundRect">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altLang="ja-JP" sz="2353" dirty="0">
                <a:gradFill>
                  <a:gsLst>
                    <a:gs pos="0">
                      <a:srgbClr val="FFFFFF"/>
                    </a:gs>
                    <a:gs pos="100000">
                      <a:srgbClr val="FFFFFF"/>
                    </a:gs>
                  </a:gsLst>
                  <a:lin ang="5400000" scaled="0"/>
                </a:gradFill>
                <a:ea typeface="Segoe UI" pitchFamily="34" charset="0"/>
                <a:cs typeface="Segoe UI" pitchFamily="34" charset="0"/>
              </a:rPr>
              <a:t>ID</a:t>
            </a:r>
            <a:r>
              <a:rPr lang="ja-JP" altLang="en-US" sz="2353" dirty="0">
                <a:gradFill>
                  <a:gsLst>
                    <a:gs pos="0">
                      <a:srgbClr val="FFFFFF"/>
                    </a:gs>
                    <a:gs pos="100000">
                      <a:srgbClr val="FFFFFF"/>
                    </a:gs>
                  </a:gsLst>
                  <a:lin ang="5400000" scaled="0"/>
                </a:gradFill>
                <a:ea typeface="Segoe UI" pitchFamily="34" charset="0"/>
                <a:cs typeface="Segoe UI" pitchFamily="34" charset="0"/>
              </a:rPr>
              <a:t>連携による署名</a:t>
            </a:r>
          </a:p>
        </p:txBody>
      </p:sp>
    </p:spTree>
    <p:extLst>
      <p:ext uri="{BB962C8B-B14F-4D97-AF65-F5344CB8AC3E}">
        <p14:creationId xmlns:p14="http://schemas.microsoft.com/office/powerpoint/2010/main" val="54628713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792C41-59E8-4DA1-BD10-B685091BA6E5}"/>
              </a:ext>
            </a:extLst>
          </p:cNvPr>
          <p:cNvSpPr>
            <a:spLocks noGrp="1"/>
          </p:cNvSpPr>
          <p:nvPr>
            <p:ph type="title"/>
          </p:nvPr>
        </p:nvSpPr>
        <p:spPr/>
        <p:txBody>
          <a:bodyPr/>
          <a:lstStyle/>
          <a:p>
            <a:r>
              <a:rPr kumimoji="1" lang="ja-JP" altLang="en-US" dirty="0"/>
              <a:t>トラストのための「キー」はなにか</a:t>
            </a:r>
          </a:p>
        </p:txBody>
      </p:sp>
      <p:grpSp>
        <p:nvGrpSpPr>
          <p:cNvPr id="3" name="グループ化 2">
            <a:extLst>
              <a:ext uri="{FF2B5EF4-FFF2-40B4-BE49-F238E27FC236}">
                <a16:creationId xmlns:a16="http://schemas.microsoft.com/office/drawing/2014/main" id="{F357E770-8E6E-4D9A-AD05-FD7F8C9F282F}"/>
              </a:ext>
            </a:extLst>
          </p:cNvPr>
          <p:cNvGrpSpPr/>
          <p:nvPr/>
        </p:nvGrpSpPr>
        <p:grpSpPr>
          <a:xfrm>
            <a:off x="794913" y="1730670"/>
            <a:ext cx="4384964" cy="4296066"/>
            <a:chOff x="794913" y="1730670"/>
            <a:chExt cx="4384964" cy="4296066"/>
          </a:xfrm>
        </p:grpSpPr>
        <p:sp>
          <p:nvSpPr>
            <p:cNvPr id="4" name="正方形/長方形 3">
              <a:extLst>
                <a:ext uri="{FF2B5EF4-FFF2-40B4-BE49-F238E27FC236}">
                  <a16:creationId xmlns:a16="http://schemas.microsoft.com/office/drawing/2014/main" id="{634BCF48-9966-44FE-BEAA-F96AFEF8ECBF}"/>
                </a:ext>
              </a:extLst>
            </p:cNvPr>
            <p:cNvSpPr/>
            <p:nvPr/>
          </p:nvSpPr>
          <p:spPr bwMode="auto">
            <a:xfrm>
              <a:off x="794913" y="5579927"/>
              <a:ext cx="4384964" cy="446809"/>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ja-JP" altLang="en-US" sz="1600" b="1" dirty="0">
                  <a:gradFill>
                    <a:gsLst>
                      <a:gs pos="0">
                        <a:srgbClr val="FFFFFF"/>
                      </a:gs>
                      <a:gs pos="100000">
                        <a:srgbClr val="FFFFFF"/>
                      </a:gs>
                    </a:gsLst>
                    <a:lin ang="5400000" scaled="0"/>
                  </a:gradFill>
                  <a:latin typeface="+mj-ea"/>
                  <a:ea typeface="+mj-ea"/>
                  <a:cs typeface="Segoe UI" pitchFamily="34" charset="0"/>
                </a:rPr>
                <a:t>ネットワーク</a:t>
              </a:r>
            </a:p>
          </p:txBody>
        </p:sp>
        <p:sp>
          <p:nvSpPr>
            <p:cNvPr id="5" name="正方形/長方形 4">
              <a:extLst>
                <a:ext uri="{FF2B5EF4-FFF2-40B4-BE49-F238E27FC236}">
                  <a16:creationId xmlns:a16="http://schemas.microsoft.com/office/drawing/2014/main" id="{3CC8A0E4-6AA1-4E8E-891A-720C452FA4B1}"/>
                </a:ext>
              </a:extLst>
            </p:cNvPr>
            <p:cNvSpPr/>
            <p:nvPr/>
          </p:nvSpPr>
          <p:spPr bwMode="auto">
            <a:xfrm>
              <a:off x="794913" y="4480140"/>
              <a:ext cx="4384964" cy="44680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ja-JP" altLang="en-US" sz="1600" b="1" dirty="0">
                  <a:gradFill>
                    <a:gsLst>
                      <a:gs pos="0">
                        <a:srgbClr val="FFFFFF"/>
                      </a:gs>
                      <a:gs pos="100000">
                        <a:srgbClr val="FFFFFF"/>
                      </a:gs>
                    </a:gsLst>
                    <a:lin ang="5400000" scaled="0"/>
                  </a:gradFill>
                  <a:latin typeface="+mj-ea"/>
                  <a:ea typeface="+mj-ea"/>
                  <a:cs typeface="Segoe UI" pitchFamily="34" charset="0"/>
                </a:rPr>
                <a:t>ファームウェア</a:t>
              </a:r>
              <a:endParaRPr kumimoji="1" lang="ja-JP" altLang="en-US" sz="1600" b="1" dirty="0">
                <a:gradFill>
                  <a:gsLst>
                    <a:gs pos="0">
                      <a:srgbClr val="FFFFFF"/>
                    </a:gs>
                    <a:gs pos="100000">
                      <a:srgbClr val="FFFFFF"/>
                    </a:gs>
                  </a:gsLst>
                  <a:lin ang="5400000" scaled="0"/>
                </a:gradFill>
                <a:latin typeface="+mj-ea"/>
                <a:ea typeface="+mj-ea"/>
                <a:cs typeface="Segoe UI" pitchFamily="34" charset="0"/>
              </a:endParaRPr>
            </a:p>
          </p:txBody>
        </p:sp>
        <p:sp>
          <p:nvSpPr>
            <p:cNvPr id="6" name="正方形/長方形 5">
              <a:extLst>
                <a:ext uri="{FF2B5EF4-FFF2-40B4-BE49-F238E27FC236}">
                  <a16:creationId xmlns:a16="http://schemas.microsoft.com/office/drawing/2014/main" id="{1F43F61D-85B3-4CD5-9B78-7065CED37D26}"/>
                </a:ext>
              </a:extLst>
            </p:cNvPr>
            <p:cNvSpPr/>
            <p:nvPr/>
          </p:nvSpPr>
          <p:spPr bwMode="auto">
            <a:xfrm>
              <a:off x="794913" y="5030034"/>
              <a:ext cx="4384964" cy="44680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ja-JP" sz="1600" b="1" dirty="0">
                  <a:gradFill>
                    <a:gsLst>
                      <a:gs pos="0">
                        <a:srgbClr val="FFFFFF"/>
                      </a:gs>
                      <a:gs pos="100000">
                        <a:srgbClr val="FFFFFF"/>
                      </a:gs>
                    </a:gsLst>
                    <a:lin ang="5400000" scaled="0"/>
                  </a:gradFill>
                  <a:latin typeface="+mj-ea"/>
                  <a:ea typeface="+mj-ea"/>
                  <a:cs typeface="Segoe UI" pitchFamily="34" charset="0"/>
                </a:rPr>
                <a:t>PC</a:t>
              </a:r>
              <a:r>
                <a:rPr kumimoji="1" lang="ja-JP" altLang="en-US" sz="1600" b="1" dirty="0">
                  <a:gradFill>
                    <a:gsLst>
                      <a:gs pos="0">
                        <a:srgbClr val="FFFFFF"/>
                      </a:gs>
                      <a:gs pos="100000">
                        <a:srgbClr val="FFFFFF"/>
                      </a:gs>
                    </a:gsLst>
                    <a:lin ang="5400000" scaled="0"/>
                  </a:gradFill>
                  <a:latin typeface="+mj-ea"/>
                  <a:ea typeface="+mj-ea"/>
                  <a:cs typeface="Segoe UI" pitchFamily="34" charset="0"/>
                </a:rPr>
                <a:t>ハードウェア</a:t>
              </a:r>
            </a:p>
          </p:txBody>
        </p:sp>
        <p:sp>
          <p:nvSpPr>
            <p:cNvPr id="7" name="正方形/長方形 6">
              <a:extLst>
                <a:ext uri="{FF2B5EF4-FFF2-40B4-BE49-F238E27FC236}">
                  <a16:creationId xmlns:a16="http://schemas.microsoft.com/office/drawing/2014/main" id="{C9BF4B9C-C2C9-48BD-87BB-C4761638410B}"/>
                </a:ext>
              </a:extLst>
            </p:cNvPr>
            <p:cNvSpPr/>
            <p:nvPr/>
          </p:nvSpPr>
          <p:spPr bwMode="auto">
            <a:xfrm>
              <a:off x="794913" y="3930246"/>
              <a:ext cx="4384964" cy="44680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altLang="ja-JP" sz="1600" b="1" dirty="0">
                  <a:gradFill>
                    <a:gsLst>
                      <a:gs pos="0">
                        <a:srgbClr val="FFFFFF"/>
                      </a:gs>
                      <a:gs pos="100000">
                        <a:srgbClr val="FFFFFF"/>
                      </a:gs>
                    </a:gsLst>
                    <a:lin ang="5400000" scaled="0"/>
                  </a:gradFill>
                  <a:latin typeface="+mj-ea"/>
                  <a:ea typeface="+mj-ea"/>
                  <a:cs typeface="Segoe UI" pitchFamily="34" charset="0"/>
                </a:rPr>
                <a:t>OS</a:t>
              </a:r>
              <a:endParaRPr kumimoji="1" lang="ja-JP" altLang="en-US" sz="1600" b="1" dirty="0">
                <a:gradFill>
                  <a:gsLst>
                    <a:gs pos="0">
                      <a:srgbClr val="FFFFFF"/>
                    </a:gs>
                    <a:gs pos="100000">
                      <a:srgbClr val="FFFFFF"/>
                    </a:gs>
                  </a:gsLst>
                  <a:lin ang="5400000" scaled="0"/>
                </a:gradFill>
                <a:latin typeface="+mj-ea"/>
                <a:ea typeface="+mj-ea"/>
                <a:cs typeface="Segoe UI" pitchFamily="34" charset="0"/>
              </a:endParaRPr>
            </a:p>
          </p:txBody>
        </p:sp>
        <p:sp>
          <p:nvSpPr>
            <p:cNvPr id="8" name="正方形/長方形 7">
              <a:extLst>
                <a:ext uri="{FF2B5EF4-FFF2-40B4-BE49-F238E27FC236}">
                  <a16:creationId xmlns:a16="http://schemas.microsoft.com/office/drawing/2014/main" id="{50CD5DBF-CCCD-46D5-BE9F-DF274E80946C}"/>
                </a:ext>
              </a:extLst>
            </p:cNvPr>
            <p:cNvSpPr/>
            <p:nvPr/>
          </p:nvSpPr>
          <p:spPr bwMode="auto">
            <a:xfrm>
              <a:off x="794913" y="3380352"/>
              <a:ext cx="4384964" cy="44680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ja-JP" altLang="en-US" sz="1600" b="1" dirty="0">
                  <a:gradFill>
                    <a:gsLst>
                      <a:gs pos="0">
                        <a:srgbClr val="FFFFFF"/>
                      </a:gs>
                      <a:gs pos="100000">
                        <a:srgbClr val="FFFFFF"/>
                      </a:gs>
                    </a:gsLst>
                    <a:lin ang="5400000" scaled="0"/>
                  </a:gradFill>
                  <a:latin typeface="+mj-ea"/>
                  <a:ea typeface="+mj-ea"/>
                  <a:cs typeface="Segoe UI" pitchFamily="34" charset="0"/>
                </a:rPr>
                <a:t>ドライバ・ユーティリティ</a:t>
              </a:r>
              <a:endParaRPr kumimoji="1" lang="ja-JP" altLang="en-US" sz="1600" b="1" dirty="0">
                <a:gradFill>
                  <a:gsLst>
                    <a:gs pos="0">
                      <a:srgbClr val="FFFFFF"/>
                    </a:gs>
                    <a:gs pos="100000">
                      <a:srgbClr val="FFFFFF"/>
                    </a:gs>
                  </a:gsLst>
                  <a:lin ang="5400000" scaled="0"/>
                </a:gradFill>
                <a:latin typeface="+mj-ea"/>
                <a:ea typeface="+mj-ea"/>
                <a:cs typeface="Segoe UI" pitchFamily="34" charset="0"/>
              </a:endParaRPr>
            </a:p>
          </p:txBody>
        </p:sp>
        <p:sp>
          <p:nvSpPr>
            <p:cNvPr id="9" name="正方形/長方形 8">
              <a:extLst>
                <a:ext uri="{FF2B5EF4-FFF2-40B4-BE49-F238E27FC236}">
                  <a16:creationId xmlns:a16="http://schemas.microsoft.com/office/drawing/2014/main" id="{9F77C20D-7266-408A-951E-76F6F55277AF}"/>
                </a:ext>
              </a:extLst>
            </p:cNvPr>
            <p:cNvSpPr/>
            <p:nvPr/>
          </p:nvSpPr>
          <p:spPr bwMode="auto">
            <a:xfrm>
              <a:off x="794913" y="2830458"/>
              <a:ext cx="4384964" cy="44680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ja-JP" altLang="en-US" sz="1600" b="1" dirty="0">
                  <a:gradFill>
                    <a:gsLst>
                      <a:gs pos="0">
                        <a:srgbClr val="FFFFFF"/>
                      </a:gs>
                      <a:gs pos="100000">
                        <a:srgbClr val="FFFFFF"/>
                      </a:gs>
                    </a:gsLst>
                    <a:lin ang="5400000" scaled="0"/>
                  </a:gradFill>
                  <a:latin typeface="+mj-ea"/>
                  <a:ea typeface="+mj-ea"/>
                  <a:cs typeface="Segoe UI" pitchFamily="34" charset="0"/>
                </a:rPr>
                <a:t>アプリケーション</a:t>
              </a:r>
              <a:endParaRPr kumimoji="1" lang="ja-JP" altLang="en-US" sz="1600" b="1" dirty="0">
                <a:gradFill>
                  <a:gsLst>
                    <a:gs pos="0">
                      <a:srgbClr val="FFFFFF"/>
                    </a:gs>
                    <a:gs pos="100000">
                      <a:srgbClr val="FFFFFF"/>
                    </a:gs>
                  </a:gsLst>
                  <a:lin ang="5400000" scaled="0"/>
                </a:gradFill>
                <a:latin typeface="+mj-ea"/>
                <a:ea typeface="+mj-ea"/>
                <a:cs typeface="Segoe UI" pitchFamily="34" charset="0"/>
              </a:endParaRPr>
            </a:p>
          </p:txBody>
        </p:sp>
        <p:sp>
          <p:nvSpPr>
            <p:cNvPr id="10" name="正方形/長方形 9">
              <a:extLst>
                <a:ext uri="{FF2B5EF4-FFF2-40B4-BE49-F238E27FC236}">
                  <a16:creationId xmlns:a16="http://schemas.microsoft.com/office/drawing/2014/main" id="{1E24DE3C-5DB3-465E-86A6-2F17D32C50CD}"/>
                </a:ext>
              </a:extLst>
            </p:cNvPr>
            <p:cNvSpPr/>
            <p:nvPr/>
          </p:nvSpPr>
          <p:spPr bwMode="auto">
            <a:xfrm>
              <a:off x="794913" y="2280564"/>
              <a:ext cx="4384964" cy="446809"/>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ja-JP" altLang="en-US" sz="1600" b="1" dirty="0">
                  <a:gradFill>
                    <a:gsLst>
                      <a:gs pos="0">
                        <a:srgbClr val="FFFFFF"/>
                      </a:gs>
                      <a:gs pos="100000">
                        <a:srgbClr val="FFFFFF"/>
                      </a:gs>
                    </a:gsLst>
                    <a:lin ang="5400000" scaled="0"/>
                  </a:gradFill>
                  <a:latin typeface="+mj-ea"/>
                  <a:ea typeface="+mj-ea"/>
                  <a:cs typeface="Segoe UI" pitchFamily="34" charset="0"/>
                </a:rPr>
                <a:t>データ</a:t>
              </a:r>
              <a:endParaRPr kumimoji="1" lang="ja-JP" altLang="en-US" sz="1600" b="1" dirty="0">
                <a:gradFill>
                  <a:gsLst>
                    <a:gs pos="0">
                      <a:srgbClr val="FFFFFF"/>
                    </a:gs>
                    <a:gs pos="100000">
                      <a:srgbClr val="FFFFFF"/>
                    </a:gs>
                  </a:gsLst>
                  <a:lin ang="5400000" scaled="0"/>
                </a:gradFill>
                <a:latin typeface="+mj-ea"/>
                <a:ea typeface="+mj-ea"/>
                <a:cs typeface="Segoe UI" pitchFamily="34" charset="0"/>
              </a:endParaRPr>
            </a:p>
          </p:txBody>
        </p:sp>
        <p:sp>
          <p:nvSpPr>
            <p:cNvPr id="11" name="正方形/長方形 10">
              <a:extLst>
                <a:ext uri="{FF2B5EF4-FFF2-40B4-BE49-F238E27FC236}">
                  <a16:creationId xmlns:a16="http://schemas.microsoft.com/office/drawing/2014/main" id="{D6A0424D-EFE8-4BCE-81D2-C22C4E7E4EAB}"/>
                </a:ext>
              </a:extLst>
            </p:cNvPr>
            <p:cNvSpPr/>
            <p:nvPr/>
          </p:nvSpPr>
          <p:spPr bwMode="auto">
            <a:xfrm>
              <a:off x="794913" y="1730670"/>
              <a:ext cx="4384964" cy="446809"/>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ja-JP" altLang="en-US" sz="1600" b="1" dirty="0">
                  <a:gradFill>
                    <a:gsLst>
                      <a:gs pos="0">
                        <a:srgbClr val="FFFFFF"/>
                      </a:gs>
                      <a:gs pos="100000">
                        <a:srgbClr val="FFFFFF"/>
                      </a:gs>
                    </a:gsLst>
                    <a:lin ang="5400000" scaled="0"/>
                  </a:gradFill>
                  <a:latin typeface="+mj-ea"/>
                  <a:ea typeface="+mj-ea"/>
                  <a:cs typeface="Segoe UI" pitchFamily="34" charset="0"/>
                </a:rPr>
                <a:t>ユーザ</a:t>
              </a:r>
              <a:endParaRPr kumimoji="1" lang="ja-JP" altLang="en-US" sz="1600" b="1" dirty="0">
                <a:gradFill>
                  <a:gsLst>
                    <a:gs pos="0">
                      <a:srgbClr val="FFFFFF"/>
                    </a:gs>
                    <a:gs pos="100000">
                      <a:srgbClr val="FFFFFF"/>
                    </a:gs>
                  </a:gsLst>
                  <a:lin ang="5400000" scaled="0"/>
                </a:gradFill>
                <a:latin typeface="+mj-ea"/>
                <a:ea typeface="+mj-ea"/>
                <a:cs typeface="Segoe UI" pitchFamily="34" charset="0"/>
              </a:endParaRPr>
            </a:p>
          </p:txBody>
        </p:sp>
        <p:sp>
          <p:nvSpPr>
            <p:cNvPr id="12" name="四角形: 角を丸くする 11">
              <a:extLst>
                <a:ext uri="{FF2B5EF4-FFF2-40B4-BE49-F238E27FC236}">
                  <a16:creationId xmlns:a16="http://schemas.microsoft.com/office/drawing/2014/main" id="{5A73ED1D-7031-4F9D-9CFF-FEA748CC4A75}"/>
                </a:ext>
              </a:extLst>
            </p:cNvPr>
            <p:cNvSpPr/>
            <p:nvPr/>
          </p:nvSpPr>
          <p:spPr bwMode="auto">
            <a:xfrm>
              <a:off x="4265476" y="5102770"/>
              <a:ext cx="789709" cy="290945"/>
            </a:xfrm>
            <a:prstGeom prst="roundRect">
              <a:avLst/>
            </a:prstGeom>
            <a:solidFill>
              <a:schemeClr val="tx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kumimoji="1" lang="en-US" altLang="ja-JP" sz="1200" b="1" dirty="0">
                  <a:solidFill>
                    <a:schemeClr val="accent1"/>
                  </a:solidFill>
                  <a:ea typeface="Segoe UI" pitchFamily="34" charset="0"/>
                  <a:cs typeface="Segoe UI" pitchFamily="34" charset="0"/>
                </a:rPr>
                <a:t>TPM</a:t>
              </a:r>
              <a:endParaRPr kumimoji="1" lang="ja-JP" altLang="en-US" sz="1200" b="1" dirty="0" err="1">
                <a:solidFill>
                  <a:schemeClr val="accent1"/>
                </a:solidFill>
                <a:ea typeface="Segoe UI" pitchFamily="34" charset="0"/>
                <a:cs typeface="Segoe UI" pitchFamily="34" charset="0"/>
              </a:endParaRPr>
            </a:p>
          </p:txBody>
        </p:sp>
      </p:grpSp>
      <p:sp>
        <p:nvSpPr>
          <p:cNvPr id="13" name="テキスト ボックス 12">
            <a:extLst>
              <a:ext uri="{FF2B5EF4-FFF2-40B4-BE49-F238E27FC236}">
                <a16:creationId xmlns:a16="http://schemas.microsoft.com/office/drawing/2014/main" id="{B46BFDCB-677B-4873-A0B9-8BF6CFEF7FBB}"/>
              </a:ext>
            </a:extLst>
          </p:cNvPr>
          <p:cNvSpPr txBox="1"/>
          <p:nvPr/>
        </p:nvSpPr>
        <p:spPr>
          <a:xfrm>
            <a:off x="5409952" y="1641414"/>
            <a:ext cx="6224155" cy="4265783"/>
          </a:xfrm>
          <a:prstGeom prst="rect">
            <a:avLst/>
          </a:prstGeom>
          <a:noFill/>
        </p:spPr>
        <p:txBody>
          <a:bodyPr wrap="square" lIns="182880" tIns="146304" rIns="182880" bIns="146304" rtlCol="0">
            <a:spAutoFit/>
          </a:bodyPr>
          <a:lstStyle/>
          <a:p>
            <a:pPr>
              <a:lnSpc>
                <a:spcPct val="150000"/>
              </a:lnSpc>
              <a:spcAft>
                <a:spcPts val="600"/>
              </a:spcAft>
            </a:pPr>
            <a:r>
              <a:rPr kumimoji="1" lang="ja-JP" altLang="en-US" sz="2000" b="1" dirty="0">
                <a:solidFill>
                  <a:schemeClr val="accent1"/>
                </a:solidFill>
              </a:rPr>
              <a:t>なりすましがもっとも大きな問題</a:t>
            </a:r>
            <a:endParaRPr kumimoji="1" lang="en-US" altLang="ja-JP" sz="2000" b="1" dirty="0">
              <a:solidFill>
                <a:schemeClr val="accent1"/>
              </a:solidFill>
            </a:endParaRPr>
          </a:p>
          <a:p>
            <a:pPr>
              <a:spcAft>
                <a:spcPts val="600"/>
              </a:spcAft>
            </a:pPr>
            <a:r>
              <a:rPr lang="ja-JP" altLang="en-US" dirty="0">
                <a:gradFill>
                  <a:gsLst>
                    <a:gs pos="2917">
                      <a:schemeClr val="tx1"/>
                    </a:gs>
                    <a:gs pos="30000">
                      <a:schemeClr val="tx1"/>
                    </a:gs>
                  </a:gsLst>
                  <a:lin ang="5400000" scaled="0"/>
                </a:gradFill>
              </a:rPr>
              <a:t>ほとんどの攻撃がなりすまし。</a:t>
            </a:r>
            <a:r>
              <a:rPr lang="en-US" altLang="ja-JP" dirty="0">
                <a:gradFill>
                  <a:gsLst>
                    <a:gs pos="2917">
                      <a:schemeClr val="tx1"/>
                    </a:gs>
                    <a:gs pos="30000">
                      <a:schemeClr val="tx1"/>
                    </a:gs>
                  </a:gsLst>
                  <a:lin ang="5400000" scaled="0"/>
                </a:gradFill>
              </a:rPr>
              <a:t>IoT</a:t>
            </a:r>
            <a:r>
              <a:rPr lang="ja-JP" altLang="en-US" dirty="0">
                <a:gradFill>
                  <a:gsLst>
                    <a:gs pos="2917">
                      <a:schemeClr val="tx1"/>
                    </a:gs>
                    <a:gs pos="30000">
                      <a:schemeClr val="tx1"/>
                    </a:gs>
                  </a:gsLst>
                  <a:lin ang="5400000" scaled="0"/>
                </a:gradFill>
              </a:rPr>
              <a:t>の時代になっても、</a:t>
            </a:r>
            <a:r>
              <a:rPr lang="en-US" altLang="ja-JP" dirty="0">
                <a:gradFill>
                  <a:gsLst>
                    <a:gs pos="2917">
                      <a:schemeClr val="tx1"/>
                    </a:gs>
                    <a:gs pos="30000">
                      <a:schemeClr val="tx1"/>
                    </a:gs>
                  </a:gsLst>
                  <a:lin ang="5400000" scaled="0"/>
                </a:gradFill>
              </a:rPr>
              <a:t>IoT</a:t>
            </a:r>
            <a:r>
              <a:rPr lang="ja-JP" altLang="en-US" dirty="0">
                <a:gradFill>
                  <a:gsLst>
                    <a:gs pos="2917">
                      <a:schemeClr val="tx1"/>
                    </a:gs>
                    <a:gs pos="30000">
                      <a:schemeClr val="tx1"/>
                    </a:gs>
                  </a:gsLst>
                  <a:lin ang="5400000" scaled="0"/>
                </a:gradFill>
              </a:rPr>
              <a:t>機器のなりすましや、サーバのなりすましでデータ全体の改ざんなどを行うことが可能です。</a:t>
            </a:r>
            <a:endParaRPr lang="en-US" altLang="ja-JP" dirty="0">
              <a:gradFill>
                <a:gsLst>
                  <a:gs pos="2917">
                    <a:schemeClr val="tx1"/>
                  </a:gs>
                  <a:gs pos="30000">
                    <a:schemeClr val="tx1"/>
                  </a:gs>
                </a:gsLst>
                <a:lin ang="5400000" scaled="0"/>
              </a:gradFill>
            </a:endParaRPr>
          </a:p>
          <a:p>
            <a:pPr>
              <a:spcAft>
                <a:spcPts val="600"/>
              </a:spcAft>
            </a:pPr>
            <a:endParaRPr lang="en-US" altLang="ja-JP" b="1" dirty="0">
              <a:gradFill>
                <a:gsLst>
                  <a:gs pos="2917">
                    <a:schemeClr val="tx1"/>
                  </a:gs>
                  <a:gs pos="30000">
                    <a:schemeClr val="tx1"/>
                  </a:gs>
                </a:gsLst>
                <a:lin ang="5400000" scaled="0"/>
              </a:gradFill>
            </a:endParaRPr>
          </a:p>
          <a:p>
            <a:pPr>
              <a:spcAft>
                <a:spcPts val="600"/>
              </a:spcAft>
            </a:pPr>
            <a:r>
              <a:rPr lang="ja-JP" altLang="en-US" sz="2000" b="1" dirty="0">
                <a:solidFill>
                  <a:srgbClr val="0078D7"/>
                </a:solidFill>
              </a:rPr>
              <a:t>レイヤーごとのトラストキーはなにか？</a:t>
            </a:r>
            <a:endParaRPr lang="en-US" altLang="ja-JP" sz="2000" b="1" dirty="0">
              <a:solidFill>
                <a:srgbClr val="0078D7"/>
              </a:solidFill>
            </a:endParaRPr>
          </a:p>
          <a:p>
            <a:pPr>
              <a:spcAft>
                <a:spcPts val="600"/>
              </a:spcAft>
            </a:pPr>
            <a:r>
              <a:rPr lang="ja-JP" altLang="en-US" dirty="0">
                <a:gradFill>
                  <a:gsLst>
                    <a:gs pos="2917">
                      <a:schemeClr val="tx1"/>
                    </a:gs>
                    <a:gs pos="30000">
                      <a:schemeClr val="tx1"/>
                    </a:gs>
                  </a:gsLst>
                  <a:lin ang="5400000" scaled="0"/>
                </a:gradFill>
              </a:rPr>
              <a:t>ハードウェアが本物であることを確認するためのキーになっているのが「証明書」です。ハードウェアにおいては、証明書は端末の</a:t>
            </a:r>
            <a:r>
              <a:rPr lang="en-US" altLang="ja-JP" dirty="0">
                <a:gradFill>
                  <a:gsLst>
                    <a:gs pos="2917">
                      <a:schemeClr val="tx1"/>
                    </a:gs>
                    <a:gs pos="30000">
                      <a:schemeClr val="tx1"/>
                    </a:gs>
                  </a:gsLst>
                  <a:lin ang="5400000" scaled="0"/>
                </a:gradFill>
              </a:rPr>
              <a:t>TPM</a:t>
            </a:r>
            <a:r>
              <a:rPr lang="ja-JP" altLang="en-US" dirty="0">
                <a:gradFill>
                  <a:gsLst>
                    <a:gs pos="2917">
                      <a:schemeClr val="tx1"/>
                    </a:gs>
                    <a:gs pos="30000">
                      <a:schemeClr val="tx1"/>
                    </a:gs>
                  </a:gsLst>
                  <a:lin ang="5400000" scaled="0"/>
                </a:gradFill>
              </a:rPr>
              <a:t>（</a:t>
            </a:r>
            <a:r>
              <a:rPr lang="en-US" altLang="ja-JP" dirty="0">
                <a:gradFill>
                  <a:gsLst>
                    <a:gs pos="2917">
                      <a:schemeClr val="tx1"/>
                    </a:gs>
                    <a:gs pos="30000">
                      <a:schemeClr val="tx1"/>
                    </a:gs>
                  </a:gsLst>
                  <a:lin ang="5400000" scaled="0"/>
                </a:gradFill>
              </a:rPr>
              <a:t>Trusted Platform/Protection Module</a:t>
            </a:r>
            <a:r>
              <a:rPr lang="ja-JP" altLang="en-US" dirty="0">
                <a:gradFill>
                  <a:gsLst>
                    <a:gs pos="2917">
                      <a:schemeClr val="tx1"/>
                    </a:gs>
                    <a:gs pos="30000">
                      <a:schemeClr val="tx1"/>
                    </a:gs>
                  </a:gsLst>
                  <a:lin ang="5400000" scaled="0"/>
                </a:gradFill>
              </a:rPr>
              <a:t>）に格納されています。</a:t>
            </a:r>
            <a:endParaRPr lang="en-US" altLang="ja-JP" dirty="0">
              <a:gradFill>
                <a:gsLst>
                  <a:gs pos="2917">
                    <a:schemeClr val="tx1"/>
                  </a:gs>
                  <a:gs pos="30000">
                    <a:schemeClr val="tx1"/>
                  </a:gs>
                </a:gsLst>
                <a:lin ang="5400000" scaled="0"/>
              </a:gradFill>
            </a:endParaRPr>
          </a:p>
          <a:p>
            <a:pPr>
              <a:spcAft>
                <a:spcPts val="600"/>
              </a:spcAft>
            </a:pPr>
            <a:r>
              <a:rPr lang="ja-JP" altLang="en-US" dirty="0">
                <a:gradFill>
                  <a:gsLst>
                    <a:gs pos="2917">
                      <a:schemeClr val="tx1"/>
                    </a:gs>
                    <a:gs pos="30000">
                      <a:schemeClr val="tx1"/>
                    </a:gs>
                  </a:gsLst>
                  <a:lin ang="5400000" scaled="0"/>
                </a:gradFill>
              </a:rPr>
              <a:t>そのほかのレイヤーではどうでしょうか。</a:t>
            </a:r>
            <a:endParaRPr lang="en-US" altLang="ja-JP" dirty="0">
              <a:gradFill>
                <a:gsLst>
                  <a:gs pos="2917">
                    <a:schemeClr val="tx1"/>
                  </a:gs>
                  <a:gs pos="30000">
                    <a:schemeClr val="tx1"/>
                  </a:gs>
                </a:gsLst>
                <a:lin ang="5400000" scaled="0"/>
              </a:gradFill>
            </a:endParaRPr>
          </a:p>
          <a:p>
            <a:pPr>
              <a:spcAft>
                <a:spcPts val="600"/>
              </a:spcAft>
            </a:pPr>
            <a:endParaRPr lang="en-US" altLang="ja-JP"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78192523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96A128-CCF6-3C4C-90CB-6E8D9752DEB8}"/>
              </a:ext>
            </a:extLst>
          </p:cNvPr>
          <p:cNvSpPr>
            <a:spLocks noGrp="1"/>
          </p:cNvSpPr>
          <p:nvPr>
            <p:ph type="title"/>
          </p:nvPr>
        </p:nvSpPr>
        <p:spPr>
          <a:xfrm>
            <a:off x="269239" y="2084172"/>
            <a:ext cx="11653523" cy="940066"/>
          </a:xfrm>
        </p:spPr>
        <p:txBody>
          <a:bodyPr/>
          <a:lstStyle/>
          <a:p>
            <a:r>
              <a:rPr kumimoji="1" lang="ja-JP" altLang="en-US" sz="5400"/>
              <a:t>事業継続のためのセキュリティ基盤</a:t>
            </a:r>
          </a:p>
        </p:txBody>
      </p:sp>
    </p:spTree>
    <p:extLst>
      <p:ext uri="{BB962C8B-B14F-4D97-AF65-F5344CB8AC3E}">
        <p14:creationId xmlns:p14="http://schemas.microsoft.com/office/powerpoint/2010/main" val="361744630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A8DEB760-7337-CC42-9214-4AA503D2C04C}"/>
              </a:ext>
            </a:extLst>
          </p:cNvPr>
          <p:cNvSpPr>
            <a:spLocks noGrp="1"/>
          </p:cNvSpPr>
          <p:nvPr>
            <p:ph type="title"/>
          </p:nvPr>
        </p:nvSpPr>
        <p:spPr/>
        <p:txBody>
          <a:bodyPr/>
          <a:lstStyle/>
          <a:p>
            <a:r>
              <a:rPr kumimoji="1" lang="ja-JP" altLang="en-US"/>
              <a:t>システム統合のためにサービスを止める？</a:t>
            </a:r>
          </a:p>
        </p:txBody>
      </p:sp>
      <p:sp>
        <p:nvSpPr>
          <p:cNvPr id="4" name="正方形/長方形 3">
            <a:extLst>
              <a:ext uri="{FF2B5EF4-FFF2-40B4-BE49-F238E27FC236}">
                <a16:creationId xmlns:a16="http://schemas.microsoft.com/office/drawing/2014/main" id="{ADE24619-92B4-B74E-9517-A0C6BEFE6385}"/>
              </a:ext>
            </a:extLst>
          </p:cNvPr>
          <p:cNvSpPr/>
          <p:nvPr/>
        </p:nvSpPr>
        <p:spPr bwMode="auto">
          <a:xfrm>
            <a:off x="1242369" y="1936277"/>
            <a:ext cx="2133600" cy="89966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ja-JP" altLang="en-US" sz="2000">
                <a:gradFill>
                  <a:gsLst>
                    <a:gs pos="0">
                      <a:srgbClr val="FFFFFF"/>
                    </a:gs>
                    <a:gs pos="100000">
                      <a:srgbClr val="FFFFFF"/>
                    </a:gs>
                  </a:gsLst>
                  <a:lin ang="5400000" scaled="0"/>
                </a:gradFill>
                <a:latin typeface="+mn-ea"/>
                <a:cs typeface="Segoe UI" pitchFamily="34" charset="0"/>
              </a:rPr>
              <a:t>新機能追加や</a:t>
            </a:r>
            <a:endParaRPr lang="en-US" altLang="ja-JP" sz="2000" dirty="0">
              <a:gradFill>
                <a:gsLst>
                  <a:gs pos="0">
                    <a:srgbClr val="FFFFFF"/>
                  </a:gs>
                  <a:gs pos="100000">
                    <a:srgbClr val="FFFFFF"/>
                  </a:gs>
                </a:gsLst>
                <a:lin ang="5400000" scaled="0"/>
              </a:gradFill>
              <a:latin typeface="+mn-ea"/>
              <a:cs typeface="Segoe UI" pitchFamily="34" charset="0"/>
            </a:endParaRPr>
          </a:p>
          <a:p>
            <a:pPr algn="ctr" defTabSz="932472" fontAlgn="base">
              <a:spcBef>
                <a:spcPct val="0"/>
              </a:spcBef>
              <a:spcAft>
                <a:spcPct val="0"/>
              </a:spcAft>
            </a:pPr>
            <a:r>
              <a:rPr kumimoji="1" lang="ja-JP" altLang="en-US" sz="2000">
                <a:gradFill>
                  <a:gsLst>
                    <a:gs pos="0">
                      <a:srgbClr val="FFFFFF"/>
                    </a:gs>
                    <a:gs pos="100000">
                      <a:srgbClr val="FFFFFF"/>
                    </a:gs>
                  </a:gsLst>
                  <a:lin ang="5400000" scaled="0"/>
                </a:gradFill>
                <a:latin typeface="+mn-ea"/>
                <a:cs typeface="Segoe UI" pitchFamily="34" charset="0"/>
              </a:rPr>
              <a:t>バグ修正</a:t>
            </a:r>
            <a:endParaRPr kumimoji="1" lang="ja-JP" altLang="en-US" sz="2000" dirty="0" err="1">
              <a:gradFill>
                <a:gsLst>
                  <a:gs pos="0">
                    <a:srgbClr val="FFFFFF"/>
                  </a:gs>
                  <a:gs pos="100000">
                    <a:srgbClr val="FFFFFF"/>
                  </a:gs>
                </a:gsLst>
                <a:lin ang="5400000" scaled="0"/>
              </a:gradFill>
              <a:latin typeface="+mn-ea"/>
              <a:cs typeface="Segoe UI" pitchFamily="34" charset="0"/>
            </a:endParaRPr>
          </a:p>
        </p:txBody>
      </p:sp>
      <p:sp>
        <p:nvSpPr>
          <p:cNvPr id="5" name="正方形/長方形 4">
            <a:extLst>
              <a:ext uri="{FF2B5EF4-FFF2-40B4-BE49-F238E27FC236}">
                <a16:creationId xmlns:a16="http://schemas.microsoft.com/office/drawing/2014/main" id="{F9B5C45A-83B4-C34A-9080-B465C5CC5C64}"/>
              </a:ext>
            </a:extLst>
          </p:cNvPr>
          <p:cNvSpPr/>
          <p:nvPr/>
        </p:nvSpPr>
        <p:spPr bwMode="auto">
          <a:xfrm>
            <a:off x="3568474" y="1936277"/>
            <a:ext cx="4507832" cy="89966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ja-JP" altLang="en-US" sz="2000">
                <a:gradFill>
                  <a:gsLst>
                    <a:gs pos="0">
                      <a:srgbClr val="FFFFFF"/>
                    </a:gs>
                    <a:gs pos="100000">
                      <a:srgbClr val="FFFFFF"/>
                    </a:gs>
                  </a:gsLst>
                  <a:lin ang="5400000" scaled="0"/>
                </a:gradFill>
                <a:latin typeface="+mn-ea"/>
                <a:cs typeface="Segoe UI" pitchFamily="34" charset="0"/>
              </a:rPr>
              <a:t>テストや検査</a:t>
            </a:r>
            <a:endParaRPr lang="en-US" altLang="ja-JP" sz="2000" dirty="0">
              <a:gradFill>
                <a:gsLst>
                  <a:gs pos="0">
                    <a:srgbClr val="FFFFFF"/>
                  </a:gs>
                  <a:gs pos="100000">
                    <a:srgbClr val="FFFFFF"/>
                  </a:gs>
                </a:gsLst>
                <a:lin ang="5400000" scaled="0"/>
              </a:gradFill>
              <a:latin typeface="+mn-ea"/>
              <a:cs typeface="Segoe UI" pitchFamily="34" charset="0"/>
            </a:endParaRPr>
          </a:p>
        </p:txBody>
      </p:sp>
      <p:sp>
        <p:nvSpPr>
          <p:cNvPr id="6" name="正方形/長方形 5">
            <a:extLst>
              <a:ext uri="{FF2B5EF4-FFF2-40B4-BE49-F238E27FC236}">
                <a16:creationId xmlns:a16="http://schemas.microsoft.com/office/drawing/2014/main" id="{202B6418-67EF-E54B-8389-7D17A922B290}"/>
              </a:ext>
            </a:extLst>
          </p:cNvPr>
          <p:cNvSpPr/>
          <p:nvPr/>
        </p:nvSpPr>
        <p:spPr bwMode="auto">
          <a:xfrm>
            <a:off x="8260791" y="1936277"/>
            <a:ext cx="2895599" cy="89966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ja-JP" altLang="en-US" sz="2000">
                <a:gradFill>
                  <a:gsLst>
                    <a:gs pos="0">
                      <a:srgbClr val="FFFFFF"/>
                    </a:gs>
                    <a:gs pos="100000">
                      <a:srgbClr val="FFFFFF"/>
                    </a:gs>
                  </a:gsLst>
                  <a:lin ang="5400000" scaled="0"/>
                </a:gradFill>
                <a:latin typeface="+mn-ea"/>
                <a:cs typeface="Segoe UI" pitchFamily="34" charset="0"/>
              </a:rPr>
              <a:t>システムの起動</a:t>
            </a:r>
            <a:endParaRPr lang="en-US" altLang="ja-JP" sz="2000" dirty="0">
              <a:gradFill>
                <a:gsLst>
                  <a:gs pos="0">
                    <a:srgbClr val="FFFFFF"/>
                  </a:gs>
                  <a:gs pos="100000">
                    <a:srgbClr val="FFFFFF"/>
                  </a:gs>
                </a:gsLst>
                <a:lin ang="5400000" scaled="0"/>
              </a:gradFill>
              <a:latin typeface="+mn-ea"/>
              <a:cs typeface="Segoe UI" pitchFamily="34" charset="0"/>
            </a:endParaRPr>
          </a:p>
        </p:txBody>
      </p:sp>
      <p:sp>
        <p:nvSpPr>
          <p:cNvPr id="7" name="左大かっこ 6">
            <a:extLst>
              <a:ext uri="{FF2B5EF4-FFF2-40B4-BE49-F238E27FC236}">
                <a16:creationId xmlns:a16="http://schemas.microsoft.com/office/drawing/2014/main" id="{3FCDBE34-E37F-7044-839A-CB476461D4A1}"/>
              </a:ext>
            </a:extLst>
          </p:cNvPr>
          <p:cNvSpPr/>
          <p:nvPr/>
        </p:nvSpPr>
        <p:spPr>
          <a:xfrm rot="16200000">
            <a:off x="6117540" y="-1510944"/>
            <a:ext cx="163678" cy="9914021"/>
          </a:xfrm>
          <a:prstGeom prst="leftBracket">
            <a:avLst>
              <a:gd name="adj" fmla="val 152942"/>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DA3415E1-60D2-5744-9739-BF28F802C0BC}"/>
              </a:ext>
            </a:extLst>
          </p:cNvPr>
          <p:cNvSpPr txBox="1"/>
          <p:nvPr/>
        </p:nvSpPr>
        <p:spPr>
          <a:xfrm>
            <a:off x="1880846" y="2814333"/>
            <a:ext cx="856645" cy="547458"/>
          </a:xfrm>
          <a:prstGeom prst="rect">
            <a:avLst/>
          </a:prstGeom>
          <a:noFill/>
        </p:spPr>
        <p:txBody>
          <a:bodyPr wrap="none" lIns="182880" tIns="146304" rIns="182880" bIns="146304" rtlCol="0">
            <a:spAutoFit/>
          </a:bodyPr>
          <a:lstStyle/>
          <a:p>
            <a:pPr algn="ctr">
              <a:lnSpc>
                <a:spcPct val="90000"/>
              </a:lnSpc>
              <a:spcAft>
                <a:spcPts val="600"/>
              </a:spcAft>
            </a:pPr>
            <a:r>
              <a:rPr kumimoji="1" lang="en-US" altLang="ja-JP" dirty="0">
                <a:gradFill>
                  <a:gsLst>
                    <a:gs pos="2917">
                      <a:schemeClr val="tx1"/>
                    </a:gs>
                    <a:gs pos="30000">
                      <a:schemeClr val="tx1"/>
                    </a:gs>
                  </a:gsLst>
                  <a:lin ang="5400000" scaled="0"/>
                </a:gradFill>
              </a:rPr>
              <a:t>30</a:t>
            </a:r>
            <a:r>
              <a:rPr kumimoji="1" lang="ja-JP" altLang="en-US">
                <a:gradFill>
                  <a:gsLst>
                    <a:gs pos="2917">
                      <a:schemeClr val="tx1"/>
                    </a:gs>
                    <a:gs pos="30000">
                      <a:schemeClr val="tx1"/>
                    </a:gs>
                  </a:gsLst>
                  <a:lin ang="5400000" scaled="0"/>
                </a:gradFill>
              </a:rPr>
              <a:t>分</a:t>
            </a:r>
            <a:endParaRPr kumimoji="1" lang="ja-JP" altLang="en-US" dirty="0" err="1">
              <a:gradFill>
                <a:gsLst>
                  <a:gs pos="2917">
                    <a:schemeClr val="tx1"/>
                  </a:gs>
                  <a:gs pos="30000">
                    <a:schemeClr val="tx1"/>
                  </a:gs>
                </a:gsLst>
                <a:lin ang="5400000" scaled="0"/>
              </a:gradFill>
            </a:endParaRPr>
          </a:p>
        </p:txBody>
      </p:sp>
      <p:sp>
        <p:nvSpPr>
          <p:cNvPr id="9" name="テキスト ボックス 8">
            <a:extLst>
              <a:ext uri="{FF2B5EF4-FFF2-40B4-BE49-F238E27FC236}">
                <a16:creationId xmlns:a16="http://schemas.microsoft.com/office/drawing/2014/main" id="{C079A47E-DFFD-CB40-82F6-9CC9A672CBFF}"/>
              </a:ext>
            </a:extLst>
          </p:cNvPr>
          <p:cNvSpPr txBox="1"/>
          <p:nvPr/>
        </p:nvSpPr>
        <p:spPr>
          <a:xfrm>
            <a:off x="5343522" y="2816769"/>
            <a:ext cx="959237" cy="547458"/>
          </a:xfrm>
          <a:prstGeom prst="rect">
            <a:avLst/>
          </a:prstGeom>
          <a:noFill/>
        </p:spPr>
        <p:txBody>
          <a:bodyPr wrap="none" lIns="182880" tIns="146304" rIns="182880" bIns="146304" rtlCol="0">
            <a:spAutoFit/>
          </a:bodyPr>
          <a:lstStyle/>
          <a:p>
            <a:pPr algn="ctr">
              <a:lnSpc>
                <a:spcPct val="90000"/>
              </a:lnSpc>
              <a:spcAft>
                <a:spcPts val="600"/>
              </a:spcAft>
            </a:pPr>
            <a:r>
              <a:rPr lang="en-US" altLang="ja-JP" dirty="0">
                <a:gradFill>
                  <a:gsLst>
                    <a:gs pos="2917">
                      <a:schemeClr val="tx1"/>
                    </a:gs>
                    <a:gs pos="30000">
                      <a:schemeClr val="tx1"/>
                    </a:gs>
                  </a:gsLst>
                  <a:lin ang="5400000" scaled="0"/>
                </a:gradFill>
              </a:rPr>
              <a:t>5</a:t>
            </a:r>
            <a:r>
              <a:rPr lang="ja-JP" altLang="en-US">
                <a:gradFill>
                  <a:gsLst>
                    <a:gs pos="2917">
                      <a:schemeClr val="tx1"/>
                    </a:gs>
                    <a:gs pos="30000">
                      <a:schemeClr val="tx1"/>
                    </a:gs>
                  </a:gsLst>
                  <a:lin ang="5400000" scaled="0"/>
                </a:gradFill>
              </a:rPr>
              <a:t>時間</a:t>
            </a:r>
            <a:endParaRPr kumimoji="1" lang="ja-JP" altLang="en-US" dirty="0" err="1">
              <a:gradFill>
                <a:gsLst>
                  <a:gs pos="2917">
                    <a:schemeClr val="tx1"/>
                  </a:gs>
                  <a:gs pos="30000">
                    <a:schemeClr val="tx1"/>
                  </a:gs>
                </a:gsLst>
                <a:lin ang="5400000" scaled="0"/>
              </a:gradFill>
            </a:endParaRPr>
          </a:p>
        </p:txBody>
      </p:sp>
      <p:sp>
        <p:nvSpPr>
          <p:cNvPr id="10" name="テキスト ボックス 9">
            <a:extLst>
              <a:ext uri="{FF2B5EF4-FFF2-40B4-BE49-F238E27FC236}">
                <a16:creationId xmlns:a16="http://schemas.microsoft.com/office/drawing/2014/main" id="{C61ED3A9-292F-774E-9C8F-66196F9348E2}"/>
              </a:ext>
            </a:extLst>
          </p:cNvPr>
          <p:cNvSpPr txBox="1"/>
          <p:nvPr/>
        </p:nvSpPr>
        <p:spPr>
          <a:xfrm>
            <a:off x="9228971" y="2814333"/>
            <a:ext cx="959237" cy="547458"/>
          </a:xfrm>
          <a:prstGeom prst="rect">
            <a:avLst/>
          </a:prstGeom>
          <a:noFill/>
        </p:spPr>
        <p:txBody>
          <a:bodyPr wrap="none" lIns="182880" tIns="146304" rIns="182880" bIns="146304" rtlCol="0">
            <a:spAutoFit/>
          </a:bodyPr>
          <a:lstStyle/>
          <a:p>
            <a:pPr algn="ctr">
              <a:lnSpc>
                <a:spcPct val="90000"/>
              </a:lnSpc>
              <a:spcAft>
                <a:spcPts val="600"/>
              </a:spcAft>
            </a:pPr>
            <a:r>
              <a:rPr lang="en-US" altLang="ja-JP" dirty="0">
                <a:gradFill>
                  <a:gsLst>
                    <a:gs pos="2917">
                      <a:schemeClr val="tx1"/>
                    </a:gs>
                    <a:gs pos="30000">
                      <a:schemeClr val="tx1"/>
                    </a:gs>
                  </a:gsLst>
                  <a:lin ang="5400000" scaled="0"/>
                </a:gradFill>
              </a:rPr>
              <a:t>2</a:t>
            </a:r>
            <a:r>
              <a:rPr lang="ja-JP" altLang="en-US">
                <a:gradFill>
                  <a:gsLst>
                    <a:gs pos="2917">
                      <a:schemeClr val="tx1"/>
                    </a:gs>
                    <a:gs pos="30000">
                      <a:schemeClr val="tx1"/>
                    </a:gs>
                  </a:gsLst>
                  <a:lin ang="5400000" scaled="0"/>
                </a:gradFill>
              </a:rPr>
              <a:t>時間</a:t>
            </a:r>
            <a:endParaRPr kumimoji="1" lang="ja-JP" altLang="en-US" dirty="0" err="1">
              <a:gradFill>
                <a:gsLst>
                  <a:gs pos="2917">
                    <a:schemeClr val="tx1"/>
                  </a:gs>
                  <a:gs pos="30000">
                    <a:schemeClr val="tx1"/>
                  </a:gs>
                </a:gsLst>
                <a:lin ang="5400000" scaled="0"/>
              </a:gradFill>
            </a:endParaRPr>
          </a:p>
        </p:txBody>
      </p:sp>
      <p:sp>
        <p:nvSpPr>
          <p:cNvPr id="11" name="テキスト ボックス 10">
            <a:extLst>
              <a:ext uri="{FF2B5EF4-FFF2-40B4-BE49-F238E27FC236}">
                <a16:creationId xmlns:a16="http://schemas.microsoft.com/office/drawing/2014/main" id="{F28BDE43-0909-2E4D-A504-EAEE20CE8F1E}"/>
              </a:ext>
            </a:extLst>
          </p:cNvPr>
          <p:cNvSpPr txBox="1"/>
          <p:nvPr/>
        </p:nvSpPr>
        <p:spPr>
          <a:xfrm>
            <a:off x="2629157" y="3608392"/>
            <a:ext cx="7347204" cy="631455"/>
          </a:xfrm>
          <a:prstGeom prst="rect">
            <a:avLst/>
          </a:prstGeom>
          <a:noFill/>
        </p:spPr>
        <p:txBody>
          <a:bodyPr wrap="none" lIns="182880" tIns="146304" rIns="182880" bIns="146304" rtlCol="0">
            <a:spAutoFit/>
          </a:bodyPr>
          <a:lstStyle/>
          <a:p>
            <a:pPr>
              <a:lnSpc>
                <a:spcPct val="90000"/>
              </a:lnSpc>
              <a:spcAft>
                <a:spcPts val="600"/>
              </a:spcAft>
            </a:pPr>
            <a:r>
              <a:rPr lang="ja-JP" altLang="en-US" sz="2400">
                <a:gradFill>
                  <a:gsLst>
                    <a:gs pos="2917">
                      <a:schemeClr val="tx1"/>
                    </a:gs>
                    <a:gs pos="30000">
                      <a:schemeClr val="tx1"/>
                    </a:gs>
                  </a:gsLst>
                  <a:lin ang="5400000" scaled="0"/>
                </a:gradFill>
              </a:rPr>
              <a:t>システムのアップデートにかかる時間は</a:t>
            </a:r>
            <a:r>
              <a:rPr lang="en-US" altLang="ja-JP" sz="2400" dirty="0">
                <a:gradFill>
                  <a:gsLst>
                    <a:gs pos="2917">
                      <a:schemeClr val="tx1"/>
                    </a:gs>
                    <a:gs pos="30000">
                      <a:schemeClr val="tx1"/>
                    </a:gs>
                  </a:gsLst>
                  <a:lin ang="5400000" scaled="0"/>
                </a:gradFill>
              </a:rPr>
              <a:t>7</a:t>
            </a:r>
            <a:r>
              <a:rPr lang="ja-JP" altLang="en-US" sz="2400">
                <a:gradFill>
                  <a:gsLst>
                    <a:gs pos="2917">
                      <a:schemeClr val="tx1"/>
                    </a:gs>
                    <a:gs pos="30000">
                      <a:schemeClr val="tx1"/>
                    </a:gs>
                  </a:gsLst>
                  <a:lin ang="5400000" scaled="0"/>
                </a:gradFill>
              </a:rPr>
              <a:t>時間</a:t>
            </a:r>
            <a:r>
              <a:rPr lang="en-US" altLang="ja-JP" sz="2400" dirty="0">
                <a:gradFill>
                  <a:gsLst>
                    <a:gs pos="2917">
                      <a:schemeClr val="tx1"/>
                    </a:gs>
                    <a:gs pos="30000">
                      <a:schemeClr val="tx1"/>
                    </a:gs>
                  </a:gsLst>
                  <a:lin ang="5400000" scaled="0"/>
                </a:gradFill>
              </a:rPr>
              <a:t>30</a:t>
            </a:r>
            <a:r>
              <a:rPr lang="ja-JP" altLang="en-US" sz="2400">
                <a:gradFill>
                  <a:gsLst>
                    <a:gs pos="2917">
                      <a:schemeClr val="tx1"/>
                    </a:gs>
                    <a:gs pos="30000">
                      <a:schemeClr val="tx1"/>
                    </a:gs>
                  </a:gsLst>
                  <a:lin ang="5400000" scaled="0"/>
                </a:gradFill>
              </a:rPr>
              <a:t>分</a:t>
            </a:r>
            <a:endParaRPr kumimoji="1" lang="ja-JP" altLang="en-US" sz="2400" dirty="0" err="1">
              <a:gradFill>
                <a:gsLst>
                  <a:gs pos="2917">
                    <a:schemeClr val="tx1"/>
                  </a:gs>
                  <a:gs pos="30000">
                    <a:schemeClr val="tx1"/>
                  </a:gs>
                </a:gsLst>
                <a:lin ang="5400000" scaled="0"/>
              </a:gradFill>
            </a:endParaRPr>
          </a:p>
        </p:txBody>
      </p:sp>
      <p:sp>
        <p:nvSpPr>
          <p:cNvPr id="12" name="下矢印 11">
            <a:extLst>
              <a:ext uri="{FF2B5EF4-FFF2-40B4-BE49-F238E27FC236}">
                <a16:creationId xmlns:a16="http://schemas.microsoft.com/office/drawing/2014/main" id="{88E834D7-F6C2-774A-823F-8B9AC6895674}"/>
              </a:ext>
            </a:extLst>
          </p:cNvPr>
          <p:cNvSpPr/>
          <p:nvPr/>
        </p:nvSpPr>
        <p:spPr bwMode="auto">
          <a:xfrm>
            <a:off x="5438273" y="4320333"/>
            <a:ext cx="1315453" cy="396046"/>
          </a:xfrm>
          <a:prstGeom prst="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ja-JP" alt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テキスト ボックス 12">
            <a:extLst>
              <a:ext uri="{FF2B5EF4-FFF2-40B4-BE49-F238E27FC236}">
                <a16:creationId xmlns:a16="http://schemas.microsoft.com/office/drawing/2014/main" id="{5BAA3A31-9ABD-9046-8D5D-31B4C22786CF}"/>
              </a:ext>
            </a:extLst>
          </p:cNvPr>
          <p:cNvSpPr txBox="1"/>
          <p:nvPr/>
        </p:nvSpPr>
        <p:spPr>
          <a:xfrm>
            <a:off x="1294684" y="5010992"/>
            <a:ext cx="9602629" cy="1040798"/>
          </a:xfrm>
          <a:prstGeom prst="rect">
            <a:avLst/>
          </a:prstGeom>
          <a:noFill/>
        </p:spPr>
        <p:txBody>
          <a:bodyPr wrap="none" lIns="182880" tIns="146304" rIns="182880" bIns="146304" rtlCol="0">
            <a:spAutoFit/>
          </a:bodyPr>
          <a:lstStyle/>
          <a:p>
            <a:pPr>
              <a:lnSpc>
                <a:spcPct val="90000"/>
              </a:lnSpc>
              <a:spcAft>
                <a:spcPts val="600"/>
              </a:spcAft>
            </a:pPr>
            <a:r>
              <a:rPr kumimoji="1" lang="ja-JP" altLang="en-US" sz="2400">
                <a:gradFill>
                  <a:gsLst>
                    <a:gs pos="2917">
                      <a:schemeClr val="tx1"/>
                    </a:gs>
                    <a:gs pos="30000">
                      <a:schemeClr val="tx1"/>
                    </a:gs>
                  </a:gsLst>
                  <a:lin ang="5400000" scaled="0"/>
                </a:gradFill>
              </a:rPr>
              <a:t>それぞれの時間を短くすることで、サービス停止時間を最小にする</a:t>
            </a:r>
            <a:endParaRPr kumimoji="1" lang="en-US" altLang="ja-JP" sz="2400" dirty="0">
              <a:gradFill>
                <a:gsLst>
                  <a:gs pos="2917">
                    <a:schemeClr val="tx1"/>
                  </a:gs>
                  <a:gs pos="30000">
                    <a:schemeClr val="tx1"/>
                  </a:gs>
                </a:gsLst>
                <a:lin ang="5400000" scaled="0"/>
              </a:gradFill>
            </a:endParaRPr>
          </a:p>
          <a:p>
            <a:pPr>
              <a:lnSpc>
                <a:spcPct val="90000"/>
              </a:lnSpc>
              <a:spcAft>
                <a:spcPts val="600"/>
              </a:spcAft>
            </a:pPr>
            <a:r>
              <a:rPr lang="ja-JP" altLang="en-US" sz="2400">
                <a:gradFill>
                  <a:gsLst>
                    <a:gs pos="2917">
                      <a:schemeClr val="tx1"/>
                    </a:gs>
                    <a:gs pos="30000">
                      <a:schemeClr val="tx1"/>
                    </a:gs>
                  </a:gsLst>
                  <a:lin ang="5400000" scaled="0"/>
                </a:gradFill>
              </a:rPr>
              <a:t>これによって事業継続を行うことができる</a:t>
            </a:r>
            <a:endParaRPr kumimoji="1" lang="ja-JP" altLang="en-US" sz="2400" dirty="0" err="1">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98243849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96A128-CCF6-3C4C-90CB-6E8D9752DEB8}"/>
              </a:ext>
            </a:extLst>
          </p:cNvPr>
          <p:cNvSpPr>
            <a:spLocks noGrp="1"/>
          </p:cNvSpPr>
          <p:nvPr>
            <p:ph type="title"/>
          </p:nvPr>
        </p:nvSpPr>
        <p:spPr>
          <a:xfrm>
            <a:off x="269239" y="2084172"/>
            <a:ext cx="11653523" cy="940066"/>
          </a:xfrm>
        </p:spPr>
        <p:txBody>
          <a:bodyPr/>
          <a:lstStyle/>
          <a:p>
            <a:r>
              <a:rPr kumimoji="1" lang="ja-JP" altLang="en-US" sz="5400" dirty="0"/>
              <a:t>本題に入る前に・・・</a:t>
            </a:r>
          </a:p>
        </p:txBody>
      </p:sp>
    </p:spTree>
    <p:extLst>
      <p:ext uri="{BB962C8B-B14F-4D97-AF65-F5344CB8AC3E}">
        <p14:creationId xmlns:p14="http://schemas.microsoft.com/office/powerpoint/2010/main" val="339961950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B744900B-34F0-6E4D-B839-411774CC8BE5}"/>
              </a:ext>
            </a:extLst>
          </p:cNvPr>
          <p:cNvSpPr>
            <a:spLocks noGrp="1"/>
          </p:cNvSpPr>
          <p:nvPr>
            <p:ph type="title"/>
          </p:nvPr>
        </p:nvSpPr>
        <p:spPr/>
        <p:txBody>
          <a:bodyPr/>
          <a:lstStyle/>
          <a:p>
            <a:r>
              <a:rPr kumimoji="1" lang="ja-JP" altLang="en-US"/>
              <a:t>サービスの一部だけを止める</a:t>
            </a:r>
          </a:p>
        </p:txBody>
      </p:sp>
      <p:sp>
        <p:nvSpPr>
          <p:cNvPr id="4" name="正方形/長方形 3">
            <a:extLst>
              <a:ext uri="{FF2B5EF4-FFF2-40B4-BE49-F238E27FC236}">
                <a16:creationId xmlns:a16="http://schemas.microsoft.com/office/drawing/2014/main" id="{D6A21945-9F9C-D846-9DE0-564FF65B0451}"/>
              </a:ext>
            </a:extLst>
          </p:cNvPr>
          <p:cNvSpPr/>
          <p:nvPr/>
        </p:nvSpPr>
        <p:spPr bwMode="auto">
          <a:xfrm>
            <a:off x="1001737" y="1840024"/>
            <a:ext cx="2479400" cy="89966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ja-JP" altLang="en-US" sz="2000">
                <a:gradFill>
                  <a:gsLst>
                    <a:gs pos="0">
                      <a:srgbClr val="FFFFFF"/>
                    </a:gs>
                    <a:gs pos="100000">
                      <a:srgbClr val="FFFFFF"/>
                    </a:gs>
                  </a:gsLst>
                  <a:lin ang="5400000" scaled="0"/>
                </a:gradFill>
                <a:latin typeface="+mn-ea"/>
                <a:cs typeface="Segoe UI" pitchFamily="34" charset="0"/>
              </a:rPr>
              <a:t>残高確認</a:t>
            </a:r>
            <a:endParaRPr lang="en-US" altLang="ja-JP" sz="2000" dirty="0">
              <a:gradFill>
                <a:gsLst>
                  <a:gs pos="0">
                    <a:srgbClr val="FFFFFF"/>
                  </a:gs>
                  <a:gs pos="100000">
                    <a:srgbClr val="FFFFFF"/>
                  </a:gs>
                </a:gsLst>
                <a:lin ang="5400000" scaled="0"/>
              </a:gradFill>
              <a:latin typeface="+mn-ea"/>
              <a:cs typeface="Segoe UI" pitchFamily="34" charset="0"/>
            </a:endParaRPr>
          </a:p>
        </p:txBody>
      </p:sp>
      <p:sp>
        <p:nvSpPr>
          <p:cNvPr id="5" name="正方形/長方形 4">
            <a:extLst>
              <a:ext uri="{FF2B5EF4-FFF2-40B4-BE49-F238E27FC236}">
                <a16:creationId xmlns:a16="http://schemas.microsoft.com/office/drawing/2014/main" id="{621A14E8-FB96-114E-B427-F7FF49364BD4}"/>
              </a:ext>
            </a:extLst>
          </p:cNvPr>
          <p:cNvSpPr/>
          <p:nvPr/>
        </p:nvSpPr>
        <p:spPr bwMode="auto">
          <a:xfrm>
            <a:off x="1001737" y="2866873"/>
            <a:ext cx="2479400" cy="89966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ja-JP" altLang="en-US" sz="2000">
                <a:gradFill>
                  <a:gsLst>
                    <a:gs pos="0">
                      <a:srgbClr val="FFFFFF"/>
                    </a:gs>
                    <a:gs pos="100000">
                      <a:srgbClr val="FFFFFF"/>
                    </a:gs>
                  </a:gsLst>
                  <a:lin ang="5400000" scaled="0"/>
                </a:gradFill>
                <a:latin typeface="+mn-ea"/>
                <a:cs typeface="Segoe UI" pitchFamily="34" charset="0"/>
              </a:rPr>
              <a:t>引き出し</a:t>
            </a:r>
            <a:endParaRPr lang="en-US" altLang="ja-JP" sz="2000" dirty="0">
              <a:gradFill>
                <a:gsLst>
                  <a:gs pos="0">
                    <a:srgbClr val="FFFFFF"/>
                  </a:gs>
                  <a:gs pos="100000">
                    <a:srgbClr val="FFFFFF"/>
                  </a:gs>
                </a:gsLst>
                <a:lin ang="5400000" scaled="0"/>
              </a:gradFill>
              <a:latin typeface="+mn-ea"/>
              <a:cs typeface="Segoe UI" pitchFamily="34" charset="0"/>
            </a:endParaRPr>
          </a:p>
        </p:txBody>
      </p:sp>
      <p:sp>
        <p:nvSpPr>
          <p:cNvPr id="6" name="正方形/長方形 5">
            <a:extLst>
              <a:ext uri="{FF2B5EF4-FFF2-40B4-BE49-F238E27FC236}">
                <a16:creationId xmlns:a16="http://schemas.microsoft.com/office/drawing/2014/main" id="{55FDAF63-8C71-EB46-AAF7-726C02BE7376}"/>
              </a:ext>
            </a:extLst>
          </p:cNvPr>
          <p:cNvSpPr/>
          <p:nvPr/>
        </p:nvSpPr>
        <p:spPr bwMode="auto">
          <a:xfrm>
            <a:off x="1001737" y="3893722"/>
            <a:ext cx="2479400" cy="89966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ja-JP" altLang="en-US" sz="2000">
                <a:gradFill>
                  <a:gsLst>
                    <a:gs pos="0">
                      <a:srgbClr val="FFFFFF"/>
                    </a:gs>
                    <a:gs pos="100000">
                      <a:srgbClr val="FFFFFF"/>
                    </a:gs>
                  </a:gsLst>
                  <a:lin ang="5400000" scaled="0"/>
                </a:gradFill>
                <a:latin typeface="+mn-ea"/>
                <a:cs typeface="Segoe UI" pitchFamily="34" charset="0"/>
              </a:rPr>
              <a:t>振込</a:t>
            </a:r>
            <a:endParaRPr lang="en-US" altLang="ja-JP" sz="2000" dirty="0">
              <a:gradFill>
                <a:gsLst>
                  <a:gs pos="0">
                    <a:srgbClr val="FFFFFF"/>
                  </a:gs>
                  <a:gs pos="100000">
                    <a:srgbClr val="FFFFFF"/>
                  </a:gs>
                </a:gsLst>
                <a:lin ang="5400000" scaled="0"/>
              </a:gradFill>
              <a:latin typeface="+mn-ea"/>
              <a:cs typeface="Segoe UI" pitchFamily="34" charset="0"/>
            </a:endParaRPr>
          </a:p>
        </p:txBody>
      </p:sp>
      <p:sp>
        <p:nvSpPr>
          <p:cNvPr id="7" name="正方形/長方形 6">
            <a:extLst>
              <a:ext uri="{FF2B5EF4-FFF2-40B4-BE49-F238E27FC236}">
                <a16:creationId xmlns:a16="http://schemas.microsoft.com/office/drawing/2014/main" id="{C719D1F7-6BD7-8C4E-9D42-F61287D96EF0}"/>
              </a:ext>
            </a:extLst>
          </p:cNvPr>
          <p:cNvSpPr/>
          <p:nvPr/>
        </p:nvSpPr>
        <p:spPr bwMode="auto">
          <a:xfrm>
            <a:off x="1001737" y="4920571"/>
            <a:ext cx="2479400" cy="89966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ja-JP" altLang="en-US" sz="2000">
                <a:gradFill>
                  <a:gsLst>
                    <a:gs pos="0">
                      <a:srgbClr val="FFFFFF"/>
                    </a:gs>
                    <a:gs pos="100000">
                      <a:srgbClr val="FFFFFF"/>
                    </a:gs>
                  </a:gsLst>
                  <a:lin ang="5400000" scaled="0"/>
                </a:gradFill>
                <a:latin typeface="+mn-ea"/>
                <a:cs typeface="Segoe UI" pitchFamily="34" charset="0"/>
              </a:rPr>
              <a:t>振替</a:t>
            </a:r>
            <a:endParaRPr lang="en-US" altLang="ja-JP" sz="2000" dirty="0">
              <a:gradFill>
                <a:gsLst>
                  <a:gs pos="0">
                    <a:srgbClr val="FFFFFF"/>
                  </a:gs>
                  <a:gs pos="100000">
                    <a:srgbClr val="FFFFFF"/>
                  </a:gs>
                </a:gsLst>
                <a:lin ang="5400000" scaled="0"/>
              </a:gradFill>
              <a:latin typeface="+mn-ea"/>
              <a:cs typeface="Segoe UI" pitchFamily="34" charset="0"/>
            </a:endParaRPr>
          </a:p>
        </p:txBody>
      </p:sp>
      <p:sp>
        <p:nvSpPr>
          <p:cNvPr id="8" name="左大かっこ 7">
            <a:extLst>
              <a:ext uri="{FF2B5EF4-FFF2-40B4-BE49-F238E27FC236}">
                <a16:creationId xmlns:a16="http://schemas.microsoft.com/office/drawing/2014/main" id="{B70B3C53-F2B7-4647-AF46-509F744139EB}"/>
              </a:ext>
            </a:extLst>
          </p:cNvPr>
          <p:cNvSpPr/>
          <p:nvPr/>
        </p:nvSpPr>
        <p:spPr>
          <a:xfrm rot="10800000">
            <a:off x="3625516" y="1840024"/>
            <a:ext cx="192506" cy="3980211"/>
          </a:xfrm>
          <a:prstGeom prst="leftBracket">
            <a:avLst>
              <a:gd name="adj" fmla="val 152942"/>
            </a:avLst>
          </a:prstGeom>
          <a:ln>
            <a:solidFill>
              <a:schemeClr val="tx2">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7D3ABB57-9A14-D842-983A-8934C4FE8218}"/>
              </a:ext>
            </a:extLst>
          </p:cNvPr>
          <p:cNvSpPr txBox="1"/>
          <p:nvPr/>
        </p:nvSpPr>
        <p:spPr>
          <a:xfrm>
            <a:off x="4251154" y="1840023"/>
            <a:ext cx="7106652" cy="1034129"/>
          </a:xfrm>
          <a:prstGeom prst="rect">
            <a:avLst/>
          </a:prstGeom>
          <a:solidFill>
            <a:schemeClr val="bg1"/>
          </a:solidFill>
          <a:ln>
            <a:solidFill>
              <a:schemeClr val="tx2">
                <a:lumMod val="75000"/>
              </a:schemeClr>
            </a:solidFill>
          </a:ln>
        </p:spPr>
        <p:txBody>
          <a:bodyPr wrap="square" lIns="182880" tIns="146304" rIns="182880" bIns="146304" rtlCol="0">
            <a:spAutoFit/>
          </a:bodyPr>
          <a:lstStyle/>
          <a:p>
            <a:pPr>
              <a:spcAft>
                <a:spcPts val="600"/>
              </a:spcAft>
            </a:pPr>
            <a:r>
              <a:rPr lang="ja-JP" altLang="en-US" sz="2400">
                <a:gradFill>
                  <a:gsLst>
                    <a:gs pos="2917">
                      <a:schemeClr val="tx1"/>
                    </a:gs>
                    <a:gs pos="30000">
                      <a:schemeClr val="tx1"/>
                    </a:gs>
                  </a:gsLst>
                  <a:lin ang="5400000" scaled="0"/>
                </a:gradFill>
              </a:rPr>
              <a:t>システムのアップデートで全てのサービスを止めるのはビジネス観点では単なる損失</a:t>
            </a:r>
            <a:endParaRPr kumimoji="1" lang="ja-JP" altLang="en-US" sz="2400" dirty="0" err="1">
              <a:gradFill>
                <a:gsLst>
                  <a:gs pos="2917">
                    <a:schemeClr val="tx1"/>
                  </a:gs>
                  <a:gs pos="30000">
                    <a:schemeClr val="tx1"/>
                  </a:gs>
                </a:gsLst>
                <a:lin ang="5400000" scaled="0"/>
              </a:gradFill>
            </a:endParaRPr>
          </a:p>
        </p:txBody>
      </p:sp>
      <p:cxnSp>
        <p:nvCxnSpPr>
          <p:cNvPr id="14" name="直線矢印コネクタ 13">
            <a:extLst>
              <a:ext uri="{FF2B5EF4-FFF2-40B4-BE49-F238E27FC236}">
                <a16:creationId xmlns:a16="http://schemas.microsoft.com/office/drawing/2014/main" id="{64878D4E-265A-2A42-9D7C-7EB330FDD5C1}"/>
              </a:ext>
            </a:extLst>
          </p:cNvPr>
          <p:cNvCxnSpPr>
            <a:cxnSpLocks/>
          </p:cNvCxnSpPr>
          <p:nvPr/>
        </p:nvCxnSpPr>
        <p:spPr>
          <a:xfrm>
            <a:off x="3834063" y="2357088"/>
            <a:ext cx="481259" cy="0"/>
          </a:xfrm>
          <a:prstGeom prst="straightConnector1">
            <a:avLst/>
          </a:prstGeom>
          <a:ln w="38100">
            <a:solidFill>
              <a:schemeClr val="tx2">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77AFE89D-C241-3843-B377-52DD39B69A06}"/>
              </a:ext>
            </a:extLst>
          </p:cNvPr>
          <p:cNvSpPr txBox="1"/>
          <p:nvPr/>
        </p:nvSpPr>
        <p:spPr>
          <a:xfrm>
            <a:off x="4251154" y="3211000"/>
            <a:ext cx="7106652" cy="1111073"/>
          </a:xfrm>
          <a:prstGeom prst="rect">
            <a:avLst/>
          </a:prstGeom>
          <a:solidFill>
            <a:schemeClr val="bg1"/>
          </a:solidFill>
          <a:ln>
            <a:solidFill>
              <a:schemeClr val="tx2">
                <a:lumMod val="75000"/>
              </a:schemeClr>
            </a:solidFill>
          </a:ln>
        </p:spPr>
        <p:txBody>
          <a:bodyPr wrap="square" lIns="182880" tIns="146304" rIns="182880" bIns="146304" rtlCol="0">
            <a:spAutoFit/>
          </a:bodyPr>
          <a:lstStyle/>
          <a:p>
            <a:pPr algn="ctr">
              <a:spcAft>
                <a:spcPts val="600"/>
              </a:spcAft>
            </a:pPr>
            <a:r>
              <a:rPr lang="ja-JP" altLang="en-US" sz="2400">
                <a:gradFill>
                  <a:gsLst>
                    <a:gs pos="2917">
                      <a:schemeClr val="tx1"/>
                    </a:gs>
                    <a:gs pos="30000">
                      <a:schemeClr val="tx1"/>
                    </a:gs>
                  </a:gsLst>
                  <a:lin ang="5400000" scaled="0"/>
                </a:gradFill>
              </a:rPr>
              <a:t>システムではなく、サービス単位で考える</a:t>
            </a:r>
            <a:endParaRPr lang="en-US" altLang="ja-JP" sz="2400" dirty="0">
              <a:gradFill>
                <a:gsLst>
                  <a:gs pos="2917">
                    <a:schemeClr val="tx1"/>
                  </a:gs>
                  <a:gs pos="30000">
                    <a:schemeClr val="tx1"/>
                  </a:gs>
                </a:gsLst>
                <a:lin ang="5400000" scaled="0"/>
              </a:gradFill>
            </a:endParaRPr>
          </a:p>
          <a:p>
            <a:pPr algn="ctr">
              <a:spcAft>
                <a:spcPts val="600"/>
              </a:spcAft>
            </a:pPr>
            <a:r>
              <a:rPr kumimoji="1" lang="en-US" altLang="ja-JP" sz="2400" dirty="0">
                <a:gradFill>
                  <a:gsLst>
                    <a:gs pos="2917">
                      <a:schemeClr val="tx1"/>
                    </a:gs>
                    <a:gs pos="30000">
                      <a:schemeClr val="tx1"/>
                    </a:gs>
                  </a:gsLst>
                  <a:lin ang="5400000" scaled="0"/>
                </a:gradFill>
              </a:rPr>
              <a:t>Service Oriented</a:t>
            </a:r>
            <a:r>
              <a:rPr lang="en-US" altLang="ja-JP" sz="2400" dirty="0">
                <a:gradFill>
                  <a:gsLst>
                    <a:gs pos="2917">
                      <a:schemeClr val="tx1"/>
                    </a:gs>
                    <a:gs pos="30000">
                      <a:schemeClr val="tx1"/>
                    </a:gs>
                  </a:gsLst>
                  <a:lin ang="5400000" scaled="0"/>
                </a:gradFill>
              </a:rPr>
              <a:t> Architecture</a:t>
            </a:r>
            <a:r>
              <a:rPr lang="ja-JP" altLang="en-US" sz="2400">
                <a:gradFill>
                  <a:gsLst>
                    <a:gs pos="2917">
                      <a:schemeClr val="tx1"/>
                    </a:gs>
                    <a:gs pos="30000">
                      <a:schemeClr val="tx1"/>
                    </a:gs>
                  </a:gsLst>
                  <a:lin ang="5400000" scaled="0"/>
                </a:gradFill>
              </a:rPr>
              <a:t>（</a:t>
            </a:r>
            <a:r>
              <a:rPr lang="en-US" altLang="ja-JP" sz="2400" dirty="0">
                <a:gradFill>
                  <a:gsLst>
                    <a:gs pos="2917">
                      <a:schemeClr val="tx1"/>
                    </a:gs>
                    <a:gs pos="30000">
                      <a:schemeClr val="tx1"/>
                    </a:gs>
                  </a:gsLst>
                  <a:lin ang="5400000" scaled="0"/>
                </a:gradFill>
              </a:rPr>
              <a:t>SOA</a:t>
            </a:r>
            <a:r>
              <a:rPr lang="ja-JP" altLang="en-US" sz="2400">
                <a:gradFill>
                  <a:gsLst>
                    <a:gs pos="2917">
                      <a:schemeClr val="tx1"/>
                    </a:gs>
                    <a:gs pos="30000">
                      <a:schemeClr val="tx1"/>
                    </a:gs>
                  </a:gsLst>
                  <a:lin ang="5400000" scaled="0"/>
                </a:gradFill>
              </a:rPr>
              <a:t>）</a:t>
            </a:r>
            <a:endParaRPr kumimoji="1" lang="ja-JP" altLang="en-US" sz="2400" dirty="0" err="1">
              <a:gradFill>
                <a:gsLst>
                  <a:gs pos="2917">
                    <a:schemeClr val="tx1"/>
                  </a:gs>
                  <a:gs pos="30000">
                    <a:schemeClr val="tx1"/>
                  </a:gs>
                </a:gsLst>
                <a:lin ang="5400000" scaled="0"/>
              </a:gradFill>
            </a:endParaRPr>
          </a:p>
        </p:txBody>
      </p:sp>
      <p:sp>
        <p:nvSpPr>
          <p:cNvPr id="19" name="下矢印 18">
            <a:extLst>
              <a:ext uri="{FF2B5EF4-FFF2-40B4-BE49-F238E27FC236}">
                <a16:creationId xmlns:a16="http://schemas.microsoft.com/office/drawing/2014/main" id="{9A3E51E0-D4B6-1D49-8BF2-24128F9711D9}"/>
              </a:ext>
            </a:extLst>
          </p:cNvPr>
          <p:cNvSpPr/>
          <p:nvPr/>
        </p:nvSpPr>
        <p:spPr bwMode="auto">
          <a:xfrm>
            <a:off x="7042486" y="2878792"/>
            <a:ext cx="1315453" cy="396046"/>
          </a:xfrm>
          <a:prstGeom prst="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ja-JP" alt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0" name="テキスト ボックス 19">
            <a:extLst>
              <a:ext uri="{FF2B5EF4-FFF2-40B4-BE49-F238E27FC236}">
                <a16:creationId xmlns:a16="http://schemas.microsoft.com/office/drawing/2014/main" id="{AAD2F2DD-8BD2-EC4C-A842-99AB63AC4C23}"/>
              </a:ext>
            </a:extLst>
          </p:cNvPr>
          <p:cNvSpPr txBox="1"/>
          <p:nvPr/>
        </p:nvSpPr>
        <p:spPr>
          <a:xfrm>
            <a:off x="4251154" y="4654281"/>
            <a:ext cx="7106652" cy="1111073"/>
          </a:xfrm>
          <a:prstGeom prst="rect">
            <a:avLst/>
          </a:prstGeom>
          <a:solidFill>
            <a:schemeClr val="bg1"/>
          </a:solidFill>
          <a:ln>
            <a:solidFill>
              <a:schemeClr val="tx2">
                <a:lumMod val="75000"/>
              </a:schemeClr>
            </a:solidFill>
          </a:ln>
        </p:spPr>
        <p:txBody>
          <a:bodyPr wrap="square" lIns="182880" tIns="146304" rIns="182880" bIns="146304" rtlCol="0">
            <a:spAutoFit/>
          </a:bodyPr>
          <a:lstStyle/>
          <a:p>
            <a:pPr algn="ctr">
              <a:spcAft>
                <a:spcPts val="600"/>
              </a:spcAft>
            </a:pPr>
            <a:r>
              <a:rPr lang="ja-JP" altLang="en-US" sz="2400">
                <a:gradFill>
                  <a:gsLst>
                    <a:gs pos="2917">
                      <a:schemeClr val="tx1"/>
                    </a:gs>
                    <a:gs pos="30000">
                      <a:schemeClr val="tx1"/>
                    </a:gs>
                  </a:gsLst>
                  <a:lin ang="5400000" scaled="0"/>
                </a:gradFill>
              </a:rPr>
              <a:t>クラウドサービス利用によるサービスの共通化</a:t>
            </a:r>
            <a:endParaRPr lang="en-US" altLang="ja-JP" sz="2400" dirty="0">
              <a:gradFill>
                <a:gsLst>
                  <a:gs pos="2917">
                    <a:schemeClr val="tx1"/>
                  </a:gs>
                  <a:gs pos="30000">
                    <a:schemeClr val="tx1"/>
                  </a:gs>
                </a:gsLst>
                <a:lin ang="5400000" scaled="0"/>
              </a:gradFill>
            </a:endParaRPr>
          </a:p>
          <a:p>
            <a:pPr algn="ctr">
              <a:spcAft>
                <a:spcPts val="600"/>
              </a:spcAft>
            </a:pPr>
            <a:r>
              <a:rPr lang="en-US" altLang="ja-JP" sz="2400" dirty="0">
                <a:gradFill>
                  <a:gsLst>
                    <a:gs pos="2917">
                      <a:schemeClr val="tx1"/>
                    </a:gs>
                    <a:gs pos="30000">
                      <a:schemeClr val="tx1"/>
                    </a:gs>
                  </a:gsLst>
                  <a:lin ang="5400000" scaled="0"/>
                </a:gradFill>
              </a:rPr>
              <a:t>PaaS</a:t>
            </a:r>
            <a:r>
              <a:rPr lang="ja-JP" altLang="en-US" sz="2400">
                <a:gradFill>
                  <a:gsLst>
                    <a:gs pos="2917">
                      <a:schemeClr val="tx1"/>
                    </a:gs>
                    <a:gs pos="30000">
                      <a:schemeClr val="tx1"/>
                    </a:gs>
                  </a:gsLst>
                  <a:lin ang="5400000" scaled="0"/>
                </a:gradFill>
              </a:rPr>
              <a:t>が求められている</a:t>
            </a:r>
            <a:endParaRPr lang="en-US" altLang="ja-JP" sz="2400" dirty="0">
              <a:gradFill>
                <a:gsLst>
                  <a:gs pos="2917">
                    <a:schemeClr val="tx1"/>
                  </a:gs>
                  <a:gs pos="30000">
                    <a:schemeClr val="tx1"/>
                  </a:gs>
                </a:gsLst>
                <a:lin ang="5400000" scaled="0"/>
              </a:gradFill>
            </a:endParaRPr>
          </a:p>
        </p:txBody>
      </p:sp>
      <p:sp>
        <p:nvSpPr>
          <p:cNvPr id="21" name="下矢印 20">
            <a:extLst>
              <a:ext uri="{FF2B5EF4-FFF2-40B4-BE49-F238E27FC236}">
                <a16:creationId xmlns:a16="http://schemas.microsoft.com/office/drawing/2014/main" id="{50E02A5B-A7C2-8240-9476-07D31024B60A}"/>
              </a:ext>
            </a:extLst>
          </p:cNvPr>
          <p:cNvSpPr/>
          <p:nvPr/>
        </p:nvSpPr>
        <p:spPr bwMode="auto">
          <a:xfrm>
            <a:off x="7042487" y="4322073"/>
            <a:ext cx="1315453" cy="396046"/>
          </a:xfrm>
          <a:prstGeom prst="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ja-JP" alt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81933335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B59360-88B7-8D4F-A2B0-F9E17197A3F6}"/>
              </a:ext>
            </a:extLst>
          </p:cNvPr>
          <p:cNvSpPr>
            <a:spLocks noGrp="1"/>
          </p:cNvSpPr>
          <p:nvPr>
            <p:ph type="title"/>
          </p:nvPr>
        </p:nvSpPr>
        <p:spPr/>
        <p:txBody>
          <a:bodyPr/>
          <a:lstStyle/>
          <a:p>
            <a:r>
              <a:rPr lang="ja-JP" altLang="en-US"/>
              <a:t>サイバーレジリエンスの考え方</a:t>
            </a:r>
            <a:endParaRPr kumimoji="1" lang="ja-JP" altLang="en-US"/>
          </a:p>
        </p:txBody>
      </p:sp>
      <p:pic>
        <p:nvPicPr>
          <p:cNvPr id="3" name="図 2">
            <a:extLst>
              <a:ext uri="{FF2B5EF4-FFF2-40B4-BE49-F238E27FC236}">
                <a16:creationId xmlns:a16="http://schemas.microsoft.com/office/drawing/2014/main" id="{D087A586-1B37-9B4F-998A-A6D9B3E974C0}"/>
              </a:ext>
            </a:extLst>
          </p:cNvPr>
          <p:cNvPicPr/>
          <p:nvPr/>
        </p:nvPicPr>
        <p:blipFill>
          <a:blip r:embed="rId2"/>
          <a:stretch>
            <a:fillRect/>
          </a:stretch>
        </p:blipFill>
        <p:spPr>
          <a:xfrm>
            <a:off x="1382958" y="1777765"/>
            <a:ext cx="9428404" cy="4314810"/>
          </a:xfrm>
          <a:prstGeom prst="rect">
            <a:avLst/>
          </a:prstGeom>
        </p:spPr>
      </p:pic>
    </p:spTree>
    <p:extLst>
      <p:ext uri="{BB962C8B-B14F-4D97-AF65-F5344CB8AC3E}">
        <p14:creationId xmlns:p14="http://schemas.microsoft.com/office/powerpoint/2010/main" val="230863867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FA0E03CD-0A5D-8443-A46A-8058A39BE79B}"/>
              </a:ext>
            </a:extLst>
          </p:cNvPr>
          <p:cNvSpPr>
            <a:spLocks noGrp="1"/>
          </p:cNvSpPr>
          <p:nvPr>
            <p:ph type="body" sz="quarter" idx="10"/>
          </p:nvPr>
        </p:nvSpPr>
        <p:spPr>
          <a:xfrm>
            <a:off x="269239" y="1189177"/>
            <a:ext cx="11653523" cy="5787995"/>
          </a:xfrm>
        </p:spPr>
        <p:txBody>
          <a:bodyPr/>
          <a:lstStyle/>
          <a:p>
            <a:r>
              <a:rPr lang="ja-JP" altLang="en-US" dirty="0"/>
              <a:t>事故に気が付いたら影響を低減するために</a:t>
            </a:r>
            <a:r>
              <a:rPr lang="en-US" altLang="ja-JP" dirty="0"/>
              <a:t>PC</a:t>
            </a:r>
            <a:r>
              <a:rPr lang="ja-JP" altLang="en-US" dirty="0"/>
              <a:t>をシャットダウンするという勘違い</a:t>
            </a:r>
            <a:endParaRPr lang="en-US" altLang="ja-JP" dirty="0"/>
          </a:p>
          <a:p>
            <a:pPr lvl="1"/>
            <a:r>
              <a:rPr lang="en-US" altLang="ja-JP" dirty="0"/>
              <a:t>PC</a:t>
            </a:r>
            <a:r>
              <a:rPr lang="ja-JP" altLang="en-US" dirty="0"/>
              <a:t>をシャットダウンしたら、ビジネスは続かない</a:t>
            </a:r>
            <a:endParaRPr lang="en-US" altLang="ja-JP" dirty="0"/>
          </a:p>
          <a:p>
            <a:pPr lvl="1"/>
            <a:r>
              <a:rPr lang="en-US" altLang="ja-JP" dirty="0"/>
              <a:t>PC</a:t>
            </a:r>
            <a:r>
              <a:rPr lang="ja-JP" altLang="en-US" dirty="0"/>
              <a:t>を止めている間は損失が拡大しているということをセキュリティ専門家は気が付いていない（ので、ネットワークの分離や</a:t>
            </a:r>
            <a:r>
              <a:rPr lang="en-US" altLang="ja-JP" dirty="0"/>
              <a:t>VDI</a:t>
            </a:r>
            <a:r>
              <a:rPr lang="ja-JP" altLang="en-US" dirty="0"/>
              <a:t>をセキュリティだと勘違いしている）</a:t>
            </a:r>
            <a:endParaRPr lang="en-US" altLang="ja-JP" dirty="0"/>
          </a:p>
          <a:p>
            <a:r>
              <a:rPr lang="ja-JP" altLang="en-US"/>
              <a:t>リスク受容レベルを決めて、その中で改善のサイクルをまわす</a:t>
            </a:r>
            <a:endParaRPr lang="en-US" altLang="ja-JP" dirty="0"/>
          </a:p>
          <a:p>
            <a:pPr lvl="1"/>
            <a:r>
              <a:rPr lang="ja-JP" altLang="en-US"/>
              <a:t>自動補正を行うための要件をシステムに組み込んでいく必要がある</a:t>
            </a:r>
            <a:endParaRPr lang="en-US" altLang="ja-JP" dirty="0"/>
          </a:p>
          <a:p>
            <a:pPr lvl="1"/>
            <a:r>
              <a:rPr lang="ja-JP" altLang="en-US"/>
              <a:t>テストを簡略化できなければ、レジリエントシステムは作れない</a:t>
            </a:r>
            <a:endParaRPr lang="en-US" altLang="ja-JP" dirty="0"/>
          </a:p>
          <a:p>
            <a:pPr lvl="1"/>
            <a:endParaRPr lang="en-US" altLang="ja-JP" dirty="0"/>
          </a:p>
          <a:p>
            <a:endParaRPr lang="ja-JP" altLang="en-US" dirty="0"/>
          </a:p>
        </p:txBody>
      </p:sp>
      <p:sp>
        <p:nvSpPr>
          <p:cNvPr id="3" name="タイトル 2">
            <a:extLst>
              <a:ext uri="{FF2B5EF4-FFF2-40B4-BE49-F238E27FC236}">
                <a16:creationId xmlns:a16="http://schemas.microsoft.com/office/drawing/2014/main" id="{52C7EF6F-D729-5F4A-9C8E-5582E77C8B7C}"/>
              </a:ext>
            </a:extLst>
          </p:cNvPr>
          <p:cNvSpPr>
            <a:spLocks noGrp="1"/>
          </p:cNvSpPr>
          <p:nvPr>
            <p:ph type="title"/>
          </p:nvPr>
        </p:nvSpPr>
        <p:spPr/>
        <p:txBody>
          <a:bodyPr/>
          <a:lstStyle/>
          <a:p>
            <a:r>
              <a:rPr lang="ja-JP" altLang="en-US"/>
              <a:t>事故を検知した時の対応</a:t>
            </a:r>
          </a:p>
        </p:txBody>
      </p:sp>
    </p:spTree>
    <p:extLst>
      <p:ext uri="{BB962C8B-B14F-4D97-AF65-F5344CB8AC3E}">
        <p14:creationId xmlns:p14="http://schemas.microsoft.com/office/powerpoint/2010/main" val="427002263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25F5C26-D9E5-9E47-BB31-028C1CFD5949}"/>
              </a:ext>
            </a:extLst>
          </p:cNvPr>
          <p:cNvSpPr>
            <a:spLocks noGrp="1"/>
          </p:cNvSpPr>
          <p:nvPr>
            <p:ph type="title"/>
          </p:nvPr>
        </p:nvSpPr>
        <p:spPr/>
        <p:txBody>
          <a:bodyPr/>
          <a:lstStyle/>
          <a:p>
            <a:r>
              <a:rPr lang="ja-JP" altLang="en-US"/>
              <a:t>攻撃者のふるまい</a:t>
            </a:r>
            <a:r>
              <a:rPr kumimoji="1" lang="ja-JP" altLang="en-US"/>
              <a:t>検知やログ管理の破綻</a:t>
            </a:r>
          </a:p>
        </p:txBody>
      </p:sp>
      <p:sp>
        <p:nvSpPr>
          <p:cNvPr id="4" name="正方形/長方形 3">
            <a:extLst>
              <a:ext uri="{FF2B5EF4-FFF2-40B4-BE49-F238E27FC236}">
                <a16:creationId xmlns:a16="http://schemas.microsoft.com/office/drawing/2014/main" id="{8099EA35-7231-414C-935D-4C6DD8775644}"/>
              </a:ext>
            </a:extLst>
          </p:cNvPr>
          <p:cNvSpPr/>
          <p:nvPr/>
        </p:nvSpPr>
        <p:spPr bwMode="auto">
          <a:xfrm>
            <a:off x="1026695" y="1532023"/>
            <a:ext cx="1171073" cy="20213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ja-JP" sz="1600" dirty="0">
                <a:gradFill>
                  <a:gsLst>
                    <a:gs pos="0">
                      <a:srgbClr val="FFFFFF"/>
                    </a:gs>
                    <a:gs pos="100000">
                      <a:srgbClr val="FFFFFF"/>
                    </a:gs>
                  </a:gsLst>
                  <a:lin ang="5400000" scaled="0"/>
                </a:gradFill>
                <a:ea typeface="Segoe UI" pitchFamily="34" charset="0"/>
                <a:cs typeface="Segoe UI" pitchFamily="34" charset="0"/>
              </a:rPr>
              <a:t>OS</a:t>
            </a:r>
            <a:endParaRPr kumimoji="1" lang="ja-JP" altLang="en-US" sz="160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正方形/長方形 4">
            <a:extLst>
              <a:ext uri="{FF2B5EF4-FFF2-40B4-BE49-F238E27FC236}">
                <a16:creationId xmlns:a16="http://schemas.microsoft.com/office/drawing/2014/main" id="{90ECD459-069D-6B49-ACE6-D2A377AEA2FB}"/>
              </a:ext>
            </a:extLst>
          </p:cNvPr>
          <p:cNvSpPr/>
          <p:nvPr/>
        </p:nvSpPr>
        <p:spPr bwMode="auto">
          <a:xfrm>
            <a:off x="1026695" y="3594742"/>
            <a:ext cx="1331493" cy="328863"/>
          </a:xfrm>
          <a:prstGeom prst="rect">
            <a:avLst/>
          </a:prstGeom>
          <a:solidFill>
            <a:schemeClr val="bg1"/>
          </a:solidFill>
          <a:ln>
            <a:solidFill>
              <a:schemeClr val="tx2">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ja-JP" sz="1600" dirty="0">
                <a:solidFill>
                  <a:schemeClr val="tx2">
                    <a:lumMod val="50000"/>
                  </a:schemeClr>
                </a:solidFill>
                <a:ea typeface="Segoe UI" pitchFamily="34" charset="0"/>
                <a:cs typeface="Segoe UI" pitchFamily="34" charset="0"/>
              </a:rPr>
              <a:t>IaaS</a:t>
            </a:r>
            <a:endParaRPr kumimoji="1" lang="ja-JP" altLang="en-US" sz="1600" dirty="0" err="1">
              <a:solidFill>
                <a:schemeClr val="tx2">
                  <a:lumMod val="50000"/>
                </a:schemeClr>
              </a:solidFill>
              <a:ea typeface="Segoe UI" pitchFamily="34" charset="0"/>
              <a:cs typeface="Segoe UI" pitchFamily="34" charset="0"/>
            </a:endParaRPr>
          </a:p>
        </p:txBody>
      </p:sp>
      <p:sp>
        <p:nvSpPr>
          <p:cNvPr id="6" name="正方形/長方形 5">
            <a:extLst>
              <a:ext uri="{FF2B5EF4-FFF2-40B4-BE49-F238E27FC236}">
                <a16:creationId xmlns:a16="http://schemas.microsoft.com/office/drawing/2014/main" id="{39519AB9-8937-694E-98EB-2F64BDA69681}"/>
              </a:ext>
            </a:extLst>
          </p:cNvPr>
          <p:cNvSpPr/>
          <p:nvPr/>
        </p:nvSpPr>
        <p:spPr bwMode="auto">
          <a:xfrm>
            <a:off x="2558717" y="1532023"/>
            <a:ext cx="1171073" cy="20213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ja-JP" sz="1600" dirty="0">
                <a:gradFill>
                  <a:gsLst>
                    <a:gs pos="0">
                      <a:srgbClr val="FFFFFF"/>
                    </a:gs>
                    <a:gs pos="100000">
                      <a:srgbClr val="FFFFFF"/>
                    </a:gs>
                  </a:gsLst>
                  <a:lin ang="5400000" scaled="0"/>
                </a:gradFill>
                <a:ea typeface="Segoe UI" pitchFamily="34" charset="0"/>
                <a:cs typeface="Segoe UI" pitchFamily="34" charset="0"/>
              </a:rPr>
              <a:t>OS</a:t>
            </a:r>
            <a:endParaRPr kumimoji="1" lang="ja-JP" altLang="en-US" sz="16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正方形/長方形 6">
            <a:extLst>
              <a:ext uri="{FF2B5EF4-FFF2-40B4-BE49-F238E27FC236}">
                <a16:creationId xmlns:a16="http://schemas.microsoft.com/office/drawing/2014/main" id="{F72EAD49-870D-4642-972C-87DCB5ED81AB}"/>
              </a:ext>
            </a:extLst>
          </p:cNvPr>
          <p:cNvSpPr/>
          <p:nvPr/>
        </p:nvSpPr>
        <p:spPr bwMode="auto">
          <a:xfrm>
            <a:off x="2558717" y="3594742"/>
            <a:ext cx="1331493" cy="328863"/>
          </a:xfrm>
          <a:prstGeom prst="rect">
            <a:avLst/>
          </a:prstGeom>
          <a:solidFill>
            <a:schemeClr val="bg1"/>
          </a:solidFill>
          <a:ln>
            <a:solidFill>
              <a:schemeClr val="tx2">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ja-JP" sz="1600" dirty="0">
                <a:solidFill>
                  <a:schemeClr val="tx2">
                    <a:lumMod val="50000"/>
                  </a:schemeClr>
                </a:solidFill>
                <a:ea typeface="Segoe UI" pitchFamily="34" charset="0"/>
                <a:cs typeface="Segoe UI" pitchFamily="34" charset="0"/>
              </a:rPr>
              <a:t>IaaS</a:t>
            </a:r>
            <a:endParaRPr kumimoji="1" lang="ja-JP" altLang="en-US" sz="1600" dirty="0" err="1">
              <a:solidFill>
                <a:schemeClr val="tx2">
                  <a:lumMod val="50000"/>
                </a:schemeClr>
              </a:solidFill>
              <a:ea typeface="Segoe UI" pitchFamily="34" charset="0"/>
              <a:cs typeface="Segoe UI" pitchFamily="34" charset="0"/>
            </a:endParaRPr>
          </a:p>
        </p:txBody>
      </p:sp>
      <p:sp>
        <p:nvSpPr>
          <p:cNvPr id="10" name="正方形/長方形 9">
            <a:extLst>
              <a:ext uri="{FF2B5EF4-FFF2-40B4-BE49-F238E27FC236}">
                <a16:creationId xmlns:a16="http://schemas.microsoft.com/office/drawing/2014/main" id="{7EA7A8A8-6CDE-A14A-ADB9-CB4C82C47D1F}"/>
              </a:ext>
            </a:extLst>
          </p:cNvPr>
          <p:cNvSpPr/>
          <p:nvPr/>
        </p:nvSpPr>
        <p:spPr bwMode="auto">
          <a:xfrm>
            <a:off x="4090739" y="1532023"/>
            <a:ext cx="1171073" cy="20213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ja-JP" sz="1600" dirty="0">
                <a:gradFill>
                  <a:gsLst>
                    <a:gs pos="0">
                      <a:srgbClr val="FFFFFF"/>
                    </a:gs>
                    <a:gs pos="100000">
                      <a:srgbClr val="FFFFFF"/>
                    </a:gs>
                  </a:gsLst>
                  <a:lin ang="5400000" scaled="0"/>
                </a:gradFill>
                <a:ea typeface="Segoe UI" pitchFamily="34" charset="0"/>
                <a:cs typeface="Segoe UI" pitchFamily="34" charset="0"/>
              </a:rPr>
              <a:t>OS</a:t>
            </a:r>
            <a:endParaRPr kumimoji="1" lang="ja-JP" altLang="en-US" sz="16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正方形/長方形 10">
            <a:extLst>
              <a:ext uri="{FF2B5EF4-FFF2-40B4-BE49-F238E27FC236}">
                <a16:creationId xmlns:a16="http://schemas.microsoft.com/office/drawing/2014/main" id="{062A4750-89A6-9043-A36E-573E6B7C024D}"/>
              </a:ext>
            </a:extLst>
          </p:cNvPr>
          <p:cNvSpPr/>
          <p:nvPr/>
        </p:nvSpPr>
        <p:spPr bwMode="auto">
          <a:xfrm>
            <a:off x="4090739" y="3594742"/>
            <a:ext cx="1331493" cy="328863"/>
          </a:xfrm>
          <a:prstGeom prst="rect">
            <a:avLst/>
          </a:prstGeom>
          <a:solidFill>
            <a:schemeClr val="bg1"/>
          </a:solidFill>
          <a:ln>
            <a:solidFill>
              <a:schemeClr val="tx2">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ja-JP" sz="1600" dirty="0">
                <a:solidFill>
                  <a:schemeClr val="tx2">
                    <a:lumMod val="50000"/>
                  </a:schemeClr>
                </a:solidFill>
                <a:ea typeface="Segoe UI" pitchFamily="34" charset="0"/>
                <a:cs typeface="Segoe UI" pitchFamily="34" charset="0"/>
              </a:rPr>
              <a:t>IaaS</a:t>
            </a:r>
            <a:endParaRPr kumimoji="1" lang="ja-JP" altLang="en-US" sz="1600" dirty="0" err="1">
              <a:solidFill>
                <a:schemeClr val="tx2">
                  <a:lumMod val="50000"/>
                </a:schemeClr>
              </a:solidFill>
              <a:ea typeface="Segoe UI" pitchFamily="34" charset="0"/>
              <a:cs typeface="Segoe UI" pitchFamily="34" charset="0"/>
            </a:endParaRPr>
          </a:p>
        </p:txBody>
      </p:sp>
      <p:sp>
        <p:nvSpPr>
          <p:cNvPr id="12" name="正方形/長方形 11">
            <a:extLst>
              <a:ext uri="{FF2B5EF4-FFF2-40B4-BE49-F238E27FC236}">
                <a16:creationId xmlns:a16="http://schemas.microsoft.com/office/drawing/2014/main" id="{2FDBC725-F935-BB43-9E70-68994C5D77DC}"/>
              </a:ext>
            </a:extLst>
          </p:cNvPr>
          <p:cNvSpPr/>
          <p:nvPr/>
        </p:nvSpPr>
        <p:spPr bwMode="auto">
          <a:xfrm>
            <a:off x="1018674" y="4246506"/>
            <a:ext cx="8029065" cy="322901"/>
          </a:xfrm>
          <a:prstGeom prst="rect">
            <a:avLst/>
          </a:prstGeom>
          <a:solidFill>
            <a:schemeClr val="bg1"/>
          </a:solidFill>
          <a:ln>
            <a:solidFill>
              <a:schemeClr val="tx2">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ja-JP" sz="1600" dirty="0">
                <a:solidFill>
                  <a:schemeClr val="tx2">
                    <a:lumMod val="50000"/>
                  </a:schemeClr>
                </a:solidFill>
                <a:ea typeface="Segoe UI" pitchFamily="34" charset="0"/>
                <a:cs typeface="Segoe UI" pitchFamily="34" charset="0"/>
              </a:rPr>
              <a:t>SIEM</a:t>
            </a:r>
            <a:endParaRPr kumimoji="1" lang="ja-JP" altLang="en-US" sz="1600" dirty="0" err="1">
              <a:solidFill>
                <a:schemeClr val="tx2">
                  <a:lumMod val="50000"/>
                </a:schemeClr>
              </a:solidFill>
              <a:ea typeface="Segoe UI" pitchFamily="34" charset="0"/>
              <a:cs typeface="Segoe UI" pitchFamily="34" charset="0"/>
            </a:endParaRPr>
          </a:p>
        </p:txBody>
      </p:sp>
      <p:sp>
        <p:nvSpPr>
          <p:cNvPr id="13" name="正方形/長方形 12">
            <a:extLst>
              <a:ext uri="{FF2B5EF4-FFF2-40B4-BE49-F238E27FC236}">
                <a16:creationId xmlns:a16="http://schemas.microsoft.com/office/drawing/2014/main" id="{3CCCEE6F-8822-0B4F-BD04-A559DF9540E9}"/>
              </a:ext>
            </a:extLst>
          </p:cNvPr>
          <p:cNvSpPr/>
          <p:nvPr/>
        </p:nvSpPr>
        <p:spPr bwMode="auto">
          <a:xfrm>
            <a:off x="5751099" y="2088176"/>
            <a:ext cx="1331493" cy="1228530"/>
          </a:xfrm>
          <a:prstGeom prst="rect">
            <a:avLst/>
          </a:prstGeom>
          <a:solidFill>
            <a:schemeClr val="bg1"/>
          </a:solidFill>
          <a:ln>
            <a:solidFill>
              <a:schemeClr val="tx2">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ja-JP" sz="1600" dirty="0">
                <a:solidFill>
                  <a:schemeClr val="tx2">
                    <a:lumMod val="50000"/>
                  </a:schemeClr>
                </a:solidFill>
                <a:ea typeface="Segoe UI" pitchFamily="34" charset="0"/>
                <a:cs typeface="Segoe UI" pitchFamily="34" charset="0"/>
              </a:rPr>
              <a:t>SaaS</a:t>
            </a:r>
            <a:endParaRPr kumimoji="1" lang="ja-JP" altLang="en-US" sz="1600" dirty="0" err="1">
              <a:solidFill>
                <a:schemeClr val="tx2">
                  <a:lumMod val="50000"/>
                </a:schemeClr>
              </a:solidFill>
              <a:ea typeface="Segoe UI" pitchFamily="34" charset="0"/>
              <a:cs typeface="Segoe UI" pitchFamily="34" charset="0"/>
            </a:endParaRPr>
          </a:p>
        </p:txBody>
      </p:sp>
      <p:sp>
        <p:nvSpPr>
          <p:cNvPr id="17" name="正方形/長方形 16">
            <a:extLst>
              <a:ext uri="{FF2B5EF4-FFF2-40B4-BE49-F238E27FC236}">
                <a16:creationId xmlns:a16="http://schemas.microsoft.com/office/drawing/2014/main" id="{4BF6FA82-336B-DE45-9360-A186B9E792E8}"/>
              </a:ext>
            </a:extLst>
          </p:cNvPr>
          <p:cNvSpPr/>
          <p:nvPr/>
        </p:nvSpPr>
        <p:spPr bwMode="auto">
          <a:xfrm>
            <a:off x="1026695" y="4856856"/>
            <a:ext cx="10026316" cy="370277"/>
          </a:xfrm>
          <a:prstGeom prst="rect">
            <a:avLst/>
          </a:prstGeom>
          <a:solidFill>
            <a:schemeClr val="bg1"/>
          </a:solidFill>
          <a:ln>
            <a:solidFill>
              <a:schemeClr val="tx2">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ja-JP" altLang="en-US" sz="1600">
                <a:solidFill>
                  <a:schemeClr val="tx2">
                    <a:lumMod val="50000"/>
                  </a:schemeClr>
                </a:solidFill>
                <a:ea typeface="Segoe UI" pitchFamily="34" charset="0"/>
                <a:cs typeface="Segoe UI" pitchFamily="34" charset="0"/>
              </a:rPr>
              <a:t>オンプレミスの統合ログ管理基盤</a:t>
            </a:r>
            <a:endParaRPr kumimoji="1" lang="ja-JP" altLang="en-US" sz="1600" dirty="0" err="1">
              <a:solidFill>
                <a:schemeClr val="tx2">
                  <a:lumMod val="50000"/>
                </a:schemeClr>
              </a:solidFill>
              <a:ea typeface="Segoe UI" pitchFamily="34" charset="0"/>
              <a:cs typeface="Segoe UI" pitchFamily="34" charset="0"/>
            </a:endParaRPr>
          </a:p>
        </p:txBody>
      </p:sp>
      <p:cxnSp>
        <p:nvCxnSpPr>
          <p:cNvPr id="19" name="直線矢印コネクタ 18">
            <a:extLst>
              <a:ext uri="{FF2B5EF4-FFF2-40B4-BE49-F238E27FC236}">
                <a16:creationId xmlns:a16="http://schemas.microsoft.com/office/drawing/2014/main" id="{171A75BE-5E4B-B144-A50F-BD7E096A08B8}"/>
              </a:ext>
            </a:extLst>
          </p:cNvPr>
          <p:cNvCxnSpPr>
            <a:stCxn id="5" idx="2"/>
          </p:cNvCxnSpPr>
          <p:nvPr/>
        </p:nvCxnSpPr>
        <p:spPr>
          <a:xfrm flipH="1">
            <a:off x="1692441" y="3923605"/>
            <a:ext cx="1" cy="32290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7E09AC7E-CCD9-5249-9C19-D4216856AFD7}"/>
              </a:ext>
            </a:extLst>
          </p:cNvPr>
          <p:cNvCxnSpPr/>
          <p:nvPr/>
        </p:nvCxnSpPr>
        <p:spPr>
          <a:xfrm flipH="1">
            <a:off x="3144252" y="3934994"/>
            <a:ext cx="1" cy="32290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FB715783-932A-6C4C-9C0A-A8F2DE47D810}"/>
              </a:ext>
            </a:extLst>
          </p:cNvPr>
          <p:cNvCxnSpPr/>
          <p:nvPr/>
        </p:nvCxnSpPr>
        <p:spPr>
          <a:xfrm flipH="1">
            <a:off x="4676273" y="3923605"/>
            <a:ext cx="1" cy="32290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C57F4FD1-90F8-F44A-980D-DB07E8C95BF1}"/>
              </a:ext>
            </a:extLst>
          </p:cNvPr>
          <p:cNvCxnSpPr>
            <a:cxnSpLocks/>
          </p:cNvCxnSpPr>
          <p:nvPr/>
        </p:nvCxnSpPr>
        <p:spPr>
          <a:xfrm flipH="1">
            <a:off x="6416847" y="3337413"/>
            <a:ext cx="1" cy="947279"/>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5A511B5E-5E31-4343-BABD-B1582DB073EF}"/>
              </a:ext>
            </a:extLst>
          </p:cNvPr>
          <p:cNvSpPr/>
          <p:nvPr/>
        </p:nvSpPr>
        <p:spPr bwMode="auto">
          <a:xfrm>
            <a:off x="7403438" y="2088176"/>
            <a:ext cx="1331493" cy="1228530"/>
          </a:xfrm>
          <a:prstGeom prst="rect">
            <a:avLst/>
          </a:prstGeom>
          <a:solidFill>
            <a:schemeClr val="bg1"/>
          </a:solidFill>
          <a:ln>
            <a:solidFill>
              <a:schemeClr val="tx2">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ja-JP" sz="1600" dirty="0">
                <a:solidFill>
                  <a:schemeClr val="tx2">
                    <a:lumMod val="50000"/>
                  </a:schemeClr>
                </a:solidFill>
                <a:ea typeface="Segoe UI" pitchFamily="34" charset="0"/>
                <a:cs typeface="Segoe UI" pitchFamily="34" charset="0"/>
              </a:rPr>
              <a:t>SaaS</a:t>
            </a:r>
            <a:endParaRPr kumimoji="1" lang="ja-JP" altLang="en-US" sz="1600" dirty="0" err="1">
              <a:solidFill>
                <a:schemeClr val="tx2">
                  <a:lumMod val="50000"/>
                </a:schemeClr>
              </a:solidFill>
              <a:ea typeface="Segoe UI" pitchFamily="34" charset="0"/>
              <a:cs typeface="Segoe UI" pitchFamily="34" charset="0"/>
            </a:endParaRPr>
          </a:p>
        </p:txBody>
      </p:sp>
      <p:cxnSp>
        <p:nvCxnSpPr>
          <p:cNvPr id="24" name="直線矢印コネクタ 23">
            <a:extLst>
              <a:ext uri="{FF2B5EF4-FFF2-40B4-BE49-F238E27FC236}">
                <a16:creationId xmlns:a16="http://schemas.microsoft.com/office/drawing/2014/main" id="{7F7F4D81-4306-0645-B702-D203E7112A63}"/>
              </a:ext>
            </a:extLst>
          </p:cNvPr>
          <p:cNvCxnSpPr>
            <a:cxnSpLocks/>
          </p:cNvCxnSpPr>
          <p:nvPr/>
        </p:nvCxnSpPr>
        <p:spPr>
          <a:xfrm flipH="1">
            <a:off x="8069185" y="3337413"/>
            <a:ext cx="1" cy="920482"/>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26" name="グラフィックス 25" descr="開いたフォルダー​​">
            <a:extLst>
              <a:ext uri="{FF2B5EF4-FFF2-40B4-BE49-F238E27FC236}">
                <a16:creationId xmlns:a16="http://schemas.microsoft.com/office/drawing/2014/main" id="{956ED821-466F-644B-8568-78B7F9B890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3096" y="2575847"/>
            <a:ext cx="557451" cy="557451"/>
          </a:xfrm>
          <a:prstGeom prst="rect">
            <a:avLst/>
          </a:prstGeom>
        </p:spPr>
      </p:pic>
      <p:pic>
        <p:nvPicPr>
          <p:cNvPr id="28" name="グラフィックス 27" descr="社員証">
            <a:extLst>
              <a:ext uri="{FF2B5EF4-FFF2-40B4-BE49-F238E27FC236}">
                <a16:creationId xmlns:a16="http://schemas.microsoft.com/office/drawing/2014/main" id="{8F374C03-4426-724E-BC1C-9D9431C2600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3096" y="2059531"/>
            <a:ext cx="557451" cy="557451"/>
          </a:xfrm>
          <a:prstGeom prst="rect">
            <a:avLst/>
          </a:prstGeom>
        </p:spPr>
      </p:pic>
      <p:pic>
        <p:nvPicPr>
          <p:cNvPr id="30" name="グラフィックス 29" descr="棒グラフ">
            <a:extLst>
              <a:ext uri="{FF2B5EF4-FFF2-40B4-BE49-F238E27FC236}">
                <a16:creationId xmlns:a16="http://schemas.microsoft.com/office/drawing/2014/main" id="{0746E956-C917-0C40-807A-DFB55BE46DA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8989" y="4683432"/>
            <a:ext cx="717123" cy="717123"/>
          </a:xfrm>
          <a:prstGeom prst="rect">
            <a:avLst/>
          </a:prstGeom>
        </p:spPr>
      </p:pic>
      <p:cxnSp>
        <p:nvCxnSpPr>
          <p:cNvPr id="31" name="直線矢印コネクタ 30">
            <a:extLst>
              <a:ext uri="{FF2B5EF4-FFF2-40B4-BE49-F238E27FC236}">
                <a16:creationId xmlns:a16="http://schemas.microsoft.com/office/drawing/2014/main" id="{AF92147D-73B0-FE4A-AD87-34EA9C169197}"/>
              </a:ext>
            </a:extLst>
          </p:cNvPr>
          <p:cNvCxnSpPr/>
          <p:nvPr/>
        </p:nvCxnSpPr>
        <p:spPr>
          <a:xfrm flipH="1">
            <a:off x="5033208" y="4582081"/>
            <a:ext cx="1" cy="32290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32" name="グラフィックス 31" descr="社員証">
            <a:extLst>
              <a:ext uri="{FF2B5EF4-FFF2-40B4-BE49-F238E27FC236}">
                <a16:creationId xmlns:a16="http://schemas.microsoft.com/office/drawing/2014/main" id="{EB0A4DC8-B962-274E-BA15-7FF60FA19DA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11129" y="2029458"/>
            <a:ext cx="557451" cy="557451"/>
          </a:xfrm>
          <a:prstGeom prst="rect">
            <a:avLst/>
          </a:prstGeom>
        </p:spPr>
      </p:pic>
      <p:pic>
        <p:nvPicPr>
          <p:cNvPr id="33" name="グラフィックス 32" descr="社員証">
            <a:extLst>
              <a:ext uri="{FF2B5EF4-FFF2-40B4-BE49-F238E27FC236}">
                <a16:creationId xmlns:a16="http://schemas.microsoft.com/office/drawing/2014/main" id="{1B74397F-0617-CB4B-AB1D-9424D2FE83B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43151" y="2057650"/>
            <a:ext cx="557451" cy="557451"/>
          </a:xfrm>
          <a:prstGeom prst="rect">
            <a:avLst/>
          </a:prstGeom>
        </p:spPr>
      </p:pic>
      <p:pic>
        <p:nvPicPr>
          <p:cNvPr id="34" name="グラフィックス 33" descr="社員証">
            <a:extLst>
              <a:ext uri="{FF2B5EF4-FFF2-40B4-BE49-F238E27FC236}">
                <a16:creationId xmlns:a16="http://schemas.microsoft.com/office/drawing/2014/main" id="{59DFBB48-26F4-6048-875E-10C79CE5A0B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25141" y="2716719"/>
            <a:ext cx="557451" cy="557451"/>
          </a:xfrm>
          <a:prstGeom prst="rect">
            <a:avLst/>
          </a:prstGeom>
        </p:spPr>
      </p:pic>
      <p:pic>
        <p:nvPicPr>
          <p:cNvPr id="35" name="グラフィックス 34" descr="社員証">
            <a:extLst>
              <a:ext uri="{FF2B5EF4-FFF2-40B4-BE49-F238E27FC236}">
                <a16:creationId xmlns:a16="http://schemas.microsoft.com/office/drawing/2014/main" id="{AD831AC6-CAC3-134C-B904-2244731C576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177480" y="2721069"/>
            <a:ext cx="557451" cy="557451"/>
          </a:xfrm>
          <a:prstGeom prst="rect">
            <a:avLst/>
          </a:prstGeom>
        </p:spPr>
      </p:pic>
      <p:pic>
        <p:nvPicPr>
          <p:cNvPr id="36" name="グラフィックス 35" descr="開いたフォルダー​​">
            <a:extLst>
              <a:ext uri="{FF2B5EF4-FFF2-40B4-BE49-F238E27FC236}">
                <a16:creationId xmlns:a16="http://schemas.microsoft.com/office/drawing/2014/main" id="{2EADE026-7D09-084B-BD40-2D1FC17CF7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13152" y="2575847"/>
            <a:ext cx="557451" cy="557451"/>
          </a:xfrm>
          <a:prstGeom prst="rect">
            <a:avLst/>
          </a:prstGeom>
        </p:spPr>
      </p:pic>
      <p:pic>
        <p:nvPicPr>
          <p:cNvPr id="37" name="グラフィックス 36" descr="開いたフォルダー​​">
            <a:extLst>
              <a:ext uri="{FF2B5EF4-FFF2-40B4-BE49-F238E27FC236}">
                <a16:creationId xmlns:a16="http://schemas.microsoft.com/office/drawing/2014/main" id="{3A17D907-E009-034E-B9FB-13AD172EC69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63203" y="2571494"/>
            <a:ext cx="557451" cy="557451"/>
          </a:xfrm>
          <a:prstGeom prst="rect">
            <a:avLst/>
          </a:prstGeom>
        </p:spPr>
      </p:pic>
      <p:sp>
        <p:nvSpPr>
          <p:cNvPr id="41" name="正方形/長方形 40">
            <a:extLst>
              <a:ext uri="{FF2B5EF4-FFF2-40B4-BE49-F238E27FC236}">
                <a16:creationId xmlns:a16="http://schemas.microsoft.com/office/drawing/2014/main" id="{D034508F-708D-4D47-A784-C4224FC46A61}"/>
              </a:ext>
            </a:extLst>
          </p:cNvPr>
          <p:cNvSpPr/>
          <p:nvPr/>
        </p:nvSpPr>
        <p:spPr bwMode="auto">
          <a:xfrm>
            <a:off x="5911525" y="3573852"/>
            <a:ext cx="2823406" cy="328862"/>
          </a:xfrm>
          <a:prstGeom prst="rect">
            <a:avLst/>
          </a:prstGeom>
          <a:solidFill>
            <a:schemeClr val="bg1"/>
          </a:solidFill>
          <a:ln>
            <a:solidFill>
              <a:schemeClr val="tx2">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ja-JP" sz="1600" dirty="0">
                <a:solidFill>
                  <a:schemeClr val="tx2">
                    <a:lumMod val="50000"/>
                  </a:schemeClr>
                </a:solidFill>
                <a:ea typeface="Segoe UI" pitchFamily="34" charset="0"/>
                <a:cs typeface="Segoe UI" pitchFamily="34" charset="0"/>
              </a:rPr>
              <a:t>CASB</a:t>
            </a:r>
            <a:endParaRPr kumimoji="1" lang="ja-JP" altLang="en-US" sz="1600" dirty="0" err="1">
              <a:solidFill>
                <a:schemeClr val="tx2">
                  <a:lumMod val="50000"/>
                </a:schemeClr>
              </a:solidFill>
              <a:ea typeface="Segoe UI" pitchFamily="34" charset="0"/>
              <a:cs typeface="Segoe UI" pitchFamily="34" charset="0"/>
            </a:endParaRPr>
          </a:p>
        </p:txBody>
      </p:sp>
      <p:sp>
        <p:nvSpPr>
          <p:cNvPr id="42" name="テキスト ボックス 41">
            <a:extLst>
              <a:ext uri="{FF2B5EF4-FFF2-40B4-BE49-F238E27FC236}">
                <a16:creationId xmlns:a16="http://schemas.microsoft.com/office/drawing/2014/main" id="{79C52A95-11BE-7B49-8D3F-EC3081C4B12C}"/>
              </a:ext>
            </a:extLst>
          </p:cNvPr>
          <p:cNvSpPr txBox="1"/>
          <p:nvPr/>
        </p:nvSpPr>
        <p:spPr>
          <a:xfrm>
            <a:off x="646808" y="5435866"/>
            <a:ext cx="10786090" cy="1046056"/>
          </a:xfrm>
          <a:prstGeom prst="rect">
            <a:avLst/>
          </a:prstGeom>
          <a:noFill/>
        </p:spPr>
        <p:txBody>
          <a:bodyPr wrap="square" lIns="182880" tIns="146304" rIns="182880" bIns="146304" rtlCol="0">
            <a:spAutoFit/>
          </a:bodyPr>
          <a:lstStyle/>
          <a:p>
            <a:pPr>
              <a:lnSpc>
                <a:spcPct val="90000"/>
              </a:lnSpc>
              <a:spcAft>
                <a:spcPts val="600"/>
              </a:spcAft>
            </a:pPr>
            <a:r>
              <a:rPr kumimoji="1" lang="ja-JP" altLang="en-US">
                <a:gradFill>
                  <a:gsLst>
                    <a:gs pos="2917">
                      <a:schemeClr val="tx1"/>
                    </a:gs>
                    <a:gs pos="30000">
                      <a:schemeClr val="tx1"/>
                    </a:gs>
                  </a:gsLst>
                  <a:lin ang="5400000" scaled="0"/>
                </a:gradFill>
              </a:rPr>
              <a:t>名寄せの出来ないログを</a:t>
            </a:r>
            <a:r>
              <a:rPr kumimoji="1" lang="en-US" altLang="ja-JP" dirty="0">
                <a:gradFill>
                  <a:gsLst>
                    <a:gs pos="2917">
                      <a:schemeClr val="tx1"/>
                    </a:gs>
                    <a:gs pos="30000">
                      <a:schemeClr val="tx1"/>
                    </a:gs>
                  </a:gsLst>
                  <a:lin ang="5400000" scaled="0"/>
                </a:gradFill>
              </a:rPr>
              <a:t>SIEM</a:t>
            </a:r>
            <a:r>
              <a:rPr kumimoji="1" lang="ja-JP" altLang="en-US">
                <a:gradFill>
                  <a:gsLst>
                    <a:gs pos="2917">
                      <a:schemeClr val="tx1"/>
                    </a:gs>
                    <a:gs pos="30000">
                      <a:schemeClr val="tx1"/>
                    </a:gs>
                  </a:gsLst>
                  <a:lin ang="5400000" scaled="0"/>
                </a:gradFill>
              </a:rPr>
              <a:t>で大量に収集して計算集約型の解析をやっていても、対応が追いつかない。バラバラのシステムを統合するための</a:t>
            </a:r>
            <a:r>
              <a:rPr kumimoji="1" lang="en-US" altLang="ja-JP" dirty="0">
                <a:gradFill>
                  <a:gsLst>
                    <a:gs pos="2917">
                      <a:schemeClr val="tx1"/>
                    </a:gs>
                    <a:gs pos="30000">
                      <a:schemeClr val="tx1"/>
                    </a:gs>
                  </a:gsLst>
                  <a:lin ang="5400000" scaled="0"/>
                </a:gradFill>
              </a:rPr>
              <a:t>SIEM</a:t>
            </a:r>
            <a:r>
              <a:rPr kumimoji="1" lang="ja-JP" altLang="en-US">
                <a:gradFill>
                  <a:gsLst>
                    <a:gs pos="2917">
                      <a:schemeClr val="tx1"/>
                    </a:gs>
                    <a:gs pos="30000">
                      <a:schemeClr val="tx1"/>
                    </a:gs>
                  </a:gsLst>
                  <a:lin ang="5400000" scaled="0"/>
                </a:gradFill>
              </a:rPr>
              <a:t>や</a:t>
            </a:r>
            <a:r>
              <a:rPr kumimoji="1" lang="en-US" altLang="ja-JP" dirty="0">
                <a:gradFill>
                  <a:gsLst>
                    <a:gs pos="2917">
                      <a:schemeClr val="tx1"/>
                    </a:gs>
                    <a:gs pos="30000">
                      <a:schemeClr val="tx1"/>
                    </a:gs>
                  </a:gsLst>
                  <a:lin ang="5400000" scaled="0"/>
                </a:gradFill>
              </a:rPr>
              <a:t>CASB</a:t>
            </a:r>
            <a:r>
              <a:rPr kumimoji="1" lang="ja-JP" altLang="en-US">
                <a:gradFill>
                  <a:gsLst>
                    <a:gs pos="2917">
                      <a:schemeClr val="tx1"/>
                    </a:gs>
                    <a:gs pos="30000">
                      <a:schemeClr val="tx1"/>
                    </a:gs>
                  </a:gsLst>
                  <a:lin ang="5400000" scaled="0"/>
                </a:gradFill>
              </a:rPr>
              <a:t>は過渡期のソリューションであり、それを前提としてこれからのシステムを計画してはいけない</a:t>
            </a:r>
            <a:endParaRPr kumimoji="1" lang="ja-JP" altLang="en-US" dirty="0" err="1">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99109571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25F5C26-D9E5-9E47-BB31-028C1CFD5949}"/>
              </a:ext>
            </a:extLst>
          </p:cNvPr>
          <p:cNvSpPr>
            <a:spLocks noGrp="1"/>
          </p:cNvSpPr>
          <p:nvPr>
            <p:ph type="title"/>
          </p:nvPr>
        </p:nvSpPr>
        <p:spPr>
          <a:xfrm>
            <a:off x="269240" y="289511"/>
            <a:ext cx="11655840" cy="899665"/>
          </a:xfrm>
        </p:spPr>
        <p:txBody>
          <a:bodyPr/>
          <a:lstStyle/>
          <a:p>
            <a:r>
              <a:rPr kumimoji="1" lang="ja-JP" altLang="en-US"/>
              <a:t>プラットフォームとしてのクラウド</a:t>
            </a:r>
          </a:p>
        </p:txBody>
      </p:sp>
      <p:sp>
        <p:nvSpPr>
          <p:cNvPr id="4" name="正方形/長方形 3">
            <a:extLst>
              <a:ext uri="{FF2B5EF4-FFF2-40B4-BE49-F238E27FC236}">
                <a16:creationId xmlns:a16="http://schemas.microsoft.com/office/drawing/2014/main" id="{8099EA35-7231-414C-935D-4C6DD8775644}"/>
              </a:ext>
            </a:extLst>
          </p:cNvPr>
          <p:cNvSpPr/>
          <p:nvPr/>
        </p:nvSpPr>
        <p:spPr bwMode="auto">
          <a:xfrm>
            <a:off x="975318" y="1675324"/>
            <a:ext cx="1171073" cy="20213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ja-JP" sz="1600" dirty="0">
                <a:gradFill>
                  <a:gsLst>
                    <a:gs pos="0">
                      <a:srgbClr val="FFFFFF"/>
                    </a:gs>
                    <a:gs pos="100000">
                      <a:srgbClr val="FFFFFF"/>
                    </a:gs>
                  </a:gsLst>
                  <a:lin ang="5400000" scaled="0"/>
                </a:gradFill>
                <a:ea typeface="Segoe UI" pitchFamily="34" charset="0"/>
                <a:cs typeface="Segoe UI" pitchFamily="34" charset="0"/>
              </a:rPr>
              <a:t>OS</a:t>
            </a:r>
            <a:endParaRPr kumimoji="1" lang="ja-JP" altLang="en-US" sz="160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正方形/長方形 4">
            <a:extLst>
              <a:ext uri="{FF2B5EF4-FFF2-40B4-BE49-F238E27FC236}">
                <a16:creationId xmlns:a16="http://schemas.microsoft.com/office/drawing/2014/main" id="{90ECD459-069D-6B49-ACE6-D2A377AEA2FB}"/>
              </a:ext>
            </a:extLst>
          </p:cNvPr>
          <p:cNvSpPr/>
          <p:nvPr/>
        </p:nvSpPr>
        <p:spPr bwMode="auto">
          <a:xfrm>
            <a:off x="975318" y="3738043"/>
            <a:ext cx="1331493" cy="328863"/>
          </a:xfrm>
          <a:prstGeom prst="rect">
            <a:avLst/>
          </a:prstGeom>
          <a:solidFill>
            <a:schemeClr val="bg1"/>
          </a:solidFill>
          <a:ln>
            <a:solidFill>
              <a:schemeClr val="tx2">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ja-JP" sz="1600" dirty="0">
                <a:solidFill>
                  <a:schemeClr val="tx2">
                    <a:lumMod val="50000"/>
                  </a:schemeClr>
                </a:solidFill>
                <a:ea typeface="Segoe UI" pitchFamily="34" charset="0"/>
                <a:cs typeface="Segoe UI" pitchFamily="34" charset="0"/>
              </a:rPr>
              <a:t>IaaS</a:t>
            </a:r>
            <a:endParaRPr kumimoji="1" lang="ja-JP" altLang="en-US" sz="1600" dirty="0" err="1">
              <a:solidFill>
                <a:schemeClr val="tx2">
                  <a:lumMod val="50000"/>
                </a:schemeClr>
              </a:solidFill>
              <a:ea typeface="Segoe UI" pitchFamily="34" charset="0"/>
              <a:cs typeface="Segoe UI" pitchFamily="34" charset="0"/>
            </a:endParaRPr>
          </a:p>
        </p:txBody>
      </p:sp>
      <p:sp>
        <p:nvSpPr>
          <p:cNvPr id="6" name="正方形/長方形 5">
            <a:extLst>
              <a:ext uri="{FF2B5EF4-FFF2-40B4-BE49-F238E27FC236}">
                <a16:creationId xmlns:a16="http://schemas.microsoft.com/office/drawing/2014/main" id="{39519AB9-8937-694E-98EB-2F64BDA69681}"/>
              </a:ext>
            </a:extLst>
          </p:cNvPr>
          <p:cNvSpPr/>
          <p:nvPr/>
        </p:nvSpPr>
        <p:spPr bwMode="auto">
          <a:xfrm>
            <a:off x="2507340" y="1675324"/>
            <a:ext cx="1171073" cy="20213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ja-JP" sz="1600" dirty="0">
                <a:gradFill>
                  <a:gsLst>
                    <a:gs pos="0">
                      <a:srgbClr val="FFFFFF"/>
                    </a:gs>
                    <a:gs pos="100000">
                      <a:srgbClr val="FFFFFF"/>
                    </a:gs>
                  </a:gsLst>
                  <a:lin ang="5400000" scaled="0"/>
                </a:gradFill>
                <a:ea typeface="Segoe UI" pitchFamily="34" charset="0"/>
                <a:cs typeface="Segoe UI" pitchFamily="34" charset="0"/>
              </a:rPr>
              <a:t>OS</a:t>
            </a:r>
            <a:endParaRPr kumimoji="1" lang="ja-JP" altLang="en-US" sz="16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正方形/長方形 6">
            <a:extLst>
              <a:ext uri="{FF2B5EF4-FFF2-40B4-BE49-F238E27FC236}">
                <a16:creationId xmlns:a16="http://schemas.microsoft.com/office/drawing/2014/main" id="{F72EAD49-870D-4642-972C-87DCB5ED81AB}"/>
              </a:ext>
            </a:extLst>
          </p:cNvPr>
          <p:cNvSpPr/>
          <p:nvPr/>
        </p:nvSpPr>
        <p:spPr bwMode="auto">
          <a:xfrm>
            <a:off x="2507340" y="3738043"/>
            <a:ext cx="1331493" cy="328863"/>
          </a:xfrm>
          <a:prstGeom prst="rect">
            <a:avLst/>
          </a:prstGeom>
          <a:solidFill>
            <a:schemeClr val="bg1"/>
          </a:solidFill>
          <a:ln>
            <a:solidFill>
              <a:schemeClr val="tx2">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ja-JP" sz="1600" dirty="0">
                <a:solidFill>
                  <a:schemeClr val="tx2">
                    <a:lumMod val="50000"/>
                  </a:schemeClr>
                </a:solidFill>
                <a:ea typeface="Segoe UI" pitchFamily="34" charset="0"/>
                <a:cs typeface="Segoe UI" pitchFamily="34" charset="0"/>
              </a:rPr>
              <a:t>IaaS</a:t>
            </a:r>
            <a:endParaRPr kumimoji="1" lang="ja-JP" altLang="en-US" sz="1600" dirty="0" err="1">
              <a:solidFill>
                <a:schemeClr val="tx2">
                  <a:lumMod val="50000"/>
                </a:schemeClr>
              </a:solidFill>
              <a:ea typeface="Segoe UI" pitchFamily="34" charset="0"/>
              <a:cs typeface="Segoe UI" pitchFamily="34" charset="0"/>
            </a:endParaRPr>
          </a:p>
        </p:txBody>
      </p:sp>
      <p:sp>
        <p:nvSpPr>
          <p:cNvPr id="10" name="正方形/長方形 9">
            <a:extLst>
              <a:ext uri="{FF2B5EF4-FFF2-40B4-BE49-F238E27FC236}">
                <a16:creationId xmlns:a16="http://schemas.microsoft.com/office/drawing/2014/main" id="{7EA7A8A8-6CDE-A14A-ADB9-CB4C82C47D1F}"/>
              </a:ext>
            </a:extLst>
          </p:cNvPr>
          <p:cNvSpPr/>
          <p:nvPr/>
        </p:nvSpPr>
        <p:spPr bwMode="auto">
          <a:xfrm>
            <a:off x="4039362" y="2636005"/>
            <a:ext cx="1171073" cy="106062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ja-JP" altLang="en-US" sz="16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正方形/長方形 10">
            <a:extLst>
              <a:ext uri="{FF2B5EF4-FFF2-40B4-BE49-F238E27FC236}">
                <a16:creationId xmlns:a16="http://schemas.microsoft.com/office/drawing/2014/main" id="{062A4750-89A6-9043-A36E-573E6B7C024D}"/>
              </a:ext>
            </a:extLst>
          </p:cNvPr>
          <p:cNvSpPr/>
          <p:nvPr/>
        </p:nvSpPr>
        <p:spPr bwMode="auto">
          <a:xfrm>
            <a:off x="4039362" y="3738043"/>
            <a:ext cx="1331493" cy="328863"/>
          </a:xfrm>
          <a:prstGeom prst="rect">
            <a:avLst/>
          </a:prstGeom>
          <a:solidFill>
            <a:schemeClr val="bg1"/>
          </a:solidFill>
          <a:ln>
            <a:solidFill>
              <a:schemeClr val="tx2">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ja-JP" sz="1600" dirty="0">
                <a:solidFill>
                  <a:schemeClr val="tx2">
                    <a:lumMod val="50000"/>
                  </a:schemeClr>
                </a:solidFill>
                <a:ea typeface="Segoe UI" pitchFamily="34" charset="0"/>
                <a:cs typeface="Segoe UI" pitchFamily="34" charset="0"/>
              </a:rPr>
              <a:t>PaaS</a:t>
            </a:r>
            <a:endParaRPr kumimoji="1" lang="ja-JP" altLang="en-US" sz="1600" dirty="0" err="1">
              <a:solidFill>
                <a:schemeClr val="tx2">
                  <a:lumMod val="50000"/>
                </a:schemeClr>
              </a:solidFill>
              <a:ea typeface="Segoe UI" pitchFamily="34" charset="0"/>
              <a:cs typeface="Segoe UI" pitchFamily="34" charset="0"/>
            </a:endParaRPr>
          </a:p>
        </p:txBody>
      </p:sp>
      <p:sp>
        <p:nvSpPr>
          <p:cNvPr id="13" name="正方形/長方形 12">
            <a:extLst>
              <a:ext uri="{FF2B5EF4-FFF2-40B4-BE49-F238E27FC236}">
                <a16:creationId xmlns:a16="http://schemas.microsoft.com/office/drawing/2014/main" id="{3CCCEE6F-8822-0B4F-BD04-A559DF9540E9}"/>
              </a:ext>
            </a:extLst>
          </p:cNvPr>
          <p:cNvSpPr/>
          <p:nvPr/>
        </p:nvSpPr>
        <p:spPr bwMode="auto">
          <a:xfrm>
            <a:off x="5650074" y="2847687"/>
            <a:ext cx="1331493" cy="1228530"/>
          </a:xfrm>
          <a:prstGeom prst="rect">
            <a:avLst/>
          </a:prstGeom>
          <a:solidFill>
            <a:schemeClr val="bg1"/>
          </a:solidFill>
          <a:ln>
            <a:solidFill>
              <a:schemeClr val="tx2">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ja-JP" sz="1600" dirty="0">
                <a:solidFill>
                  <a:schemeClr val="tx2">
                    <a:lumMod val="50000"/>
                  </a:schemeClr>
                </a:solidFill>
                <a:ea typeface="Segoe UI" pitchFamily="34" charset="0"/>
                <a:cs typeface="Segoe UI" pitchFamily="34" charset="0"/>
              </a:rPr>
              <a:t>SaaS</a:t>
            </a:r>
            <a:endParaRPr kumimoji="1" lang="ja-JP" altLang="en-US" sz="1600" dirty="0" err="1">
              <a:solidFill>
                <a:schemeClr val="tx2">
                  <a:lumMod val="50000"/>
                </a:schemeClr>
              </a:solidFill>
              <a:ea typeface="Segoe UI" pitchFamily="34" charset="0"/>
              <a:cs typeface="Segoe UI" pitchFamily="34" charset="0"/>
            </a:endParaRPr>
          </a:p>
        </p:txBody>
      </p:sp>
      <p:sp>
        <p:nvSpPr>
          <p:cNvPr id="17" name="正方形/長方形 16">
            <a:extLst>
              <a:ext uri="{FF2B5EF4-FFF2-40B4-BE49-F238E27FC236}">
                <a16:creationId xmlns:a16="http://schemas.microsoft.com/office/drawing/2014/main" id="{4BF6FA82-336B-DE45-9360-A186B9E792E8}"/>
              </a:ext>
            </a:extLst>
          </p:cNvPr>
          <p:cNvSpPr/>
          <p:nvPr/>
        </p:nvSpPr>
        <p:spPr bwMode="auto">
          <a:xfrm>
            <a:off x="975318" y="4284949"/>
            <a:ext cx="9110769" cy="419811"/>
          </a:xfrm>
          <a:prstGeom prst="rect">
            <a:avLst/>
          </a:prstGeom>
          <a:solidFill>
            <a:schemeClr val="bg1"/>
          </a:solidFill>
          <a:ln>
            <a:solidFill>
              <a:schemeClr val="tx2">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ja-JP" altLang="en-US" sz="1600">
                <a:solidFill>
                  <a:schemeClr val="tx2">
                    <a:lumMod val="50000"/>
                  </a:schemeClr>
                </a:solidFill>
                <a:ea typeface="Segoe UI" pitchFamily="34" charset="0"/>
                <a:cs typeface="Segoe UI" pitchFamily="34" charset="0"/>
              </a:rPr>
              <a:t>自社テナントの統合ログ管理基盤</a:t>
            </a:r>
            <a:endParaRPr kumimoji="1" lang="ja-JP" altLang="en-US" sz="1600" dirty="0" err="1">
              <a:solidFill>
                <a:schemeClr val="tx2">
                  <a:lumMod val="50000"/>
                </a:schemeClr>
              </a:solidFill>
              <a:ea typeface="Segoe UI" pitchFamily="34" charset="0"/>
              <a:cs typeface="Segoe UI" pitchFamily="34" charset="0"/>
            </a:endParaRPr>
          </a:p>
        </p:txBody>
      </p:sp>
      <p:sp>
        <p:nvSpPr>
          <p:cNvPr id="23" name="正方形/長方形 22">
            <a:extLst>
              <a:ext uri="{FF2B5EF4-FFF2-40B4-BE49-F238E27FC236}">
                <a16:creationId xmlns:a16="http://schemas.microsoft.com/office/drawing/2014/main" id="{5A511B5E-5E31-4343-BABD-B1582DB073EF}"/>
              </a:ext>
            </a:extLst>
          </p:cNvPr>
          <p:cNvSpPr/>
          <p:nvPr/>
        </p:nvSpPr>
        <p:spPr bwMode="auto">
          <a:xfrm>
            <a:off x="7302413" y="2847687"/>
            <a:ext cx="1331493" cy="1228530"/>
          </a:xfrm>
          <a:prstGeom prst="rect">
            <a:avLst/>
          </a:prstGeom>
          <a:solidFill>
            <a:schemeClr val="bg1"/>
          </a:solidFill>
          <a:ln>
            <a:solidFill>
              <a:schemeClr val="tx2">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ja-JP" sz="1600" dirty="0">
                <a:solidFill>
                  <a:schemeClr val="tx2">
                    <a:lumMod val="50000"/>
                  </a:schemeClr>
                </a:solidFill>
                <a:ea typeface="Segoe UI" pitchFamily="34" charset="0"/>
                <a:cs typeface="Segoe UI" pitchFamily="34" charset="0"/>
              </a:rPr>
              <a:t>SaaS</a:t>
            </a:r>
            <a:endParaRPr kumimoji="1" lang="ja-JP" altLang="en-US" sz="1600" dirty="0" err="1">
              <a:solidFill>
                <a:schemeClr val="tx2">
                  <a:lumMod val="50000"/>
                </a:schemeClr>
              </a:solidFill>
              <a:ea typeface="Segoe UI" pitchFamily="34" charset="0"/>
              <a:cs typeface="Segoe UI" pitchFamily="34" charset="0"/>
            </a:endParaRPr>
          </a:p>
        </p:txBody>
      </p:sp>
      <p:pic>
        <p:nvPicPr>
          <p:cNvPr id="26" name="グラフィックス 25" descr="開いたフォルダー​​">
            <a:extLst>
              <a:ext uri="{FF2B5EF4-FFF2-40B4-BE49-F238E27FC236}">
                <a16:creationId xmlns:a16="http://schemas.microsoft.com/office/drawing/2014/main" id="{956ED821-466F-644B-8568-78B7F9B890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1719" y="2719148"/>
            <a:ext cx="557451" cy="557451"/>
          </a:xfrm>
          <a:prstGeom prst="rect">
            <a:avLst/>
          </a:prstGeom>
        </p:spPr>
      </p:pic>
      <p:pic>
        <p:nvPicPr>
          <p:cNvPr id="28" name="グラフィックス 27" descr="社員証">
            <a:extLst>
              <a:ext uri="{FF2B5EF4-FFF2-40B4-BE49-F238E27FC236}">
                <a16:creationId xmlns:a16="http://schemas.microsoft.com/office/drawing/2014/main" id="{8F374C03-4426-724E-BC1C-9D9431C2600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1719" y="2202832"/>
            <a:ext cx="557451" cy="557451"/>
          </a:xfrm>
          <a:prstGeom prst="rect">
            <a:avLst/>
          </a:prstGeom>
        </p:spPr>
      </p:pic>
      <p:pic>
        <p:nvPicPr>
          <p:cNvPr id="30" name="グラフィックス 29" descr="棒グラフ">
            <a:extLst>
              <a:ext uri="{FF2B5EF4-FFF2-40B4-BE49-F238E27FC236}">
                <a16:creationId xmlns:a16="http://schemas.microsoft.com/office/drawing/2014/main" id="{0746E956-C917-0C40-807A-DFB55BE46DA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8989" y="4111525"/>
            <a:ext cx="717123" cy="717123"/>
          </a:xfrm>
          <a:prstGeom prst="rect">
            <a:avLst/>
          </a:prstGeom>
        </p:spPr>
      </p:pic>
      <p:pic>
        <p:nvPicPr>
          <p:cNvPr id="32" name="グラフィックス 31" descr="社員証">
            <a:extLst>
              <a:ext uri="{FF2B5EF4-FFF2-40B4-BE49-F238E27FC236}">
                <a16:creationId xmlns:a16="http://schemas.microsoft.com/office/drawing/2014/main" id="{EB0A4DC8-B962-274E-BA15-7FF60FA19DA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59752" y="2172759"/>
            <a:ext cx="557451" cy="557451"/>
          </a:xfrm>
          <a:prstGeom prst="rect">
            <a:avLst/>
          </a:prstGeom>
        </p:spPr>
      </p:pic>
      <p:pic>
        <p:nvPicPr>
          <p:cNvPr id="33" name="グラフィックス 32" descr="社員証">
            <a:extLst>
              <a:ext uri="{FF2B5EF4-FFF2-40B4-BE49-F238E27FC236}">
                <a16:creationId xmlns:a16="http://schemas.microsoft.com/office/drawing/2014/main" id="{1B74397F-0617-CB4B-AB1D-9424D2FE83B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31616" y="2986124"/>
            <a:ext cx="557451" cy="557451"/>
          </a:xfrm>
          <a:prstGeom prst="rect">
            <a:avLst/>
          </a:prstGeom>
        </p:spPr>
      </p:pic>
      <p:pic>
        <p:nvPicPr>
          <p:cNvPr id="34" name="グラフィックス 33" descr="社員証">
            <a:extLst>
              <a:ext uri="{FF2B5EF4-FFF2-40B4-BE49-F238E27FC236}">
                <a16:creationId xmlns:a16="http://schemas.microsoft.com/office/drawing/2014/main" id="{59DFBB48-26F4-6048-875E-10C79CE5A0B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24116" y="3476230"/>
            <a:ext cx="557451" cy="557451"/>
          </a:xfrm>
          <a:prstGeom prst="rect">
            <a:avLst/>
          </a:prstGeom>
        </p:spPr>
      </p:pic>
      <p:pic>
        <p:nvPicPr>
          <p:cNvPr id="35" name="グラフィックス 34" descr="社員証">
            <a:extLst>
              <a:ext uri="{FF2B5EF4-FFF2-40B4-BE49-F238E27FC236}">
                <a16:creationId xmlns:a16="http://schemas.microsoft.com/office/drawing/2014/main" id="{AD831AC6-CAC3-134C-B904-2244731C576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76455" y="3480580"/>
            <a:ext cx="557451" cy="557451"/>
          </a:xfrm>
          <a:prstGeom prst="rect">
            <a:avLst/>
          </a:prstGeom>
        </p:spPr>
      </p:pic>
      <p:pic>
        <p:nvPicPr>
          <p:cNvPr id="36" name="グラフィックス 35" descr="開いたフォルダー​​">
            <a:extLst>
              <a:ext uri="{FF2B5EF4-FFF2-40B4-BE49-F238E27FC236}">
                <a16:creationId xmlns:a16="http://schemas.microsoft.com/office/drawing/2014/main" id="{2EADE026-7D09-084B-BD40-2D1FC17CF7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61775" y="2719148"/>
            <a:ext cx="557451" cy="557451"/>
          </a:xfrm>
          <a:prstGeom prst="rect">
            <a:avLst/>
          </a:prstGeom>
        </p:spPr>
      </p:pic>
      <p:sp>
        <p:nvSpPr>
          <p:cNvPr id="42" name="テキスト ボックス 41">
            <a:extLst>
              <a:ext uri="{FF2B5EF4-FFF2-40B4-BE49-F238E27FC236}">
                <a16:creationId xmlns:a16="http://schemas.microsoft.com/office/drawing/2014/main" id="{79C52A95-11BE-7B49-8D3F-EC3081C4B12C}"/>
              </a:ext>
            </a:extLst>
          </p:cNvPr>
          <p:cNvSpPr txBox="1"/>
          <p:nvPr/>
        </p:nvSpPr>
        <p:spPr>
          <a:xfrm>
            <a:off x="646808" y="5512816"/>
            <a:ext cx="10786090" cy="849463"/>
          </a:xfrm>
          <a:prstGeom prst="rect">
            <a:avLst/>
          </a:prstGeom>
          <a:noFill/>
        </p:spPr>
        <p:txBody>
          <a:bodyPr wrap="square" lIns="182880" tIns="146304" rIns="182880" bIns="146304" rtlCol="0">
            <a:spAutoFit/>
          </a:bodyPr>
          <a:lstStyle/>
          <a:p>
            <a:pPr>
              <a:spcAft>
                <a:spcPts val="600"/>
              </a:spcAft>
            </a:pPr>
            <a:r>
              <a:rPr kumimoji="1" lang="ja-JP" altLang="en-US">
                <a:gradFill>
                  <a:gsLst>
                    <a:gs pos="2917">
                      <a:schemeClr val="tx1"/>
                    </a:gs>
                    <a:gs pos="30000">
                      <a:schemeClr val="tx1"/>
                    </a:gs>
                  </a:gsLst>
                  <a:lin ang="5400000" scaled="0"/>
                </a:gradFill>
              </a:rPr>
              <a:t>利用者の振る舞い検知を行うことで、セキュリティだけではなく、働き方改革における業績データも取得でき、より効果的な事業計画を行うことができる</a:t>
            </a:r>
            <a:endParaRPr kumimoji="1" lang="ja-JP" altLang="en-US" dirty="0" err="1">
              <a:gradFill>
                <a:gsLst>
                  <a:gs pos="2917">
                    <a:schemeClr val="tx1"/>
                  </a:gs>
                  <a:gs pos="30000">
                    <a:schemeClr val="tx1"/>
                  </a:gs>
                </a:gsLst>
                <a:lin ang="5400000" scaled="0"/>
              </a:gradFill>
            </a:endParaRPr>
          </a:p>
        </p:txBody>
      </p:sp>
      <p:pic>
        <p:nvPicPr>
          <p:cNvPr id="38" name="グラフィックス 37" descr="社員証">
            <a:extLst>
              <a:ext uri="{FF2B5EF4-FFF2-40B4-BE49-F238E27FC236}">
                <a16:creationId xmlns:a16="http://schemas.microsoft.com/office/drawing/2014/main" id="{E0CFE04A-B638-E348-AA6B-489BB4075A3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881806" y="1362600"/>
            <a:ext cx="802854" cy="802854"/>
          </a:xfrm>
          <a:prstGeom prst="rect">
            <a:avLst/>
          </a:prstGeom>
        </p:spPr>
      </p:pic>
      <p:sp>
        <p:nvSpPr>
          <p:cNvPr id="39" name="正方形/長方形 38">
            <a:extLst>
              <a:ext uri="{FF2B5EF4-FFF2-40B4-BE49-F238E27FC236}">
                <a16:creationId xmlns:a16="http://schemas.microsoft.com/office/drawing/2014/main" id="{B2F0F830-6A4E-9548-B6AC-BEE4F3E7418E}"/>
              </a:ext>
            </a:extLst>
          </p:cNvPr>
          <p:cNvSpPr/>
          <p:nvPr/>
        </p:nvSpPr>
        <p:spPr bwMode="auto">
          <a:xfrm>
            <a:off x="975318" y="4924005"/>
            <a:ext cx="10077693" cy="369076"/>
          </a:xfrm>
          <a:prstGeom prst="rect">
            <a:avLst/>
          </a:prstGeom>
          <a:solidFill>
            <a:schemeClr val="bg1"/>
          </a:solidFill>
          <a:ln>
            <a:solidFill>
              <a:schemeClr val="tx2">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ja-JP" altLang="en-US" sz="1600">
                <a:solidFill>
                  <a:schemeClr val="tx2">
                    <a:lumMod val="50000"/>
                  </a:schemeClr>
                </a:solidFill>
                <a:ea typeface="Segoe UI" pitchFamily="34" charset="0"/>
                <a:cs typeface="Segoe UI" pitchFamily="34" charset="0"/>
              </a:rPr>
              <a:t>共有データによるインテリジェンスの活用</a:t>
            </a:r>
            <a:endParaRPr kumimoji="1" lang="ja-JP" altLang="en-US" sz="1600" dirty="0" err="1">
              <a:solidFill>
                <a:schemeClr val="tx2">
                  <a:lumMod val="50000"/>
                </a:schemeClr>
              </a:solidFill>
              <a:ea typeface="Segoe UI" pitchFamily="34" charset="0"/>
              <a:cs typeface="Segoe UI" pitchFamily="34" charset="0"/>
            </a:endParaRPr>
          </a:p>
        </p:txBody>
      </p:sp>
      <p:cxnSp>
        <p:nvCxnSpPr>
          <p:cNvPr id="9" name="カギ線コネクタ 8">
            <a:extLst>
              <a:ext uri="{FF2B5EF4-FFF2-40B4-BE49-F238E27FC236}">
                <a16:creationId xmlns:a16="http://schemas.microsoft.com/office/drawing/2014/main" id="{24675048-9E81-0C4E-A763-7B1ADF18516D}"/>
              </a:ext>
            </a:extLst>
          </p:cNvPr>
          <p:cNvCxnSpPr>
            <a:cxnSpLocks/>
            <a:stCxn id="38" idx="1"/>
          </p:cNvCxnSpPr>
          <p:nvPr/>
        </p:nvCxnSpPr>
        <p:spPr>
          <a:xfrm rot="10800000" flipV="1">
            <a:off x="3217204" y="1764026"/>
            <a:ext cx="5664603" cy="687457"/>
          </a:xfrm>
          <a:prstGeom prst="bentConnector3">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カギ線コネクタ 39">
            <a:extLst>
              <a:ext uri="{FF2B5EF4-FFF2-40B4-BE49-F238E27FC236}">
                <a16:creationId xmlns:a16="http://schemas.microsoft.com/office/drawing/2014/main" id="{F458275B-D0B7-744A-9A40-47BC90E29860}"/>
              </a:ext>
            </a:extLst>
          </p:cNvPr>
          <p:cNvCxnSpPr>
            <a:cxnSpLocks/>
            <a:stCxn id="38" idx="1"/>
            <a:endCxn id="28" idx="3"/>
          </p:cNvCxnSpPr>
          <p:nvPr/>
        </p:nvCxnSpPr>
        <p:spPr>
          <a:xfrm rot="10800000" flipV="1">
            <a:off x="1689170" y="1764026"/>
            <a:ext cx="7192636" cy="717531"/>
          </a:xfrm>
          <a:prstGeom prst="bentConnector3">
            <a:avLst>
              <a:gd name="adj1" fmla="val 91038"/>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カギ線コネクタ 42">
            <a:extLst>
              <a:ext uri="{FF2B5EF4-FFF2-40B4-BE49-F238E27FC236}">
                <a16:creationId xmlns:a16="http://schemas.microsoft.com/office/drawing/2014/main" id="{6AB02FE9-5FD9-EF48-A556-56505AB4364C}"/>
              </a:ext>
            </a:extLst>
          </p:cNvPr>
          <p:cNvCxnSpPr>
            <a:cxnSpLocks/>
            <a:stCxn id="38" idx="1"/>
          </p:cNvCxnSpPr>
          <p:nvPr/>
        </p:nvCxnSpPr>
        <p:spPr>
          <a:xfrm rot="10800000" flipV="1">
            <a:off x="4689072" y="1764027"/>
            <a:ext cx="4192735" cy="1505382"/>
          </a:xfrm>
          <a:prstGeom prst="bentConnector3">
            <a:avLst>
              <a:gd name="adj1" fmla="val 67218"/>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カギ線コネクタ 46">
            <a:extLst>
              <a:ext uri="{FF2B5EF4-FFF2-40B4-BE49-F238E27FC236}">
                <a16:creationId xmlns:a16="http://schemas.microsoft.com/office/drawing/2014/main" id="{EA1890D7-7779-4640-9497-B60FAB0112DE}"/>
              </a:ext>
            </a:extLst>
          </p:cNvPr>
          <p:cNvCxnSpPr>
            <a:cxnSpLocks/>
            <a:stCxn id="38" idx="1"/>
            <a:endCxn id="34" idx="3"/>
          </p:cNvCxnSpPr>
          <p:nvPr/>
        </p:nvCxnSpPr>
        <p:spPr>
          <a:xfrm rot="10800000" flipV="1">
            <a:off x="6981568" y="1764026"/>
            <a:ext cx="1900239" cy="1990929"/>
          </a:xfrm>
          <a:prstGeom prst="bentConnector3">
            <a:avLst>
              <a:gd name="adj1" fmla="val 89678"/>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カギ線コネクタ 50">
            <a:extLst>
              <a:ext uri="{FF2B5EF4-FFF2-40B4-BE49-F238E27FC236}">
                <a16:creationId xmlns:a16="http://schemas.microsoft.com/office/drawing/2014/main" id="{E1446C0F-A52F-7B47-8423-E6FF53926F4B}"/>
              </a:ext>
            </a:extLst>
          </p:cNvPr>
          <p:cNvCxnSpPr>
            <a:cxnSpLocks/>
            <a:stCxn id="38" idx="1"/>
            <a:endCxn id="35" idx="3"/>
          </p:cNvCxnSpPr>
          <p:nvPr/>
        </p:nvCxnSpPr>
        <p:spPr>
          <a:xfrm rot="10800000" flipV="1">
            <a:off x="8633906" y="1764026"/>
            <a:ext cx="247900" cy="1995279"/>
          </a:xfrm>
          <a:prstGeom prst="bentConnector3">
            <a:avLst>
              <a:gd name="adj1" fmla="val 50000"/>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F3752D51-E5C3-C04A-B050-081F075D7987}"/>
              </a:ext>
            </a:extLst>
          </p:cNvPr>
          <p:cNvCxnSpPr>
            <a:cxnSpLocks/>
            <a:stCxn id="38" idx="2"/>
          </p:cNvCxnSpPr>
          <p:nvPr/>
        </p:nvCxnSpPr>
        <p:spPr>
          <a:xfrm>
            <a:off x="9283233" y="2165454"/>
            <a:ext cx="0" cy="2119495"/>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テキスト ボックス 56">
            <a:extLst>
              <a:ext uri="{FF2B5EF4-FFF2-40B4-BE49-F238E27FC236}">
                <a16:creationId xmlns:a16="http://schemas.microsoft.com/office/drawing/2014/main" id="{A43CA71E-0B24-DE4C-A534-FF08731B27E2}"/>
              </a:ext>
            </a:extLst>
          </p:cNvPr>
          <p:cNvSpPr txBox="1"/>
          <p:nvPr/>
        </p:nvSpPr>
        <p:spPr>
          <a:xfrm>
            <a:off x="8980429" y="2566250"/>
            <a:ext cx="1873039" cy="787908"/>
          </a:xfrm>
          <a:prstGeom prst="rect">
            <a:avLst/>
          </a:prstGeom>
          <a:solidFill>
            <a:schemeClr val="bg2"/>
          </a:solidFill>
        </p:spPr>
        <p:txBody>
          <a:bodyPr wrap="square" lIns="182880" tIns="146304" rIns="182880" bIns="146304" rtlCol="0">
            <a:spAutoFit/>
          </a:bodyPr>
          <a:lstStyle/>
          <a:p>
            <a:pPr>
              <a:spcAft>
                <a:spcPts val="600"/>
              </a:spcAft>
            </a:pPr>
            <a:r>
              <a:rPr kumimoji="1" lang="en-US" altLang="ja-JP" sz="1600" dirty="0" err="1">
                <a:gradFill>
                  <a:gsLst>
                    <a:gs pos="2917">
                      <a:schemeClr val="tx1"/>
                    </a:gs>
                    <a:gs pos="30000">
                      <a:schemeClr val="tx1"/>
                    </a:gs>
                  </a:gsLst>
                  <a:lin ang="5400000" scaled="0"/>
                </a:gradFill>
              </a:rPr>
              <a:t>IDaaS</a:t>
            </a:r>
            <a:r>
              <a:rPr kumimoji="1" lang="ja-JP" altLang="en-US" sz="1600">
                <a:gradFill>
                  <a:gsLst>
                    <a:gs pos="2917">
                      <a:schemeClr val="tx1"/>
                    </a:gs>
                    <a:gs pos="30000">
                      <a:schemeClr val="tx1"/>
                    </a:gs>
                  </a:gsLst>
                  <a:lin ang="5400000" scaled="0"/>
                </a:gradFill>
              </a:rPr>
              <a:t>による</a:t>
            </a:r>
            <a:br>
              <a:rPr kumimoji="1" lang="en-US" altLang="ja-JP" sz="1600" dirty="0">
                <a:gradFill>
                  <a:gsLst>
                    <a:gs pos="2917">
                      <a:schemeClr val="tx1"/>
                    </a:gs>
                    <a:gs pos="30000">
                      <a:schemeClr val="tx1"/>
                    </a:gs>
                  </a:gsLst>
                  <a:lin ang="5400000" scaled="0"/>
                </a:gradFill>
              </a:rPr>
            </a:br>
            <a:r>
              <a:rPr kumimoji="1" lang="ja-JP" altLang="en-US" sz="1600">
                <a:gradFill>
                  <a:gsLst>
                    <a:gs pos="2917">
                      <a:schemeClr val="tx1"/>
                    </a:gs>
                    <a:gs pos="30000">
                      <a:schemeClr val="tx1"/>
                    </a:gs>
                  </a:gsLst>
                  <a:lin ang="5400000" scaled="0"/>
                </a:gradFill>
              </a:rPr>
              <a:t>権限管理の統合</a:t>
            </a:r>
            <a:endParaRPr kumimoji="1" lang="ja-JP" altLang="en-US" sz="1600" dirty="0" err="1">
              <a:gradFill>
                <a:gsLst>
                  <a:gs pos="2917">
                    <a:schemeClr val="tx1"/>
                  </a:gs>
                  <a:gs pos="30000">
                    <a:schemeClr val="tx1"/>
                  </a:gs>
                </a:gsLst>
                <a:lin ang="5400000" scaled="0"/>
              </a:gradFill>
            </a:endParaRPr>
          </a:p>
        </p:txBody>
      </p:sp>
      <p:cxnSp>
        <p:nvCxnSpPr>
          <p:cNvPr id="66" name="カギ線コネクタ 65">
            <a:extLst>
              <a:ext uri="{FF2B5EF4-FFF2-40B4-BE49-F238E27FC236}">
                <a16:creationId xmlns:a16="http://schemas.microsoft.com/office/drawing/2014/main" id="{3B14EEDB-AFB0-514B-8DEC-0AA462E1BB35}"/>
              </a:ext>
            </a:extLst>
          </p:cNvPr>
          <p:cNvCxnSpPr>
            <a:stCxn id="39" idx="3"/>
            <a:endCxn id="38" idx="3"/>
          </p:cNvCxnSpPr>
          <p:nvPr/>
        </p:nvCxnSpPr>
        <p:spPr>
          <a:xfrm flipH="1" flipV="1">
            <a:off x="9684660" y="1764027"/>
            <a:ext cx="1368351" cy="3344516"/>
          </a:xfrm>
          <a:prstGeom prst="bentConnector3">
            <a:avLst>
              <a:gd name="adj1" fmla="val -16706"/>
            </a:avLst>
          </a:prstGeom>
          <a:ln>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06488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91EAC06-B471-4B32-990F-9778D0F88236}"/>
              </a:ext>
            </a:extLst>
          </p:cNvPr>
          <p:cNvSpPr>
            <a:spLocks noGrp="1"/>
          </p:cNvSpPr>
          <p:nvPr>
            <p:ph type="title"/>
          </p:nvPr>
        </p:nvSpPr>
        <p:spPr/>
        <p:txBody>
          <a:bodyPr/>
          <a:lstStyle/>
          <a:p>
            <a:r>
              <a:rPr lang="ja-JP" altLang="en-US"/>
              <a:t>管理しやすいセキュリティ</a:t>
            </a:r>
            <a:r>
              <a:rPr lang="ja-JP" altLang="en-US" dirty="0"/>
              <a:t>基盤の変化</a:t>
            </a:r>
            <a:endParaRPr kumimoji="1" lang="ja-JP" altLang="en-US" dirty="0"/>
          </a:p>
        </p:txBody>
      </p:sp>
      <p:sp>
        <p:nvSpPr>
          <p:cNvPr id="5" name="矢印: 五方向 4">
            <a:extLst>
              <a:ext uri="{FF2B5EF4-FFF2-40B4-BE49-F238E27FC236}">
                <a16:creationId xmlns:a16="http://schemas.microsoft.com/office/drawing/2014/main" id="{434DDA4C-F9F6-449D-ACB4-715C48E054E2}"/>
              </a:ext>
            </a:extLst>
          </p:cNvPr>
          <p:cNvSpPr/>
          <p:nvPr/>
        </p:nvSpPr>
        <p:spPr>
          <a:xfrm>
            <a:off x="774095" y="1634264"/>
            <a:ext cx="2590800" cy="535098"/>
          </a:xfrm>
          <a:prstGeom prst="homePlate">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n-ea"/>
              </a:rPr>
              <a:t>ネットワークセキュリティ</a:t>
            </a:r>
          </a:p>
        </p:txBody>
      </p:sp>
      <p:sp>
        <p:nvSpPr>
          <p:cNvPr id="6" name="矢印: 五方向 5">
            <a:extLst>
              <a:ext uri="{FF2B5EF4-FFF2-40B4-BE49-F238E27FC236}">
                <a16:creationId xmlns:a16="http://schemas.microsoft.com/office/drawing/2014/main" id="{82E474F3-AE60-4343-81B2-9ED63D0A3C23}"/>
              </a:ext>
            </a:extLst>
          </p:cNvPr>
          <p:cNvSpPr/>
          <p:nvPr/>
        </p:nvSpPr>
        <p:spPr>
          <a:xfrm>
            <a:off x="3474623" y="1634264"/>
            <a:ext cx="2590800" cy="535098"/>
          </a:xfrm>
          <a:prstGeom prst="homePlate">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n-ea"/>
              </a:rPr>
              <a:t>デバイス</a:t>
            </a:r>
            <a:endParaRPr kumimoji="1" lang="ja-JP" altLang="en-US" sz="1400" b="1" dirty="0">
              <a:latin typeface="+mn-ea"/>
            </a:endParaRPr>
          </a:p>
        </p:txBody>
      </p:sp>
      <p:sp>
        <p:nvSpPr>
          <p:cNvPr id="7" name="矢印: 五方向 6">
            <a:extLst>
              <a:ext uri="{FF2B5EF4-FFF2-40B4-BE49-F238E27FC236}">
                <a16:creationId xmlns:a16="http://schemas.microsoft.com/office/drawing/2014/main" id="{CDD4F566-B028-4CCB-8B81-02537BD204B4}"/>
              </a:ext>
            </a:extLst>
          </p:cNvPr>
          <p:cNvSpPr/>
          <p:nvPr/>
        </p:nvSpPr>
        <p:spPr>
          <a:xfrm>
            <a:off x="6175151" y="1634264"/>
            <a:ext cx="2590800" cy="535098"/>
          </a:xfrm>
          <a:prstGeom prst="homePlate">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a:latin typeface="+mn-ea"/>
              </a:rPr>
              <a:t>アプリケーション</a:t>
            </a:r>
            <a:endParaRPr kumimoji="1" lang="ja-JP" altLang="en-US" sz="1400" b="1" dirty="0">
              <a:latin typeface="+mn-ea"/>
            </a:endParaRPr>
          </a:p>
        </p:txBody>
      </p:sp>
      <p:sp>
        <p:nvSpPr>
          <p:cNvPr id="8" name="矢印: 五方向 7">
            <a:extLst>
              <a:ext uri="{FF2B5EF4-FFF2-40B4-BE49-F238E27FC236}">
                <a16:creationId xmlns:a16="http://schemas.microsoft.com/office/drawing/2014/main" id="{CEB59B7D-9A4F-4CD0-A1A1-D42900A822D3}"/>
              </a:ext>
            </a:extLst>
          </p:cNvPr>
          <p:cNvSpPr/>
          <p:nvPr/>
        </p:nvSpPr>
        <p:spPr>
          <a:xfrm>
            <a:off x="8875679" y="1634264"/>
            <a:ext cx="2590800" cy="535098"/>
          </a:xfrm>
          <a:prstGeom prst="homePlate">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n-ea"/>
              </a:rPr>
              <a:t>データ</a:t>
            </a:r>
            <a:endParaRPr kumimoji="1" lang="ja-JP" altLang="en-US" sz="1400" b="1" dirty="0">
              <a:latin typeface="+mn-ea"/>
            </a:endParaRPr>
          </a:p>
        </p:txBody>
      </p:sp>
      <p:sp>
        <p:nvSpPr>
          <p:cNvPr id="9" name="四角形: 角を丸くする 8">
            <a:extLst>
              <a:ext uri="{FF2B5EF4-FFF2-40B4-BE49-F238E27FC236}">
                <a16:creationId xmlns:a16="http://schemas.microsoft.com/office/drawing/2014/main" id="{17772542-8363-4DB0-B58D-A76429A31191}"/>
              </a:ext>
            </a:extLst>
          </p:cNvPr>
          <p:cNvSpPr/>
          <p:nvPr/>
        </p:nvSpPr>
        <p:spPr bwMode="auto">
          <a:xfrm>
            <a:off x="774095" y="2255976"/>
            <a:ext cx="2399115" cy="3140819"/>
          </a:xfrm>
          <a:prstGeom prst="roundRect">
            <a:avLst>
              <a:gd name="adj" fmla="val 6141"/>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r>
              <a:rPr kumimoji="1" lang="ja-JP" altLang="en-US" sz="1400" b="1" dirty="0">
                <a:gradFill>
                  <a:gsLst>
                    <a:gs pos="0">
                      <a:srgbClr val="FFFFFF"/>
                    </a:gs>
                    <a:gs pos="100000">
                      <a:srgbClr val="FFFFFF"/>
                    </a:gs>
                  </a:gsLst>
                  <a:lin ang="5400000" scaled="0"/>
                </a:gradFill>
                <a:latin typeface="+mn-ea"/>
                <a:cs typeface="Segoe UI" pitchFamily="34" charset="0"/>
              </a:rPr>
              <a:t>信頼できる</a:t>
            </a:r>
            <a:r>
              <a:rPr kumimoji="1" lang="en-US" altLang="ja-JP" sz="1400" b="1" dirty="0">
                <a:gradFill>
                  <a:gsLst>
                    <a:gs pos="0">
                      <a:srgbClr val="FFFFFF"/>
                    </a:gs>
                    <a:gs pos="100000">
                      <a:srgbClr val="FFFFFF"/>
                    </a:gs>
                  </a:gsLst>
                  <a:lin ang="5400000" scaled="0"/>
                </a:gradFill>
                <a:latin typeface="+mn-ea"/>
                <a:cs typeface="Segoe UI" pitchFamily="34" charset="0"/>
              </a:rPr>
              <a:t>NW</a:t>
            </a:r>
            <a:endParaRPr lang="en-US" altLang="ja-JP" sz="1400" dirty="0">
              <a:gradFill>
                <a:gsLst>
                  <a:gs pos="0">
                    <a:srgbClr val="FFFFFF"/>
                  </a:gs>
                  <a:gs pos="100000">
                    <a:srgbClr val="FFFFFF"/>
                  </a:gs>
                </a:gsLst>
                <a:lin ang="5400000" scaled="0"/>
              </a:gradFill>
              <a:latin typeface="+mn-ea"/>
              <a:cs typeface="Segoe UI" pitchFamily="34" charset="0"/>
            </a:endParaRPr>
          </a:p>
          <a:p>
            <a:pPr algn="ctr" defTabSz="932472" fontAlgn="base">
              <a:spcBef>
                <a:spcPct val="0"/>
              </a:spcBef>
              <a:spcAft>
                <a:spcPct val="0"/>
              </a:spcAft>
            </a:pPr>
            <a:endParaRPr kumimoji="1" lang="en-US" altLang="ja-JP" sz="1400" dirty="0">
              <a:gradFill>
                <a:gsLst>
                  <a:gs pos="0">
                    <a:srgbClr val="FFFFFF"/>
                  </a:gs>
                  <a:gs pos="100000">
                    <a:srgbClr val="FFFFFF"/>
                  </a:gs>
                </a:gsLst>
                <a:lin ang="5400000" scaled="0"/>
              </a:gradFill>
              <a:latin typeface="+mn-ea"/>
              <a:cs typeface="Segoe UI" pitchFamily="34" charset="0"/>
            </a:endParaRPr>
          </a:p>
          <a:p>
            <a:pPr algn="ctr" defTabSz="932472" fontAlgn="base">
              <a:spcBef>
                <a:spcPct val="0"/>
              </a:spcBef>
              <a:spcAft>
                <a:spcPct val="0"/>
              </a:spcAft>
            </a:pPr>
            <a:endParaRPr kumimoji="1" lang="en-US" altLang="ja-JP" sz="1400" dirty="0">
              <a:gradFill>
                <a:gsLst>
                  <a:gs pos="0">
                    <a:srgbClr val="FFFFFF"/>
                  </a:gs>
                  <a:gs pos="100000">
                    <a:srgbClr val="FFFFFF"/>
                  </a:gs>
                </a:gsLst>
                <a:lin ang="5400000" scaled="0"/>
              </a:gradFill>
              <a:latin typeface="+mn-ea"/>
              <a:cs typeface="Segoe UI" pitchFamily="34" charset="0"/>
            </a:endParaRPr>
          </a:p>
          <a:p>
            <a:pPr algn="ctr" defTabSz="932472" fontAlgn="base">
              <a:spcBef>
                <a:spcPct val="0"/>
              </a:spcBef>
              <a:spcAft>
                <a:spcPct val="0"/>
              </a:spcAft>
            </a:pPr>
            <a:r>
              <a:rPr lang="en-US" altLang="ja-JP" sz="1400" dirty="0">
                <a:gradFill>
                  <a:gsLst>
                    <a:gs pos="0">
                      <a:srgbClr val="FFFFFF"/>
                    </a:gs>
                    <a:gs pos="100000">
                      <a:srgbClr val="FFFFFF"/>
                    </a:gs>
                  </a:gsLst>
                  <a:lin ang="5400000" scaled="0"/>
                </a:gradFill>
                <a:latin typeface="+mn-ea"/>
                <a:cs typeface="Segoe UI" pitchFamily="34" charset="0"/>
              </a:rPr>
              <a:t>IP</a:t>
            </a:r>
            <a:r>
              <a:rPr lang="ja-JP" altLang="en-US" sz="1400" dirty="0">
                <a:gradFill>
                  <a:gsLst>
                    <a:gs pos="0">
                      <a:srgbClr val="FFFFFF"/>
                    </a:gs>
                    <a:gs pos="100000">
                      <a:srgbClr val="FFFFFF"/>
                    </a:gs>
                  </a:gsLst>
                  <a:lin ang="5400000" scaled="0"/>
                </a:gradFill>
                <a:latin typeface="+mn-ea"/>
                <a:cs typeface="Segoe UI" pitchFamily="34" charset="0"/>
              </a:rPr>
              <a:t>とポート番号は</a:t>
            </a:r>
            <a:endParaRPr lang="en-US" altLang="ja-JP" sz="1400" dirty="0">
              <a:gradFill>
                <a:gsLst>
                  <a:gs pos="0">
                    <a:srgbClr val="FFFFFF"/>
                  </a:gs>
                  <a:gs pos="100000">
                    <a:srgbClr val="FFFFFF"/>
                  </a:gs>
                </a:gsLst>
                <a:lin ang="5400000" scaled="0"/>
              </a:gradFill>
              <a:latin typeface="+mn-ea"/>
              <a:cs typeface="Segoe UI" pitchFamily="34" charset="0"/>
            </a:endParaRPr>
          </a:p>
          <a:p>
            <a:pPr algn="ctr" defTabSz="932472" fontAlgn="base">
              <a:spcBef>
                <a:spcPct val="0"/>
              </a:spcBef>
              <a:spcAft>
                <a:spcPct val="0"/>
              </a:spcAft>
            </a:pPr>
            <a:r>
              <a:rPr lang="ja-JP" altLang="en-US" sz="1400" dirty="0">
                <a:gradFill>
                  <a:gsLst>
                    <a:gs pos="0">
                      <a:srgbClr val="FFFFFF"/>
                    </a:gs>
                    <a:gs pos="100000">
                      <a:srgbClr val="FFFFFF"/>
                    </a:gs>
                  </a:gsLst>
                  <a:lin ang="5400000" scaled="0"/>
                </a:gradFill>
                <a:latin typeface="+mn-ea"/>
                <a:cs typeface="Segoe UI" pitchFamily="34" charset="0"/>
              </a:rPr>
              <a:t>なりすまししやすい</a:t>
            </a:r>
            <a:endParaRPr lang="en-US" altLang="ja-JP" sz="1400" dirty="0">
              <a:gradFill>
                <a:gsLst>
                  <a:gs pos="0">
                    <a:srgbClr val="FFFFFF"/>
                  </a:gs>
                  <a:gs pos="100000">
                    <a:srgbClr val="FFFFFF"/>
                  </a:gs>
                </a:gsLst>
                <a:lin ang="5400000" scaled="0"/>
              </a:gradFill>
              <a:latin typeface="+mn-ea"/>
              <a:cs typeface="Segoe UI" pitchFamily="34" charset="0"/>
            </a:endParaRPr>
          </a:p>
          <a:p>
            <a:pPr algn="ctr" defTabSz="932472" fontAlgn="base">
              <a:spcBef>
                <a:spcPct val="0"/>
              </a:spcBef>
              <a:spcAft>
                <a:spcPct val="0"/>
              </a:spcAft>
            </a:pPr>
            <a:endParaRPr kumimoji="1" lang="en-US" altLang="ja-JP" sz="1400" dirty="0">
              <a:gradFill>
                <a:gsLst>
                  <a:gs pos="0">
                    <a:srgbClr val="FFFFFF"/>
                  </a:gs>
                  <a:gs pos="100000">
                    <a:srgbClr val="FFFFFF"/>
                  </a:gs>
                </a:gsLst>
                <a:lin ang="5400000" scaled="0"/>
              </a:gradFill>
              <a:latin typeface="+mn-ea"/>
              <a:cs typeface="Segoe UI" pitchFamily="34" charset="0"/>
            </a:endParaRPr>
          </a:p>
          <a:p>
            <a:pPr algn="ctr" defTabSz="932472" fontAlgn="base">
              <a:spcBef>
                <a:spcPct val="0"/>
              </a:spcBef>
              <a:spcAft>
                <a:spcPct val="0"/>
              </a:spcAft>
            </a:pPr>
            <a:r>
              <a:rPr lang="en-US" altLang="ja-JP" sz="1400" dirty="0">
                <a:gradFill>
                  <a:gsLst>
                    <a:gs pos="0">
                      <a:srgbClr val="FFFFFF"/>
                    </a:gs>
                    <a:gs pos="100000">
                      <a:srgbClr val="FFFFFF"/>
                    </a:gs>
                  </a:gsLst>
                  <a:lin ang="5400000" scaled="0"/>
                </a:gradFill>
                <a:latin typeface="+mn-ea"/>
                <a:cs typeface="Segoe UI" pitchFamily="34" charset="0"/>
              </a:rPr>
              <a:t>Firewall</a:t>
            </a:r>
          </a:p>
          <a:p>
            <a:pPr algn="ctr" defTabSz="932472" fontAlgn="base">
              <a:spcBef>
                <a:spcPct val="0"/>
              </a:spcBef>
              <a:spcAft>
                <a:spcPct val="0"/>
              </a:spcAft>
            </a:pPr>
            <a:r>
              <a:rPr kumimoji="1" lang="en-US" altLang="ja-JP" sz="1400" dirty="0">
                <a:gradFill>
                  <a:gsLst>
                    <a:gs pos="0">
                      <a:srgbClr val="FFFFFF"/>
                    </a:gs>
                    <a:gs pos="100000">
                      <a:srgbClr val="FFFFFF"/>
                    </a:gs>
                  </a:gsLst>
                  <a:lin ang="5400000" scaled="0"/>
                </a:gradFill>
                <a:latin typeface="+mn-ea"/>
                <a:cs typeface="Segoe UI" pitchFamily="34" charset="0"/>
              </a:rPr>
              <a:t>Virtual Private Network</a:t>
            </a:r>
          </a:p>
          <a:p>
            <a:pPr algn="ctr" defTabSz="932472" fontAlgn="base">
              <a:spcBef>
                <a:spcPct val="0"/>
              </a:spcBef>
              <a:spcAft>
                <a:spcPct val="0"/>
              </a:spcAft>
            </a:pPr>
            <a:r>
              <a:rPr lang="en-US" altLang="ja-JP" sz="1400" dirty="0">
                <a:gradFill>
                  <a:gsLst>
                    <a:gs pos="0">
                      <a:srgbClr val="FFFFFF"/>
                    </a:gs>
                    <a:gs pos="100000">
                      <a:srgbClr val="FFFFFF"/>
                    </a:gs>
                  </a:gsLst>
                  <a:lin ang="5400000" scaled="0"/>
                </a:gradFill>
                <a:latin typeface="+mn-ea"/>
                <a:cs typeface="Segoe UI" pitchFamily="34" charset="0"/>
              </a:rPr>
              <a:t>Link Encryption</a:t>
            </a:r>
            <a:endParaRPr kumimoji="1" lang="ja-JP" altLang="en-US" sz="1400" dirty="0" err="1">
              <a:gradFill>
                <a:gsLst>
                  <a:gs pos="0">
                    <a:srgbClr val="FFFFFF"/>
                  </a:gs>
                  <a:gs pos="100000">
                    <a:srgbClr val="FFFFFF"/>
                  </a:gs>
                </a:gsLst>
                <a:lin ang="5400000" scaled="0"/>
              </a:gradFill>
              <a:latin typeface="+mn-ea"/>
              <a:cs typeface="Segoe UI" pitchFamily="34" charset="0"/>
            </a:endParaRPr>
          </a:p>
        </p:txBody>
      </p:sp>
      <p:sp>
        <p:nvSpPr>
          <p:cNvPr id="10" name="四角形: 角を丸くする 9">
            <a:extLst>
              <a:ext uri="{FF2B5EF4-FFF2-40B4-BE49-F238E27FC236}">
                <a16:creationId xmlns:a16="http://schemas.microsoft.com/office/drawing/2014/main" id="{33AF5EAC-20FC-45C4-B197-BE1A8DFEFD31}"/>
              </a:ext>
            </a:extLst>
          </p:cNvPr>
          <p:cNvSpPr/>
          <p:nvPr/>
        </p:nvSpPr>
        <p:spPr bwMode="auto">
          <a:xfrm>
            <a:off x="6175151" y="2255975"/>
            <a:ext cx="2399115" cy="3140819"/>
          </a:xfrm>
          <a:prstGeom prst="roundRect">
            <a:avLst>
              <a:gd name="adj" fmla="val 6141"/>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r>
              <a:rPr lang="en-US" altLang="ja-JP" sz="1400" b="1" dirty="0">
                <a:gradFill>
                  <a:gsLst>
                    <a:gs pos="0">
                      <a:srgbClr val="FFFFFF"/>
                    </a:gs>
                    <a:gs pos="100000">
                      <a:srgbClr val="FFFFFF"/>
                    </a:gs>
                  </a:gsLst>
                  <a:lin ang="5400000" scaled="0"/>
                </a:gradFill>
                <a:latin typeface="+mn-ea"/>
                <a:cs typeface="Segoe UI" pitchFamily="34" charset="0"/>
              </a:rPr>
              <a:t>ID based Sec</a:t>
            </a:r>
            <a:endParaRPr kumimoji="1" lang="en-US" altLang="ja-JP" sz="1400" b="1" dirty="0">
              <a:gradFill>
                <a:gsLst>
                  <a:gs pos="0">
                    <a:srgbClr val="FFFFFF"/>
                  </a:gs>
                  <a:gs pos="100000">
                    <a:srgbClr val="FFFFFF"/>
                  </a:gs>
                </a:gsLst>
                <a:lin ang="5400000" scaled="0"/>
              </a:gradFill>
              <a:latin typeface="+mn-ea"/>
              <a:cs typeface="Segoe UI" pitchFamily="34" charset="0"/>
            </a:endParaRPr>
          </a:p>
          <a:p>
            <a:pPr algn="ctr" defTabSz="932472" fontAlgn="base">
              <a:spcBef>
                <a:spcPct val="0"/>
              </a:spcBef>
              <a:spcAft>
                <a:spcPct val="0"/>
              </a:spcAft>
            </a:pPr>
            <a:endParaRPr lang="en-US" altLang="ja-JP" sz="1400" dirty="0">
              <a:gradFill>
                <a:gsLst>
                  <a:gs pos="0">
                    <a:srgbClr val="FFFFFF"/>
                  </a:gs>
                  <a:gs pos="100000">
                    <a:srgbClr val="FFFFFF"/>
                  </a:gs>
                </a:gsLst>
                <a:lin ang="5400000" scaled="0"/>
              </a:gradFill>
              <a:latin typeface="+mn-ea"/>
              <a:cs typeface="Segoe UI" pitchFamily="34" charset="0"/>
            </a:endParaRPr>
          </a:p>
          <a:p>
            <a:pPr algn="ctr" defTabSz="932472" fontAlgn="base">
              <a:spcBef>
                <a:spcPct val="0"/>
              </a:spcBef>
              <a:spcAft>
                <a:spcPct val="0"/>
              </a:spcAft>
            </a:pPr>
            <a:endParaRPr kumimoji="1" lang="en-US" altLang="ja-JP" sz="1400" dirty="0">
              <a:gradFill>
                <a:gsLst>
                  <a:gs pos="0">
                    <a:srgbClr val="FFFFFF"/>
                  </a:gs>
                  <a:gs pos="100000">
                    <a:srgbClr val="FFFFFF"/>
                  </a:gs>
                </a:gsLst>
                <a:lin ang="5400000" scaled="0"/>
              </a:gradFill>
              <a:latin typeface="+mn-ea"/>
              <a:cs typeface="Segoe UI" pitchFamily="34" charset="0"/>
            </a:endParaRPr>
          </a:p>
          <a:p>
            <a:pPr algn="ctr" defTabSz="932472" fontAlgn="base">
              <a:spcBef>
                <a:spcPct val="0"/>
              </a:spcBef>
              <a:spcAft>
                <a:spcPct val="0"/>
              </a:spcAft>
            </a:pPr>
            <a:r>
              <a:rPr lang="ja-JP" altLang="en-US" sz="1400" dirty="0">
                <a:gradFill>
                  <a:gsLst>
                    <a:gs pos="0">
                      <a:srgbClr val="FFFFFF"/>
                    </a:gs>
                    <a:gs pos="100000">
                      <a:srgbClr val="FFFFFF"/>
                    </a:gs>
                  </a:gsLst>
                  <a:lin ang="5400000" scaled="0"/>
                </a:gradFill>
                <a:latin typeface="+mn-ea"/>
                <a:cs typeface="Segoe UI" pitchFamily="34" charset="0"/>
              </a:rPr>
              <a:t>アプリに証明書を</a:t>
            </a:r>
            <a:endParaRPr lang="en-US" altLang="ja-JP" sz="1400" dirty="0">
              <a:gradFill>
                <a:gsLst>
                  <a:gs pos="0">
                    <a:srgbClr val="FFFFFF"/>
                  </a:gs>
                  <a:gs pos="100000">
                    <a:srgbClr val="FFFFFF"/>
                  </a:gs>
                </a:gsLst>
                <a:lin ang="5400000" scaled="0"/>
              </a:gradFill>
              <a:latin typeface="+mn-ea"/>
              <a:cs typeface="Segoe UI" pitchFamily="34" charset="0"/>
            </a:endParaRPr>
          </a:p>
          <a:p>
            <a:pPr algn="ctr" defTabSz="932472" fontAlgn="base">
              <a:spcBef>
                <a:spcPct val="0"/>
              </a:spcBef>
              <a:spcAft>
                <a:spcPct val="0"/>
              </a:spcAft>
            </a:pPr>
            <a:r>
              <a:rPr lang="ja-JP" altLang="en-US" sz="1400" dirty="0">
                <a:gradFill>
                  <a:gsLst>
                    <a:gs pos="0">
                      <a:srgbClr val="FFFFFF"/>
                    </a:gs>
                    <a:gs pos="100000">
                      <a:srgbClr val="FFFFFF"/>
                    </a:gs>
                  </a:gsLst>
                  <a:lin ang="5400000" scaled="0"/>
                </a:gradFill>
                <a:latin typeface="+mn-ea"/>
                <a:cs typeface="Segoe UI" pitchFamily="34" charset="0"/>
              </a:rPr>
              <a:t>つけて本物確認</a:t>
            </a:r>
            <a:endParaRPr lang="en-US" altLang="ja-JP" sz="1400" dirty="0">
              <a:gradFill>
                <a:gsLst>
                  <a:gs pos="0">
                    <a:srgbClr val="FFFFFF"/>
                  </a:gs>
                  <a:gs pos="100000">
                    <a:srgbClr val="FFFFFF"/>
                  </a:gs>
                </a:gsLst>
                <a:lin ang="5400000" scaled="0"/>
              </a:gradFill>
              <a:latin typeface="+mn-ea"/>
              <a:cs typeface="Segoe UI" pitchFamily="34" charset="0"/>
            </a:endParaRPr>
          </a:p>
          <a:p>
            <a:pPr algn="ctr" defTabSz="932472" fontAlgn="base">
              <a:spcBef>
                <a:spcPct val="0"/>
              </a:spcBef>
              <a:spcAft>
                <a:spcPct val="0"/>
              </a:spcAft>
            </a:pPr>
            <a:endParaRPr kumimoji="1" lang="en-US" altLang="ja-JP" sz="1400" dirty="0">
              <a:gradFill>
                <a:gsLst>
                  <a:gs pos="0">
                    <a:srgbClr val="FFFFFF"/>
                  </a:gs>
                  <a:gs pos="100000">
                    <a:srgbClr val="FFFFFF"/>
                  </a:gs>
                </a:gsLst>
                <a:lin ang="5400000" scaled="0"/>
              </a:gradFill>
              <a:latin typeface="+mn-ea"/>
              <a:cs typeface="Segoe UI" pitchFamily="34" charset="0"/>
            </a:endParaRPr>
          </a:p>
          <a:p>
            <a:pPr algn="ctr" defTabSz="932472" fontAlgn="base">
              <a:spcBef>
                <a:spcPct val="0"/>
              </a:spcBef>
              <a:spcAft>
                <a:spcPct val="0"/>
              </a:spcAft>
            </a:pPr>
            <a:r>
              <a:rPr lang="en-US" altLang="ja-JP" sz="1400" dirty="0">
                <a:gradFill>
                  <a:gsLst>
                    <a:gs pos="0">
                      <a:srgbClr val="FFFFFF"/>
                    </a:gs>
                    <a:gs pos="100000">
                      <a:srgbClr val="FFFFFF"/>
                    </a:gs>
                  </a:gsLst>
                  <a:lin ang="5400000" scaled="0"/>
                </a:gradFill>
                <a:latin typeface="+mn-ea"/>
                <a:cs typeface="Segoe UI" pitchFamily="34" charset="0"/>
              </a:rPr>
              <a:t>MAM</a:t>
            </a:r>
          </a:p>
          <a:p>
            <a:pPr algn="ctr" defTabSz="932472" fontAlgn="base">
              <a:spcBef>
                <a:spcPct val="0"/>
              </a:spcBef>
              <a:spcAft>
                <a:spcPct val="0"/>
              </a:spcAft>
            </a:pPr>
            <a:r>
              <a:rPr lang="en-US" altLang="ja-JP" sz="1400" dirty="0" err="1">
                <a:gradFill>
                  <a:gsLst>
                    <a:gs pos="0">
                      <a:srgbClr val="FFFFFF"/>
                    </a:gs>
                    <a:gs pos="100000">
                      <a:srgbClr val="FFFFFF"/>
                    </a:gs>
                  </a:gsLst>
                  <a:lin ang="5400000" scaled="0"/>
                </a:gradFill>
                <a:latin typeface="+mn-ea"/>
                <a:cs typeface="Segoe UI" pitchFamily="34" charset="0"/>
              </a:rPr>
              <a:t>IDaaS</a:t>
            </a:r>
            <a:endParaRPr lang="en-US" altLang="ja-JP" sz="1400" dirty="0">
              <a:gradFill>
                <a:gsLst>
                  <a:gs pos="0">
                    <a:srgbClr val="FFFFFF"/>
                  </a:gs>
                  <a:gs pos="100000">
                    <a:srgbClr val="FFFFFF"/>
                  </a:gs>
                </a:gsLst>
                <a:lin ang="5400000" scaled="0"/>
              </a:gradFill>
              <a:latin typeface="+mn-ea"/>
              <a:cs typeface="Segoe UI" pitchFamily="34" charset="0"/>
            </a:endParaRPr>
          </a:p>
          <a:p>
            <a:pPr algn="ctr" defTabSz="932472" fontAlgn="base">
              <a:spcBef>
                <a:spcPct val="0"/>
              </a:spcBef>
              <a:spcAft>
                <a:spcPct val="0"/>
              </a:spcAft>
            </a:pPr>
            <a:r>
              <a:rPr lang="en-US" altLang="ja-JP" sz="1400" dirty="0">
                <a:gradFill>
                  <a:gsLst>
                    <a:gs pos="0">
                      <a:srgbClr val="FFFFFF"/>
                    </a:gs>
                    <a:gs pos="100000">
                      <a:srgbClr val="FFFFFF"/>
                    </a:gs>
                  </a:gsLst>
                  <a:lin ang="5400000" scaled="0"/>
                </a:gradFill>
                <a:latin typeface="+mn-ea"/>
                <a:cs typeface="Segoe UI" pitchFamily="34" charset="0"/>
              </a:rPr>
              <a:t>Multi Factor Auth</a:t>
            </a:r>
          </a:p>
          <a:p>
            <a:pPr algn="ctr" defTabSz="932472" fontAlgn="base">
              <a:spcBef>
                <a:spcPct val="0"/>
              </a:spcBef>
              <a:spcAft>
                <a:spcPct val="0"/>
              </a:spcAft>
            </a:pPr>
            <a:r>
              <a:rPr lang="en-US" altLang="ja-JP" sz="1400" dirty="0">
                <a:gradFill>
                  <a:gsLst>
                    <a:gs pos="0">
                      <a:srgbClr val="FFFFFF"/>
                    </a:gs>
                    <a:gs pos="100000">
                      <a:srgbClr val="FFFFFF"/>
                    </a:gs>
                  </a:gsLst>
                  <a:lin ang="5400000" scaled="0"/>
                </a:gradFill>
                <a:latin typeface="+mn-ea"/>
                <a:cs typeface="Segoe UI" pitchFamily="34" charset="0"/>
              </a:rPr>
              <a:t>ID federation</a:t>
            </a:r>
            <a:endParaRPr kumimoji="1" lang="ja-JP" altLang="en-US" sz="1400" dirty="0" err="1">
              <a:gradFill>
                <a:gsLst>
                  <a:gs pos="0">
                    <a:srgbClr val="FFFFFF"/>
                  </a:gs>
                  <a:gs pos="100000">
                    <a:srgbClr val="FFFFFF"/>
                  </a:gs>
                </a:gsLst>
                <a:lin ang="5400000" scaled="0"/>
              </a:gradFill>
              <a:latin typeface="+mn-ea"/>
              <a:cs typeface="Segoe UI" pitchFamily="34" charset="0"/>
            </a:endParaRPr>
          </a:p>
        </p:txBody>
      </p:sp>
      <p:sp>
        <p:nvSpPr>
          <p:cNvPr id="11" name="四角形: 角を丸くする 10">
            <a:extLst>
              <a:ext uri="{FF2B5EF4-FFF2-40B4-BE49-F238E27FC236}">
                <a16:creationId xmlns:a16="http://schemas.microsoft.com/office/drawing/2014/main" id="{7D93B9A1-F3FE-4318-A2EC-949184601AB3}"/>
              </a:ext>
            </a:extLst>
          </p:cNvPr>
          <p:cNvSpPr/>
          <p:nvPr/>
        </p:nvSpPr>
        <p:spPr bwMode="auto">
          <a:xfrm>
            <a:off x="3474623" y="2255975"/>
            <a:ext cx="2399115" cy="3140819"/>
          </a:xfrm>
          <a:prstGeom prst="roundRect">
            <a:avLst>
              <a:gd name="adj" fmla="val 6141"/>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r>
              <a:rPr lang="ja-JP" altLang="en-US" sz="1400" b="1" dirty="0">
                <a:gradFill>
                  <a:gsLst>
                    <a:gs pos="0">
                      <a:srgbClr val="FFFFFF"/>
                    </a:gs>
                    <a:gs pos="100000">
                      <a:srgbClr val="FFFFFF"/>
                    </a:gs>
                  </a:gsLst>
                  <a:lin ang="5400000" scaled="0"/>
                </a:gradFill>
                <a:latin typeface="+mn-ea"/>
                <a:cs typeface="Segoe UI" pitchFamily="34" charset="0"/>
              </a:rPr>
              <a:t>モバイル管理</a:t>
            </a:r>
            <a:endParaRPr lang="en-US" altLang="ja-JP" sz="1400" dirty="0">
              <a:gradFill>
                <a:gsLst>
                  <a:gs pos="0">
                    <a:srgbClr val="FFFFFF"/>
                  </a:gs>
                  <a:gs pos="100000">
                    <a:srgbClr val="FFFFFF"/>
                  </a:gs>
                </a:gsLst>
                <a:lin ang="5400000" scaled="0"/>
              </a:gradFill>
              <a:latin typeface="+mn-ea"/>
              <a:cs typeface="Segoe UI" pitchFamily="34" charset="0"/>
            </a:endParaRPr>
          </a:p>
          <a:p>
            <a:pPr algn="ctr" defTabSz="932472" fontAlgn="base">
              <a:spcBef>
                <a:spcPct val="0"/>
              </a:spcBef>
              <a:spcAft>
                <a:spcPct val="0"/>
              </a:spcAft>
            </a:pPr>
            <a:endParaRPr kumimoji="1" lang="en-US" altLang="ja-JP" sz="1400" dirty="0">
              <a:gradFill>
                <a:gsLst>
                  <a:gs pos="0">
                    <a:srgbClr val="FFFFFF"/>
                  </a:gs>
                  <a:gs pos="100000">
                    <a:srgbClr val="FFFFFF"/>
                  </a:gs>
                </a:gsLst>
                <a:lin ang="5400000" scaled="0"/>
              </a:gradFill>
              <a:latin typeface="+mn-ea"/>
              <a:cs typeface="Segoe UI" pitchFamily="34" charset="0"/>
            </a:endParaRPr>
          </a:p>
          <a:p>
            <a:pPr algn="ctr" defTabSz="932472" fontAlgn="base">
              <a:spcBef>
                <a:spcPct val="0"/>
              </a:spcBef>
              <a:spcAft>
                <a:spcPct val="0"/>
              </a:spcAft>
            </a:pPr>
            <a:endParaRPr kumimoji="1" lang="en-US" altLang="ja-JP" sz="1400" dirty="0">
              <a:gradFill>
                <a:gsLst>
                  <a:gs pos="0">
                    <a:srgbClr val="FFFFFF"/>
                  </a:gs>
                  <a:gs pos="100000">
                    <a:srgbClr val="FFFFFF"/>
                  </a:gs>
                </a:gsLst>
                <a:lin ang="5400000" scaled="0"/>
              </a:gradFill>
              <a:latin typeface="+mn-ea"/>
              <a:cs typeface="Segoe UI" pitchFamily="34" charset="0"/>
            </a:endParaRPr>
          </a:p>
          <a:p>
            <a:pPr algn="ctr" defTabSz="932472" fontAlgn="base">
              <a:spcBef>
                <a:spcPct val="0"/>
              </a:spcBef>
              <a:spcAft>
                <a:spcPct val="0"/>
              </a:spcAft>
            </a:pPr>
            <a:r>
              <a:rPr lang="ja-JP" altLang="en-US" sz="1400" dirty="0">
                <a:gradFill>
                  <a:gsLst>
                    <a:gs pos="0">
                      <a:srgbClr val="FFFFFF"/>
                    </a:gs>
                    <a:gs pos="100000">
                      <a:srgbClr val="FFFFFF"/>
                    </a:gs>
                  </a:gsLst>
                  <a:lin ang="5400000" scaled="0"/>
                </a:gradFill>
                <a:latin typeface="+mn-ea"/>
                <a:cs typeface="Segoe UI" pitchFamily="34" charset="0"/>
              </a:rPr>
              <a:t>マルチデバイス時代になって管理が難しい</a:t>
            </a:r>
            <a:endParaRPr lang="en-US" altLang="ja-JP" sz="1400" dirty="0">
              <a:gradFill>
                <a:gsLst>
                  <a:gs pos="0">
                    <a:srgbClr val="FFFFFF"/>
                  </a:gs>
                  <a:gs pos="100000">
                    <a:srgbClr val="FFFFFF"/>
                  </a:gs>
                </a:gsLst>
                <a:lin ang="5400000" scaled="0"/>
              </a:gradFill>
              <a:latin typeface="+mn-ea"/>
              <a:cs typeface="Segoe UI" pitchFamily="34" charset="0"/>
            </a:endParaRPr>
          </a:p>
          <a:p>
            <a:pPr algn="ctr" defTabSz="932472" fontAlgn="base">
              <a:spcBef>
                <a:spcPct val="0"/>
              </a:spcBef>
              <a:spcAft>
                <a:spcPct val="0"/>
              </a:spcAft>
            </a:pPr>
            <a:endParaRPr kumimoji="1" lang="en-US" altLang="ja-JP" sz="1400" dirty="0">
              <a:gradFill>
                <a:gsLst>
                  <a:gs pos="0">
                    <a:srgbClr val="FFFFFF"/>
                  </a:gs>
                  <a:gs pos="100000">
                    <a:srgbClr val="FFFFFF"/>
                  </a:gs>
                </a:gsLst>
                <a:lin ang="5400000" scaled="0"/>
              </a:gradFill>
              <a:latin typeface="+mn-ea"/>
              <a:cs typeface="Segoe UI" pitchFamily="34" charset="0"/>
            </a:endParaRPr>
          </a:p>
          <a:p>
            <a:pPr algn="ctr" defTabSz="932472" fontAlgn="base">
              <a:spcBef>
                <a:spcPct val="0"/>
              </a:spcBef>
              <a:spcAft>
                <a:spcPct val="0"/>
              </a:spcAft>
            </a:pPr>
            <a:r>
              <a:rPr lang="en-US" altLang="ja-JP" sz="1400" dirty="0">
                <a:gradFill>
                  <a:gsLst>
                    <a:gs pos="0">
                      <a:srgbClr val="FFFFFF"/>
                    </a:gs>
                    <a:gs pos="100000">
                      <a:srgbClr val="FFFFFF"/>
                    </a:gs>
                  </a:gsLst>
                  <a:lin ang="5400000" scaled="0"/>
                </a:gradFill>
                <a:latin typeface="+mn-ea"/>
                <a:cs typeface="Segoe UI" pitchFamily="34" charset="0"/>
              </a:rPr>
              <a:t>MDM</a:t>
            </a:r>
          </a:p>
          <a:p>
            <a:pPr algn="ctr" defTabSz="932472" fontAlgn="base">
              <a:spcBef>
                <a:spcPct val="0"/>
              </a:spcBef>
              <a:spcAft>
                <a:spcPct val="0"/>
              </a:spcAft>
            </a:pPr>
            <a:r>
              <a:rPr lang="en-US" altLang="ja-JP" sz="1400" dirty="0">
                <a:gradFill>
                  <a:gsLst>
                    <a:gs pos="0">
                      <a:srgbClr val="FFFFFF"/>
                    </a:gs>
                    <a:gs pos="100000">
                      <a:srgbClr val="FFFFFF"/>
                    </a:gs>
                  </a:gsLst>
                  <a:lin ang="5400000" scaled="0"/>
                </a:gradFill>
                <a:latin typeface="+mn-ea"/>
                <a:cs typeface="Segoe UI" pitchFamily="34" charset="0"/>
              </a:rPr>
              <a:t>EDR</a:t>
            </a:r>
          </a:p>
          <a:p>
            <a:pPr algn="ctr" defTabSz="932472" fontAlgn="base">
              <a:spcBef>
                <a:spcPct val="0"/>
              </a:spcBef>
              <a:spcAft>
                <a:spcPct val="0"/>
              </a:spcAft>
            </a:pPr>
            <a:endParaRPr lang="en-US" altLang="ja-JP" sz="1400" dirty="0">
              <a:gradFill>
                <a:gsLst>
                  <a:gs pos="0">
                    <a:srgbClr val="FFFFFF"/>
                  </a:gs>
                  <a:gs pos="100000">
                    <a:srgbClr val="FFFFFF"/>
                  </a:gs>
                </a:gsLst>
                <a:lin ang="5400000" scaled="0"/>
              </a:gradFill>
              <a:latin typeface="+mn-ea"/>
              <a:cs typeface="Segoe UI" pitchFamily="34" charset="0"/>
            </a:endParaRPr>
          </a:p>
        </p:txBody>
      </p:sp>
      <p:sp>
        <p:nvSpPr>
          <p:cNvPr id="12" name="四角形: 角を丸くする 11">
            <a:extLst>
              <a:ext uri="{FF2B5EF4-FFF2-40B4-BE49-F238E27FC236}">
                <a16:creationId xmlns:a16="http://schemas.microsoft.com/office/drawing/2014/main" id="{6CF43714-2A77-4A77-9572-82CD03EFC1ED}"/>
              </a:ext>
            </a:extLst>
          </p:cNvPr>
          <p:cNvSpPr/>
          <p:nvPr/>
        </p:nvSpPr>
        <p:spPr bwMode="auto">
          <a:xfrm>
            <a:off x="8875679" y="2255975"/>
            <a:ext cx="2399115" cy="3140819"/>
          </a:xfrm>
          <a:prstGeom prst="roundRect">
            <a:avLst>
              <a:gd name="adj" fmla="val 6141"/>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r>
              <a:rPr kumimoji="1" lang="ja-JP" altLang="en-US" sz="1400" b="1" dirty="0">
                <a:gradFill>
                  <a:gsLst>
                    <a:gs pos="0">
                      <a:srgbClr val="FFFFFF"/>
                    </a:gs>
                    <a:gs pos="100000">
                      <a:srgbClr val="FFFFFF"/>
                    </a:gs>
                  </a:gsLst>
                  <a:lin ang="5400000" scaled="0"/>
                </a:gradFill>
                <a:latin typeface="+mn-ea"/>
                <a:cs typeface="Segoe UI" pitchFamily="34" charset="0"/>
              </a:rPr>
              <a:t>データガバナンス</a:t>
            </a:r>
            <a:endParaRPr kumimoji="1" lang="en-US" altLang="ja-JP" sz="1400" b="1" dirty="0">
              <a:gradFill>
                <a:gsLst>
                  <a:gs pos="0">
                    <a:srgbClr val="FFFFFF"/>
                  </a:gs>
                  <a:gs pos="100000">
                    <a:srgbClr val="FFFFFF"/>
                  </a:gs>
                </a:gsLst>
                <a:lin ang="5400000" scaled="0"/>
              </a:gradFill>
              <a:latin typeface="+mn-ea"/>
              <a:cs typeface="Segoe UI" pitchFamily="34" charset="0"/>
            </a:endParaRPr>
          </a:p>
          <a:p>
            <a:pPr algn="ctr" defTabSz="932472" fontAlgn="base">
              <a:spcBef>
                <a:spcPct val="0"/>
              </a:spcBef>
              <a:spcAft>
                <a:spcPct val="0"/>
              </a:spcAft>
            </a:pPr>
            <a:endParaRPr lang="en-US" altLang="ja-JP" sz="1400" dirty="0">
              <a:gradFill>
                <a:gsLst>
                  <a:gs pos="0">
                    <a:srgbClr val="FFFFFF"/>
                  </a:gs>
                  <a:gs pos="100000">
                    <a:srgbClr val="FFFFFF"/>
                  </a:gs>
                </a:gsLst>
                <a:lin ang="5400000" scaled="0"/>
              </a:gradFill>
              <a:latin typeface="+mn-ea"/>
              <a:cs typeface="Segoe UI" pitchFamily="34" charset="0"/>
            </a:endParaRPr>
          </a:p>
          <a:p>
            <a:pPr algn="ctr" defTabSz="932472" fontAlgn="base">
              <a:spcBef>
                <a:spcPct val="0"/>
              </a:spcBef>
              <a:spcAft>
                <a:spcPct val="0"/>
              </a:spcAft>
            </a:pPr>
            <a:endParaRPr kumimoji="1" lang="en-US" altLang="ja-JP" sz="1400" dirty="0">
              <a:gradFill>
                <a:gsLst>
                  <a:gs pos="0">
                    <a:srgbClr val="FFFFFF"/>
                  </a:gs>
                  <a:gs pos="100000">
                    <a:srgbClr val="FFFFFF"/>
                  </a:gs>
                </a:gsLst>
                <a:lin ang="5400000" scaled="0"/>
              </a:gradFill>
              <a:latin typeface="+mn-ea"/>
              <a:cs typeface="Segoe UI" pitchFamily="34" charset="0"/>
            </a:endParaRPr>
          </a:p>
          <a:p>
            <a:pPr algn="ctr" defTabSz="932472" fontAlgn="base">
              <a:spcBef>
                <a:spcPct val="0"/>
              </a:spcBef>
              <a:spcAft>
                <a:spcPct val="0"/>
              </a:spcAft>
            </a:pPr>
            <a:r>
              <a:rPr lang="ja-JP" altLang="en-US" sz="1400" dirty="0">
                <a:gradFill>
                  <a:gsLst>
                    <a:gs pos="0">
                      <a:srgbClr val="FFFFFF"/>
                    </a:gs>
                    <a:gs pos="100000">
                      <a:srgbClr val="FFFFFF"/>
                    </a:gs>
                  </a:gsLst>
                  <a:lin ang="5400000" scaled="0"/>
                </a:gradFill>
                <a:latin typeface="+mn-ea"/>
                <a:cs typeface="Segoe UI" pitchFamily="34" charset="0"/>
              </a:rPr>
              <a:t>すべてのデータに</a:t>
            </a:r>
            <a:endParaRPr lang="en-US" altLang="ja-JP" sz="1400" dirty="0">
              <a:gradFill>
                <a:gsLst>
                  <a:gs pos="0">
                    <a:srgbClr val="FFFFFF"/>
                  </a:gs>
                  <a:gs pos="100000">
                    <a:srgbClr val="FFFFFF"/>
                  </a:gs>
                </a:gsLst>
                <a:lin ang="5400000" scaled="0"/>
              </a:gradFill>
              <a:latin typeface="+mn-ea"/>
              <a:cs typeface="Segoe UI" pitchFamily="34" charset="0"/>
            </a:endParaRPr>
          </a:p>
          <a:p>
            <a:pPr algn="ctr" defTabSz="932472" fontAlgn="base">
              <a:spcBef>
                <a:spcPct val="0"/>
              </a:spcBef>
              <a:spcAft>
                <a:spcPct val="0"/>
              </a:spcAft>
            </a:pPr>
            <a:r>
              <a:rPr lang="ja-JP" altLang="en-US" sz="1400" dirty="0">
                <a:gradFill>
                  <a:gsLst>
                    <a:gs pos="0">
                      <a:srgbClr val="FFFFFF"/>
                    </a:gs>
                    <a:gs pos="100000">
                      <a:srgbClr val="FFFFFF"/>
                    </a:gs>
                  </a:gsLst>
                  <a:lin ang="5400000" scaled="0"/>
                </a:gradFill>
                <a:latin typeface="+mn-ea"/>
                <a:cs typeface="Segoe UI" pitchFamily="34" charset="0"/>
              </a:rPr>
              <a:t>証明書をつける</a:t>
            </a:r>
            <a:endParaRPr lang="en-US" altLang="ja-JP" sz="1400" dirty="0">
              <a:gradFill>
                <a:gsLst>
                  <a:gs pos="0">
                    <a:srgbClr val="FFFFFF"/>
                  </a:gs>
                  <a:gs pos="100000">
                    <a:srgbClr val="FFFFFF"/>
                  </a:gs>
                </a:gsLst>
                <a:lin ang="5400000" scaled="0"/>
              </a:gradFill>
              <a:latin typeface="+mn-ea"/>
              <a:cs typeface="Segoe UI" pitchFamily="34" charset="0"/>
            </a:endParaRPr>
          </a:p>
          <a:p>
            <a:pPr algn="ctr" defTabSz="932472" fontAlgn="base">
              <a:spcBef>
                <a:spcPct val="0"/>
              </a:spcBef>
              <a:spcAft>
                <a:spcPct val="0"/>
              </a:spcAft>
            </a:pPr>
            <a:endParaRPr kumimoji="1" lang="en-US" altLang="ja-JP" sz="1400" dirty="0">
              <a:gradFill>
                <a:gsLst>
                  <a:gs pos="0">
                    <a:srgbClr val="FFFFFF"/>
                  </a:gs>
                  <a:gs pos="100000">
                    <a:srgbClr val="FFFFFF"/>
                  </a:gs>
                </a:gsLst>
                <a:lin ang="5400000" scaled="0"/>
              </a:gradFill>
              <a:latin typeface="+mn-ea"/>
              <a:cs typeface="Segoe UI" pitchFamily="34" charset="0"/>
            </a:endParaRPr>
          </a:p>
          <a:p>
            <a:pPr algn="ctr" defTabSz="932472" fontAlgn="base">
              <a:spcBef>
                <a:spcPct val="0"/>
              </a:spcBef>
              <a:spcAft>
                <a:spcPct val="0"/>
              </a:spcAft>
            </a:pPr>
            <a:r>
              <a:rPr lang="en-US" altLang="ja-JP" sz="1400" dirty="0">
                <a:gradFill>
                  <a:gsLst>
                    <a:gs pos="0">
                      <a:srgbClr val="FFFFFF"/>
                    </a:gs>
                    <a:gs pos="100000">
                      <a:srgbClr val="FFFFFF"/>
                    </a:gs>
                  </a:gsLst>
                  <a:lin ang="5400000" scaled="0"/>
                </a:gradFill>
                <a:latin typeface="+mn-ea"/>
                <a:cs typeface="Segoe UI" pitchFamily="34" charset="0"/>
              </a:rPr>
              <a:t>DRM</a:t>
            </a:r>
          </a:p>
          <a:p>
            <a:pPr algn="ctr" defTabSz="932472" fontAlgn="base">
              <a:spcBef>
                <a:spcPct val="0"/>
              </a:spcBef>
              <a:spcAft>
                <a:spcPct val="0"/>
              </a:spcAft>
            </a:pPr>
            <a:r>
              <a:rPr lang="en-US" altLang="ja-JP" sz="1400" dirty="0">
                <a:gradFill>
                  <a:gsLst>
                    <a:gs pos="0">
                      <a:srgbClr val="FFFFFF"/>
                    </a:gs>
                    <a:gs pos="100000">
                      <a:srgbClr val="FFFFFF"/>
                    </a:gs>
                  </a:gsLst>
                  <a:lin ang="5400000" scaled="0"/>
                </a:gradFill>
                <a:latin typeface="+mn-ea"/>
                <a:cs typeface="Segoe UI" pitchFamily="34" charset="0"/>
              </a:rPr>
              <a:t>DLP</a:t>
            </a:r>
          </a:p>
          <a:p>
            <a:pPr algn="ctr" defTabSz="932472" fontAlgn="base">
              <a:spcBef>
                <a:spcPct val="0"/>
              </a:spcBef>
              <a:spcAft>
                <a:spcPct val="0"/>
              </a:spcAft>
            </a:pPr>
            <a:endParaRPr kumimoji="1" lang="ja-JP" altLang="en-US" sz="1400" dirty="0" err="1">
              <a:gradFill>
                <a:gsLst>
                  <a:gs pos="0">
                    <a:srgbClr val="FFFFFF"/>
                  </a:gs>
                  <a:gs pos="100000">
                    <a:srgbClr val="FFFFFF"/>
                  </a:gs>
                </a:gsLst>
                <a:lin ang="5400000" scaled="0"/>
              </a:gradFill>
              <a:latin typeface="+mn-ea"/>
              <a:cs typeface="Segoe UI" pitchFamily="34" charset="0"/>
            </a:endParaRPr>
          </a:p>
        </p:txBody>
      </p:sp>
      <p:sp>
        <p:nvSpPr>
          <p:cNvPr id="13" name="矢印: 右 12">
            <a:extLst>
              <a:ext uri="{FF2B5EF4-FFF2-40B4-BE49-F238E27FC236}">
                <a16:creationId xmlns:a16="http://schemas.microsoft.com/office/drawing/2014/main" id="{B450E7B7-E8D5-43E6-939E-94C4E068CF8C}"/>
              </a:ext>
            </a:extLst>
          </p:cNvPr>
          <p:cNvSpPr/>
          <p:nvPr/>
        </p:nvSpPr>
        <p:spPr>
          <a:xfrm>
            <a:off x="1303502" y="4646001"/>
            <a:ext cx="2651149" cy="697043"/>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accent1">
                    <a:lumMod val="75000"/>
                  </a:schemeClr>
                </a:solidFill>
              </a:rPr>
              <a:t>ゼロトラストネットワーク</a:t>
            </a:r>
          </a:p>
        </p:txBody>
      </p:sp>
      <p:sp>
        <p:nvSpPr>
          <p:cNvPr id="14" name="矢印: 右 13">
            <a:extLst>
              <a:ext uri="{FF2B5EF4-FFF2-40B4-BE49-F238E27FC236}">
                <a16:creationId xmlns:a16="http://schemas.microsoft.com/office/drawing/2014/main" id="{199FC33F-6210-477D-BBCD-1B9EDE959F7F}"/>
              </a:ext>
            </a:extLst>
          </p:cNvPr>
          <p:cNvSpPr/>
          <p:nvPr/>
        </p:nvSpPr>
        <p:spPr>
          <a:xfrm>
            <a:off x="4355900" y="4641004"/>
            <a:ext cx="2414403" cy="697043"/>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accent1">
                    <a:lumMod val="75000"/>
                  </a:schemeClr>
                </a:solidFill>
              </a:rPr>
              <a:t>デバイスの増加</a:t>
            </a:r>
            <a:endParaRPr kumimoji="1" lang="ja-JP" altLang="en-US" sz="1400" b="1" dirty="0">
              <a:solidFill>
                <a:schemeClr val="accent1">
                  <a:lumMod val="75000"/>
                </a:schemeClr>
              </a:solidFill>
            </a:endParaRPr>
          </a:p>
        </p:txBody>
      </p:sp>
      <p:sp>
        <p:nvSpPr>
          <p:cNvPr id="15" name="矢印: 右 14">
            <a:extLst>
              <a:ext uri="{FF2B5EF4-FFF2-40B4-BE49-F238E27FC236}">
                <a16:creationId xmlns:a16="http://schemas.microsoft.com/office/drawing/2014/main" id="{401ECC31-1492-4F24-9F4C-4436996AF75E}"/>
              </a:ext>
            </a:extLst>
          </p:cNvPr>
          <p:cNvSpPr/>
          <p:nvPr/>
        </p:nvSpPr>
        <p:spPr>
          <a:xfrm>
            <a:off x="7099198" y="4641004"/>
            <a:ext cx="2414403" cy="697043"/>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accent1">
                    <a:lumMod val="75000"/>
                  </a:schemeClr>
                </a:solidFill>
              </a:rPr>
              <a:t>アプリを超えた攻撃</a:t>
            </a:r>
          </a:p>
        </p:txBody>
      </p:sp>
      <p:sp>
        <p:nvSpPr>
          <p:cNvPr id="16" name="矢印: 右 15">
            <a:extLst>
              <a:ext uri="{FF2B5EF4-FFF2-40B4-BE49-F238E27FC236}">
                <a16:creationId xmlns:a16="http://schemas.microsoft.com/office/drawing/2014/main" id="{43BA86FD-E1ED-49F2-AFEF-663549F4C7DE}"/>
              </a:ext>
            </a:extLst>
          </p:cNvPr>
          <p:cNvSpPr/>
          <p:nvPr/>
        </p:nvSpPr>
        <p:spPr>
          <a:xfrm>
            <a:off x="557134" y="5420622"/>
            <a:ext cx="11077731" cy="771994"/>
          </a:xfrm>
          <a:prstGeom prst="rightArrow">
            <a:avLst>
              <a:gd name="adj1" fmla="val 71359"/>
              <a:gd name="adj2" fmla="val 53884"/>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t>ネットワークよりもデータレベルの方がログの信頼性が高く、計算がしやすい</a:t>
            </a:r>
          </a:p>
        </p:txBody>
      </p:sp>
    </p:spTree>
    <p:extLst>
      <p:ext uri="{BB962C8B-B14F-4D97-AF65-F5344CB8AC3E}">
        <p14:creationId xmlns:p14="http://schemas.microsoft.com/office/powerpoint/2010/main" val="347128853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96A128-CCF6-3C4C-90CB-6E8D9752DEB8}"/>
              </a:ext>
            </a:extLst>
          </p:cNvPr>
          <p:cNvSpPr>
            <a:spLocks noGrp="1"/>
          </p:cNvSpPr>
          <p:nvPr>
            <p:ph type="title"/>
          </p:nvPr>
        </p:nvSpPr>
        <p:spPr>
          <a:xfrm>
            <a:off x="269239" y="2084172"/>
            <a:ext cx="11653523" cy="1687963"/>
          </a:xfrm>
        </p:spPr>
        <p:txBody>
          <a:bodyPr/>
          <a:lstStyle/>
          <a:p>
            <a:r>
              <a:rPr kumimoji="1" lang="ja-JP" altLang="en-US" sz="5400" dirty="0"/>
              <a:t>クラウドは</a:t>
            </a:r>
            <a:br>
              <a:rPr kumimoji="1" lang="en-US" altLang="ja-JP" sz="5400" dirty="0"/>
            </a:br>
            <a:r>
              <a:rPr kumimoji="1" lang="ja-JP" altLang="en-US" sz="5400" dirty="0"/>
              <a:t>どのようにしてできたのか</a:t>
            </a:r>
          </a:p>
        </p:txBody>
      </p:sp>
    </p:spTree>
    <p:extLst>
      <p:ext uri="{BB962C8B-B14F-4D97-AF65-F5344CB8AC3E}">
        <p14:creationId xmlns:p14="http://schemas.microsoft.com/office/powerpoint/2010/main" val="42251915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0360970F-12AF-44FF-96F6-8391029D1D8D}"/>
              </a:ext>
            </a:extLst>
          </p:cNvPr>
          <p:cNvSpPr>
            <a:spLocks noGrp="1"/>
          </p:cNvSpPr>
          <p:nvPr>
            <p:ph type="body" sz="quarter" idx="10"/>
          </p:nvPr>
        </p:nvSpPr>
        <p:spPr/>
        <p:txBody>
          <a:bodyPr/>
          <a:lstStyle/>
          <a:p>
            <a:r>
              <a:rPr kumimoji="1" lang="ja-JP" altLang="en-US" dirty="0"/>
              <a:t>今の環境は「その時の妥協」</a:t>
            </a:r>
            <a:endParaRPr kumimoji="1" lang="en-US" altLang="ja-JP" dirty="0"/>
          </a:p>
          <a:p>
            <a:pPr lvl="1"/>
            <a:r>
              <a:rPr lang="ja-JP" altLang="en-US" dirty="0"/>
              <a:t>やりたいことをかなえるために、企画時点での優良解を実現</a:t>
            </a:r>
            <a:endParaRPr lang="en-US" altLang="ja-JP" dirty="0"/>
          </a:p>
          <a:p>
            <a:pPr lvl="1"/>
            <a:r>
              <a:rPr kumimoji="1" lang="ja-JP" altLang="en-US" dirty="0"/>
              <a:t>ブロッカーは「技術」と「お金」</a:t>
            </a:r>
            <a:endParaRPr kumimoji="1" lang="en-US" altLang="ja-JP" dirty="0"/>
          </a:p>
          <a:p>
            <a:pPr lvl="1"/>
            <a:r>
              <a:rPr lang="ja-JP" altLang="en-US" dirty="0"/>
              <a:t>自分たちでできないことは他人に頼むが、選ぶ人を間違えると結局できない</a:t>
            </a:r>
            <a:endParaRPr kumimoji="1" lang="en-US" altLang="ja-JP" dirty="0"/>
          </a:p>
          <a:p>
            <a:r>
              <a:rPr kumimoji="1" lang="ja-JP" altLang="en-US" dirty="0"/>
              <a:t>できないことは次回に持ち越し</a:t>
            </a:r>
            <a:endParaRPr kumimoji="1" lang="en-US" altLang="ja-JP" dirty="0"/>
          </a:p>
          <a:p>
            <a:pPr lvl="1"/>
            <a:r>
              <a:rPr lang="ja-JP" altLang="en-US" dirty="0"/>
              <a:t>のはず、だけど「記録は残していない」</a:t>
            </a:r>
            <a:endParaRPr lang="en-US" altLang="ja-JP" dirty="0"/>
          </a:p>
          <a:p>
            <a:pPr lvl="1"/>
            <a:r>
              <a:rPr kumimoji="1" lang="ja-JP" altLang="en-US" dirty="0"/>
              <a:t>ので、また次の企画時点ではまっさらになっていて苦労する</a:t>
            </a:r>
            <a:endParaRPr kumimoji="1" lang="en-US" altLang="ja-JP" dirty="0"/>
          </a:p>
          <a:p>
            <a:pPr lvl="1"/>
            <a:endParaRPr kumimoji="1" lang="ja-JP" altLang="en-US" dirty="0"/>
          </a:p>
        </p:txBody>
      </p:sp>
      <p:sp>
        <p:nvSpPr>
          <p:cNvPr id="3" name="タイトル 2">
            <a:extLst>
              <a:ext uri="{FF2B5EF4-FFF2-40B4-BE49-F238E27FC236}">
                <a16:creationId xmlns:a16="http://schemas.microsoft.com/office/drawing/2014/main" id="{AC12512B-8E3E-4EBD-954E-8F3EF417597B}"/>
              </a:ext>
            </a:extLst>
          </p:cNvPr>
          <p:cNvSpPr>
            <a:spLocks noGrp="1"/>
          </p:cNvSpPr>
          <p:nvPr>
            <p:ph type="title"/>
          </p:nvPr>
        </p:nvSpPr>
        <p:spPr/>
        <p:txBody>
          <a:bodyPr/>
          <a:lstStyle/>
          <a:p>
            <a:r>
              <a:rPr kumimoji="1" lang="ja-JP" altLang="en-US" dirty="0"/>
              <a:t>今の環境は十分なのか？</a:t>
            </a:r>
          </a:p>
        </p:txBody>
      </p:sp>
    </p:spTree>
    <p:extLst>
      <p:ext uri="{BB962C8B-B14F-4D97-AF65-F5344CB8AC3E}">
        <p14:creationId xmlns:p14="http://schemas.microsoft.com/office/powerpoint/2010/main" val="149337942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BA0AA9B0-3532-4AF9-A395-DAC6CFA5B450}"/>
              </a:ext>
            </a:extLst>
          </p:cNvPr>
          <p:cNvSpPr>
            <a:spLocks noGrp="1"/>
          </p:cNvSpPr>
          <p:nvPr>
            <p:ph type="body" sz="quarter" idx="10"/>
          </p:nvPr>
        </p:nvSpPr>
        <p:spPr/>
        <p:txBody>
          <a:bodyPr/>
          <a:lstStyle/>
          <a:p>
            <a:r>
              <a:rPr kumimoji="1" lang="ja-JP" altLang="en-US" dirty="0"/>
              <a:t>マイグレーション → 理想を実現するために</a:t>
            </a:r>
            <a:endParaRPr kumimoji="1" lang="en-US" altLang="ja-JP" dirty="0"/>
          </a:p>
          <a:p>
            <a:pPr lvl="1"/>
            <a:r>
              <a:rPr kumimoji="1" lang="ja-JP" altLang="en-US" dirty="0"/>
              <a:t>マイグレーションはアップグレードではない</a:t>
            </a:r>
            <a:endParaRPr kumimoji="1" lang="en-US" altLang="ja-JP" dirty="0"/>
          </a:p>
          <a:p>
            <a:pPr lvl="1"/>
            <a:r>
              <a:rPr lang="ja-JP" altLang="en-US" dirty="0"/>
              <a:t>マイグレーションは単にクラウドに移行することでもない</a:t>
            </a:r>
            <a:endParaRPr lang="en-US" altLang="ja-JP" dirty="0"/>
          </a:p>
          <a:p>
            <a:r>
              <a:rPr kumimoji="1" lang="ja-JP" altLang="en-US" dirty="0"/>
              <a:t>カスタマイズはマイグレーションの敵</a:t>
            </a:r>
            <a:endParaRPr kumimoji="1" lang="en-US" altLang="ja-JP" dirty="0"/>
          </a:p>
          <a:p>
            <a:pPr lvl="1"/>
            <a:r>
              <a:rPr lang="ja-JP" altLang="en-US" dirty="0"/>
              <a:t>今の環境を快適にしようとしすぎてカスタマイズすると次の環境に行けない</a:t>
            </a:r>
            <a:endParaRPr lang="en-US" altLang="ja-JP" dirty="0"/>
          </a:p>
          <a:p>
            <a:pPr lvl="2"/>
            <a:r>
              <a:rPr kumimoji="1" lang="ja-JP" altLang="en-US" dirty="0"/>
              <a:t>その部屋専用の家具をつくったりすると、引っ越しのときにコストがかかる</a:t>
            </a:r>
            <a:endParaRPr kumimoji="1" lang="en-US" altLang="ja-JP" dirty="0"/>
          </a:p>
          <a:p>
            <a:pPr lvl="2"/>
            <a:r>
              <a:rPr lang="ja-JP" altLang="en-US" dirty="0"/>
              <a:t>アプリのエクステンションに頼りすぎると移行しにくい</a:t>
            </a:r>
            <a:endParaRPr lang="en-US" altLang="ja-JP" dirty="0"/>
          </a:p>
          <a:p>
            <a:r>
              <a:rPr lang="ja-JP" altLang="en-US" dirty="0"/>
              <a:t>サービスオリエンテッドアーキテクチャ（</a:t>
            </a:r>
            <a:r>
              <a:rPr lang="en-US" altLang="ja-JP" dirty="0"/>
              <a:t>SOA</a:t>
            </a:r>
            <a:r>
              <a:rPr lang="ja-JP" altLang="en-US" dirty="0"/>
              <a:t>）</a:t>
            </a:r>
            <a:endParaRPr lang="en-US" altLang="ja-JP" dirty="0"/>
          </a:p>
          <a:p>
            <a:pPr lvl="1"/>
            <a:r>
              <a:rPr kumimoji="1" lang="ja-JP" altLang="en-US" dirty="0"/>
              <a:t>システムを作るのではなく、サービスを組み合わせる</a:t>
            </a:r>
            <a:endParaRPr kumimoji="1" lang="en-US" altLang="ja-JP" dirty="0"/>
          </a:p>
          <a:p>
            <a:pPr lvl="1"/>
            <a:r>
              <a:rPr lang="ja-JP" altLang="en-US" dirty="0"/>
              <a:t>共通で使えるものはあえて作らなくてもよい</a:t>
            </a:r>
            <a:endParaRPr kumimoji="1" lang="ja-JP" altLang="en-US" dirty="0"/>
          </a:p>
        </p:txBody>
      </p:sp>
      <p:sp>
        <p:nvSpPr>
          <p:cNvPr id="3" name="タイトル 2">
            <a:extLst>
              <a:ext uri="{FF2B5EF4-FFF2-40B4-BE49-F238E27FC236}">
                <a16:creationId xmlns:a16="http://schemas.microsoft.com/office/drawing/2014/main" id="{512B5DAA-24C1-4018-AE45-3ED07EEF7ECD}"/>
              </a:ext>
            </a:extLst>
          </p:cNvPr>
          <p:cNvSpPr>
            <a:spLocks noGrp="1"/>
          </p:cNvSpPr>
          <p:nvPr>
            <p:ph type="title"/>
          </p:nvPr>
        </p:nvSpPr>
        <p:spPr/>
        <p:txBody>
          <a:bodyPr/>
          <a:lstStyle/>
          <a:p>
            <a:r>
              <a:rPr kumimoji="1" lang="ja-JP" altLang="en-US" dirty="0"/>
              <a:t>持ち越しのテクニック！</a:t>
            </a:r>
          </a:p>
        </p:txBody>
      </p:sp>
    </p:spTree>
    <p:extLst>
      <p:ext uri="{BB962C8B-B14F-4D97-AF65-F5344CB8AC3E}">
        <p14:creationId xmlns:p14="http://schemas.microsoft.com/office/powerpoint/2010/main" val="182505505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5ACBC3-95E2-48A3-A1DB-87E8E1E08178}"/>
              </a:ext>
            </a:extLst>
          </p:cNvPr>
          <p:cNvSpPr>
            <a:spLocks noGrp="1"/>
          </p:cNvSpPr>
          <p:nvPr>
            <p:ph type="title"/>
          </p:nvPr>
        </p:nvSpPr>
        <p:spPr/>
        <p:txBody>
          <a:bodyPr/>
          <a:lstStyle/>
          <a:p>
            <a:r>
              <a:rPr kumimoji="1" lang="ja-JP" altLang="en-US" dirty="0"/>
              <a:t>サルでもできる「楽天市場を</a:t>
            </a:r>
            <a:r>
              <a:rPr kumimoji="1" lang="en-US" altLang="ja-JP" dirty="0" err="1"/>
              <a:t>SoA</a:t>
            </a:r>
            <a:r>
              <a:rPr kumimoji="1" lang="ja-JP" altLang="en-US" dirty="0"/>
              <a:t>」！</a:t>
            </a:r>
          </a:p>
        </p:txBody>
      </p:sp>
      <p:pic>
        <p:nvPicPr>
          <p:cNvPr id="5" name="図 4">
            <a:extLst>
              <a:ext uri="{FF2B5EF4-FFF2-40B4-BE49-F238E27FC236}">
                <a16:creationId xmlns:a16="http://schemas.microsoft.com/office/drawing/2014/main" id="{4D8912CE-3DBE-4EED-A991-7EE8D8F3506C}"/>
              </a:ext>
            </a:extLst>
          </p:cNvPr>
          <p:cNvPicPr>
            <a:picLocks noChangeAspect="1"/>
          </p:cNvPicPr>
          <p:nvPr/>
        </p:nvPicPr>
        <p:blipFill>
          <a:blip r:embed="rId2"/>
          <a:stretch>
            <a:fillRect/>
          </a:stretch>
        </p:blipFill>
        <p:spPr>
          <a:xfrm>
            <a:off x="8684892" y="3729313"/>
            <a:ext cx="2384970" cy="2348697"/>
          </a:xfrm>
          <a:prstGeom prst="rect">
            <a:avLst/>
          </a:prstGeom>
        </p:spPr>
      </p:pic>
      <p:pic>
        <p:nvPicPr>
          <p:cNvPr id="6" name="図 5">
            <a:extLst>
              <a:ext uri="{FF2B5EF4-FFF2-40B4-BE49-F238E27FC236}">
                <a16:creationId xmlns:a16="http://schemas.microsoft.com/office/drawing/2014/main" id="{91CB9290-208A-4835-9C19-CC3AFDED58AF}"/>
              </a:ext>
            </a:extLst>
          </p:cNvPr>
          <p:cNvPicPr>
            <a:picLocks noChangeAspect="1"/>
          </p:cNvPicPr>
          <p:nvPr/>
        </p:nvPicPr>
        <p:blipFill>
          <a:blip r:embed="rId3"/>
          <a:stretch>
            <a:fillRect/>
          </a:stretch>
        </p:blipFill>
        <p:spPr>
          <a:xfrm>
            <a:off x="742671" y="1709647"/>
            <a:ext cx="5528878" cy="4552761"/>
          </a:xfrm>
          <a:prstGeom prst="rect">
            <a:avLst/>
          </a:prstGeom>
        </p:spPr>
      </p:pic>
      <p:sp>
        <p:nvSpPr>
          <p:cNvPr id="7" name="テキスト ボックス 6">
            <a:extLst>
              <a:ext uri="{FF2B5EF4-FFF2-40B4-BE49-F238E27FC236}">
                <a16:creationId xmlns:a16="http://schemas.microsoft.com/office/drawing/2014/main" id="{BFCD8117-D3CC-4E31-8EC9-A835D49D0136}"/>
              </a:ext>
            </a:extLst>
          </p:cNvPr>
          <p:cNvSpPr txBox="1"/>
          <p:nvPr/>
        </p:nvSpPr>
        <p:spPr>
          <a:xfrm>
            <a:off x="6485897" y="1516591"/>
            <a:ext cx="5152559" cy="2693008"/>
          </a:xfrm>
          <a:prstGeom prst="rect">
            <a:avLst/>
          </a:prstGeom>
          <a:noFill/>
        </p:spPr>
        <p:txBody>
          <a:bodyPr wrap="square" lIns="179285" tIns="143428" rIns="179285" bIns="143428" rtlCol="0">
            <a:spAutoFit/>
          </a:bodyPr>
          <a:lstStyle/>
          <a:p>
            <a:pPr>
              <a:spcAft>
                <a:spcPts val="588"/>
              </a:spcAft>
            </a:pPr>
            <a:r>
              <a:rPr lang="en-US" altLang="ja-JP" sz="2353" dirty="0">
                <a:gradFill>
                  <a:gsLst>
                    <a:gs pos="2917">
                      <a:schemeClr val="tx1"/>
                    </a:gs>
                    <a:gs pos="30000">
                      <a:schemeClr val="tx1"/>
                    </a:gs>
                  </a:gsLst>
                  <a:lin ang="5400000" scaled="0"/>
                </a:gradFill>
              </a:rPr>
              <a:t>Q1. </a:t>
            </a:r>
            <a:r>
              <a:rPr lang="ja-JP" altLang="en-US" sz="2353" dirty="0">
                <a:gradFill>
                  <a:gsLst>
                    <a:gs pos="2917">
                      <a:schemeClr val="tx1"/>
                    </a:gs>
                    <a:gs pos="30000">
                      <a:schemeClr val="tx1"/>
                    </a:gs>
                  </a:gsLst>
                  <a:lin ang="5400000" scaled="0"/>
                </a:gradFill>
              </a:rPr>
              <a:t>一流</a:t>
            </a:r>
            <a:r>
              <a:rPr lang="en-US" altLang="ja-JP" sz="2353" dirty="0">
                <a:gradFill>
                  <a:gsLst>
                    <a:gs pos="2917">
                      <a:schemeClr val="tx1"/>
                    </a:gs>
                    <a:gs pos="30000">
                      <a:schemeClr val="tx1"/>
                    </a:gs>
                  </a:gsLst>
                  <a:lin ang="5400000" scaled="0"/>
                </a:gradFill>
              </a:rPr>
              <a:t>EC</a:t>
            </a:r>
            <a:r>
              <a:rPr lang="ja-JP" altLang="en-US" sz="2353" dirty="0">
                <a:gradFill>
                  <a:gsLst>
                    <a:gs pos="2917">
                      <a:schemeClr val="tx1"/>
                    </a:gs>
                    <a:gs pos="30000">
                      <a:schemeClr val="tx1"/>
                    </a:gs>
                  </a:gsLst>
                  <a:lin ang="5400000" scaled="0"/>
                </a:gradFill>
              </a:rPr>
              <a:t>サイトの「楽天市場」様をサービスごとに因数分解してみよう</a:t>
            </a:r>
            <a:endParaRPr lang="en-US" altLang="ja-JP" sz="2353" dirty="0">
              <a:gradFill>
                <a:gsLst>
                  <a:gs pos="2917">
                    <a:schemeClr val="tx1"/>
                  </a:gs>
                  <a:gs pos="30000">
                    <a:schemeClr val="tx1"/>
                  </a:gs>
                </a:gsLst>
                <a:lin ang="5400000" scaled="0"/>
              </a:gradFill>
            </a:endParaRPr>
          </a:p>
          <a:p>
            <a:pPr>
              <a:spcAft>
                <a:spcPts val="588"/>
              </a:spcAft>
            </a:pPr>
            <a:r>
              <a:rPr lang="ja-JP" altLang="en-US" sz="2353" dirty="0">
                <a:gradFill>
                  <a:gsLst>
                    <a:gs pos="2917">
                      <a:schemeClr val="tx1"/>
                    </a:gs>
                    <a:gs pos="30000">
                      <a:schemeClr val="tx1"/>
                    </a:gs>
                  </a:gsLst>
                  <a:lin ang="5400000" scaled="0"/>
                </a:gradFill>
              </a:rPr>
              <a:t>・ カタログサービス</a:t>
            </a:r>
            <a:endParaRPr lang="en-US" altLang="ja-JP" sz="2353" dirty="0">
              <a:gradFill>
                <a:gsLst>
                  <a:gs pos="2917">
                    <a:schemeClr val="tx1"/>
                  </a:gs>
                  <a:gs pos="30000">
                    <a:schemeClr val="tx1"/>
                  </a:gs>
                </a:gsLst>
                <a:lin ang="5400000" scaled="0"/>
              </a:gradFill>
            </a:endParaRPr>
          </a:p>
          <a:p>
            <a:pPr>
              <a:spcAft>
                <a:spcPts val="588"/>
              </a:spcAft>
            </a:pPr>
            <a:r>
              <a:rPr lang="ja-JP" altLang="en-US" sz="2353" dirty="0">
                <a:gradFill>
                  <a:gsLst>
                    <a:gs pos="2917">
                      <a:schemeClr val="tx1"/>
                    </a:gs>
                    <a:gs pos="30000">
                      <a:schemeClr val="tx1"/>
                    </a:gs>
                  </a:gsLst>
                  <a:lin ang="5400000" scaled="0"/>
                </a:gradFill>
              </a:rPr>
              <a:t>・ カートサービス</a:t>
            </a:r>
            <a:endParaRPr lang="en-US" altLang="ja-JP" sz="2353" dirty="0">
              <a:gradFill>
                <a:gsLst>
                  <a:gs pos="2917">
                    <a:schemeClr val="tx1"/>
                  </a:gs>
                  <a:gs pos="30000">
                    <a:schemeClr val="tx1"/>
                  </a:gs>
                </a:gsLst>
                <a:lin ang="5400000" scaled="0"/>
              </a:gradFill>
            </a:endParaRPr>
          </a:p>
          <a:p>
            <a:pPr>
              <a:spcAft>
                <a:spcPts val="588"/>
              </a:spcAft>
            </a:pPr>
            <a:r>
              <a:rPr lang="ja-JP" altLang="en-US" sz="2353" dirty="0">
                <a:gradFill>
                  <a:gsLst>
                    <a:gs pos="2917">
                      <a:schemeClr val="tx1"/>
                    </a:gs>
                    <a:gs pos="30000">
                      <a:schemeClr val="tx1"/>
                    </a:gs>
                  </a:gsLst>
                  <a:lin ang="5400000" scaled="0"/>
                </a:gradFill>
              </a:rPr>
              <a:t>・ 決済サービス　などなど・・・</a:t>
            </a:r>
            <a:endParaRPr lang="en-US" altLang="ja-JP" sz="2353"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44324303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B9AE77C1-091D-40E4-9C38-37312361E4CB}"/>
              </a:ext>
            </a:extLst>
          </p:cNvPr>
          <p:cNvSpPr>
            <a:spLocks noGrp="1"/>
          </p:cNvSpPr>
          <p:nvPr>
            <p:ph type="title"/>
          </p:nvPr>
        </p:nvSpPr>
        <p:spPr/>
        <p:txBody>
          <a:bodyPr/>
          <a:lstStyle/>
          <a:p>
            <a:r>
              <a:rPr kumimoji="1" lang="ja-JP" altLang="en-US" dirty="0">
                <a:latin typeface="+mj-ea"/>
                <a:ea typeface="+mj-ea"/>
              </a:rPr>
              <a:t>必要なことはこの</a:t>
            </a:r>
            <a:r>
              <a:rPr kumimoji="1" lang="en-US" altLang="ja-JP" dirty="0">
                <a:latin typeface="+mj-ea"/>
                <a:ea typeface="+mj-ea"/>
              </a:rPr>
              <a:t>CM</a:t>
            </a:r>
            <a:r>
              <a:rPr kumimoji="1" lang="ja-JP" altLang="en-US" dirty="0">
                <a:latin typeface="+mj-ea"/>
                <a:ea typeface="+mj-ea"/>
              </a:rPr>
              <a:t>の中に？</a:t>
            </a:r>
          </a:p>
        </p:txBody>
      </p:sp>
      <p:pic>
        <p:nvPicPr>
          <p:cNvPr id="4" name="図 3">
            <a:extLst>
              <a:ext uri="{FF2B5EF4-FFF2-40B4-BE49-F238E27FC236}">
                <a16:creationId xmlns:a16="http://schemas.microsoft.com/office/drawing/2014/main" id="{1474BCEA-DE8F-4A7D-8109-1637025F14B5}"/>
              </a:ext>
            </a:extLst>
          </p:cNvPr>
          <p:cNvPicPr>
            <a:picLocks noChangeAspect="1"/>
          </p:cNvPicPr>
          <p:nvPr/>
        </p:nvPicPr>
        <p:blipFill>
          <a:blip r:embed="rId3"/>
          <a:stretch>
            <a:fillRect/>
          </a:stretch>
        </p:blipFill>
        <p:spPr>
          <a:xfrm>
            <a:off x="589306" y="1281384"/>
            <a:ext cx="8082054" cy="4181963"/>
          </a:xfrm>
          <a:prstGeom prst="rect">
            <a:avLst/>
          </a:prstGeom>
        </p:spPr>
      </p:pic>
      <p:sp>
        <p:nvSpPr>
          <p:cNvPr id="5" name="テキスト ボックス 4">
            <a:extLst>
              <a:ext uri="{FF2B5EF4-FFF2-40B4-BE49-F238E27FC236}">
                <a16:creationId xmlns:a16="http://schemas.microsoft.com/office/drawing/2014/main" id="{1AB47B8B-8104-4080-A28A-F9533FA83074}"/>
              </a:ext>
            </a:extLst>
          </p:cNvPr>
          <p:cNvSpPr txBox="1"/>
          <p:nvPr/>
        </p:nvSpPr>
        <p:spPr>
          <a:xfrm>
            <a:off x="8805903" y="1813432"/>
            <a:ext cx="2796791" cy="4284506"/>
          </a:xfrm>
          <a:prstGeom prst="rect">
            <a:avLst/>
          </a:prstGeom>
          <a:noFill/>
        </p:spPr>
        <p:txBody>
          <a:bodyPr wrap="square" lIns="182880" tIns="146304" rIns="182880" bIns="146304" rtlCol="0">
            <a:spAutoFit/>
          </a:bodyPr>
          <a:lstStyle/>
          <a:p>
            <a:pPr>
              <a:lnSpc>
                <a:spcPct val="90000"/>
              </a:lnSpc>
              <a:spcAft>
                <a:spcPts val="600"/>
              </a:spcAft>
            </a:pPr>
            <a:r>
              <a:rPr lang="ja-JP" altLang="en-US" dirty="0"/>
              <a:t>街に戻り、バーを訪れた青年は</a:t>
            </a:r>
            <a:br>
              <a:rPr lang="ja-JP" altLang="en-US" sz="2400" dirty="0"/>
            </a:br>
            <a:r>
              <a:rPr lang="ja-JP" altLang="en-US" dirty="0"/>
              <a:t>居合わせた友人に「お金の話」をし始める。</a:t>
            </a:r>
            <a:br>
              <a:rPr lang="ja-JP" altLang="en-US" sz="2400" dirty="0"/>
            </a:br>
            <a:r>
              <a:rPr lang="ja-JP" altLang="en-US" dirty="0"/>
              <a:t>友人の財布から取り出された</a:t>
            </a:r>
            <a:r>
              <a:rPr lang="en-US" altLang="ja-JP" dirty="0"/>
              <a:t>1</a:t>
            </a:r>
            <a:r>
              <a:rPr lang="ja-JP" altLang="en-US" dirty="0"/>
              <a:t>枚の紙幣。</a:t>
            </a:r>
            <a:br>
              <a:rPr lang="ja-JP" altLang="en-US" sz="2400" dirty="0"/>
            </a:br>
            <a:r>
              <a:rPr lang="ja-JP" altLang="en-US" dirty="0"/>
              <a:t>「これ、誰のお金に見えます？」</a:t>
            </a:r>
            <a:br>
              <a:rPr lang="ja-JP" altLang="en-US" sz="2400" dirty="0"/>
            </a:br>
            <a:r>
              <a:rPr lang="ja-JP" altLang="en-US" dirty="0"/>
              <a:t>現金は確実だとみんな言うけれど、</a:t>
            </a:r>
            <a:br>
              <a:rPr lang="ja-JP" altLang="en-US" sz="2400" dirty="0"/>
            </a:br>
            <a:r>
              <a:rPr lang="ja-JP" altLang="en-US" dirty="0"/>
              <a:t>僕たちは何かとても不思議なものに、</a:t>
            </a:r>
            <a:br>
              <a:rPr lang="ja-JP" altLang="en-US" sz="2400" dirty="0"/>
            </a:br>
            <a:r>
              <a:rPr lang="ja-JP" altLang="en-US" dirty="0"/>
              <a:t>捉われているのかもしれない。</a:t>
            </a:r>
            <a:br>
              <a:rPr lang="ja-JP" altLang="en-US" sz="2400" dirty="0"/>
            </a:br>
            <a:r>
              <a:rPr lang="ja-JP" altLang="en-US" dirty="0"/>
              <a:t>青年は、考え始めていた。 </a:t>
            </a:r>
            <a:endParaRPr kumimoji="1" lang="ja-JP" altLang="en-US" sz="2400" dirty="0">
              <a:gradFill>
                <a:gsLst>
                  <a:gs pos="2917">
                    <a:schemeClr val="tx1"/>
                  </a:gs>
                  <a:gs pos="30000">
                    <a:schemeClr val="tx1"/>
                  </a:gs>
                </a:gsLst>
                <a:lin ang="5400000" scaled="0"/>
              </a:gradFill>
            </a:endParaRPr>
          </a:p>
        </p:txBody>
      </p:sp>
      <p:sp>
        <p:nvSpPr>
          <p:cNvPr id="6" name="正方形/長方形 5">
            <a:extLst>
              <a:ext uri="{FF2B5EF4-FFF2-40B4-BE49-F238E27FC236}">
                <a16:creationId xmlns:a16="http://schemas.microsoft.com/office/drawing/2014/main" id="{E9177B1D-62CA-47E0-BAFA-A966DEF6B104}"/>
              </a:ext>
            </a:extLst>
          </p:cNvPr>
          <p:cNvSpPr/>
          <p:nvPr/>
        </p:nvSpPr>
        <p:spPr>
          <a:xfrm>
            <a:off x="589306" y="5649436"/>
            <a:ext cx="5102679" cy="369332"/>
          </a:xfrm>
          <a:prstGeom prst="rect">
            <a:avLst/>
          </a:prstGeom>
        </p:spPr>
        <p:txBody>
          <a:bodyPr wrap="none">
            <a:spAutoFit/>
          </a:bodyPr>
          <a:lstStyle/>
          <a:p>
            <a:r>
              <a:rPr lang="ja-JP" altLang="en-US" dirty="0"/>
              <a:t>https://www.smbc-card.com/tvcm/index.html</a:t>
            </a:r>
          </a:p>
        </p:txBody>
      </p:sp>
    </p:spTree>
    <p:extLst>
      <p:ext uri="{BB962C8B-B14F-4D97-AF65-F5344CB8AC3E}">
        <p14:creationId xmlns:p14="http://schemas.microsoft.com/office/powerpoint/2010/main" val="326263244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EF6B79-AA23-4EDD-9106-A3D75EF81E84}"/>
              </a:ext>
            </a:extLst>
          </p:cNvPr>
          <p:cNvSpPr>
            <a:spLocks noGrp="1"/>
          </p:cNvSpPr>
          <p:nvPr>
            <p:ph type="title"/>
          </p:nvPr>
        </p:nvSpPr>
        <p:spPr/>
        <p:txBody>
          <a:bodyPr/>
          <a:lstStyle/>
          <a:p>
            <a:pPr algn="ctr"/>
            <a:r>
              <a:rPr kumimoji="1" lang="ja-JP" altLang="en-US" dirty="0"/>
              <a:t>「ハードディスクの使ってないとこモッタイナイ</a:t>
            </a:r>
            <a:r>
              <a:rPr lang="ja-JP" altLang="en-US" dirty="0"/>
              <a:t>」</a:t>
            </a:r>
            <a:endParaRPr kumimoji="1" lang="ja-JP" altLang="en-US" dirty="0"/>
          </a:p>
        </p:txBody>
      </p:sp>
      <p:sp>
        <p:nvSpPr>
          <p:cNvPr id="3" name="テキスト ボックス 2">
            <a:extLst>
              <a:ext uri="{FF2B5EF4-FFF2-40B4-BE49-F238E27FC236}">
                <a16:creationId xmlns:a16="http://schemas.microsoft.com/office/drawing/2014/main" id="{62282A55-4DA2-4F45-A2D5-310BDF347AF0}"/>
              </a:ext>
            </a:extLst>
          </p:cNvPr>
          <p:cNvSpPr txBox="1"/>
          <p:nvPr/>
        </p:nvSpPr>
        <p:spPr>
          <a:xfrm>
            <a:off x="8943573" y="3962137"/>
            <a:ext cx="3074353" cy="619106"/>
          </a:xfrm>
          <a:prstGeom prst="rect">
            <a:avLst/>
          </a:prstGeom>
          <a:noFill/>
        </p:spPr>
        <p:txBody>
          <a:bodyPr wrap="none" lIns="179285" tIns="143428" rIns="179285" bIns="143428" rtlCol="0">
            <a:spAutoFit/>
          </a:bodyPr>
          <a:lstStyle/>
          <a:p>
            <a:pPr>
              <a:lnSpc>
                <a:spcPct val="90000"/>
              </a:lnSpc>
              <a:spcAft>
                <a:spcPts val="588"/>
              </a:spcAft>
            </a:pPr>
            <a:r>
              <a:rPr lang="ja-JP" altLang="en-US" sz="2353" dirty="0">
                <a:gradFill>
                  <a:gsLst>
                    <a:gs pos="2917">
                      <a:schemeClr val="tx1"/>
                    </a:gs>
                    <a:gs pos="30000">
                      <a:schemeClr val="tx1"/>
                    </a:gs>
                  </a:gsLst>
                  <a:lin ang="5400000" scaled="0"/>
                </a:gradFill>
              </a:rPr>
              <a:t>どこかのシャチョー</a:t>
            </a:r>
          </a:p>
        </p:txBody>
      </p:sp>
    </p:spTree>
    <p:extLst>
      <p:ext uri="{BB962C8B-B14F-4D97-AF65-F5344CB8AC3E}">
        <p14:creationId xmlns:p14="http://schemas.microsoft.com/office/powerpoint/2010/main" val="3486478493"/>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矢印コネクタ 3">
            <a:extLst>
              <a:ext uri="{FF2B5EF4-FFF2-40B4-BE49-F238E27FC236}">
                <a16:creationId xmlns:a16="http://schemas.microsoft.com/office/drawing/2014/main" id="{9F89EF4B-772D-42AF-A06D-D2940171D4EE}"/>
              </a:ext>
            </a:extLst>
          </p:cNvPr>
          <p:cNvCxnSpPr/>
          <p:nvPr/>
        </p:nvCxnSpPr>
        <p:spPr>
          <a:xfrm flipH="1">
            <a:off x="9096590" y="2491144"/>
            <a:ext cx="33385" cy="2829750"/>
          </a:xfrm>
          <a:prstGeom prst="straightConnector1">
            <a:avLst/>
          </a:prstGeom>
          <a:ln w="762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39" name="グループ化 38">
            <a:extLst>
              <a:ext uri="{FF2B5EF4-FFF2-40B4-BE49-F238E27FC236}">
                <a16:creationId xmlns:a16="http://schemas.microsoft.com/office/drawing/2014/main" id="{EA051B30-2C5F-424E-8A20-E0B811CFA509}"/>
              </a:ext>
            </a:extLst>
          </p:cNvPr>
          <p:cNvGrpSpPr/>
          <p:nvPr/>
        </p:nvGrpSpPr>
        <p:grpSpPr>
          <a:xfrm>
            <a:off x="3532328" y="4055616"/>
            <a:ext cx="1717519" cy="2039051"/>
            <a:chOff x="3169588" y="3660035"/>
            <a:chExt cx="1751959" cy="2079938"/>
          </a:xfrm>
          <a:solidFill>
            <a:schemeClr val="accent2">
              <a:lumMod val="50000"/>
            </a:schemeClr>
          </a:solidFill>
        </p:grpSpPr>
        <p:sp>
          <p:nvSpPr>
            <p:cNvPr id="22" name="四角形: 角を丸くする 21">
              <a:extLst>
                <a:ext uri="{FF2B5EF4-FFF2-40B4-BE49-F238E27FC236}">
                  <a16:creationId xmlns:a16="http://schemas.microsoft.com/office/drawing/2014/main" id="{F7E18626-DC8E-4502-9D9D-C37568A5B20A}"/>
                </a:ext>
              </a:extLst>
            </p:cNvPr>
            <p:cNvSpPr/>
            <p:nvPr/>
          </p:nvSpPr>
          <p:spPr bwMode="auto">
            <a:xfrm>
              <a:off x="3169588" y="3660035"/>
              <a:ext cx="1751959" cy="2079938"/>
            </a:xfrm>
            <a:prstGeom prst="round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ja-JP" altLang="en-US" sz="2353" dirty="0" err="1">
                <a:gradFill>
                  <a:gsLst>
                    <a:gs pos="0">
                      <a:srgbClr val="FFFFFF"/>
                    </a:gs>
                    <a:gs pos="100000">
                      <a:srgbClr val="FFFFFF"/>
                    </a:gs>
                  </a:gsLst>
                  <a:lin ang="5400000" scaled="0"/>
                </a:gradFill>
                <a:ea typeface="Segoe UI" pitchFamily="34" charset="0"/>
                <a:cs typeface="Segoe UI" pitchFamily="34" charset="0"/>
              </a:endParaRPr>
            </a:p>
          </p:txBody>
        </p:sp>
        <p:pic>
          <p:nvPicPr>
            <p:cNvPr id="25" name="グラフィックス 24" descr="データベース">
              <a:extLst>
                <a:ext uri="{FF2B5EF4-FFF2-40B4-BE49-F238E27FC236}">
                  <a16:creationId xmlns:a16="http://schemas.microsoft.com/office/drawing/2014/main" id="{D54C1D5F-20D6-4449-A91F-E39F4769CA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73686" y="4383634"/>
              <a:ext cx="536694" cy="536694"/>
            </a:xfrm>
            <a:prstGeom prst="rect">
              <a:avLst/>
            </a:prstGeom>
          </p:spPr>
        </p:pic>
        <p:pic>
          <p:nvPicPr>
            <p:cNvPr id="26" name="グラフィックス 25" descr="データベース">
              <a:extLst>
                <a:ext uri="{FF2B5EF4-FFF2-40B4-BE49-F238E27FC236}">
                  <a16:creationId xmlns:a16="http://schemas.microsoft.com/office/drawing/2014/main" id="{1961642D-4B72-4A8C-B194-2A71ABBC0E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80920" y="3892141"/>
              <a:ext cx="536694" cy="536694"/>
            </a:xfrm>
            <a:prstGeom prst="rect">
              <a:avLst/>
            </a:prstGeom>
          </p:spPr>
        </p:pic>
        <p:pic>
          <p:nvPicPr>
            <p:cNvPr id="28" name="グラフィックス 27" descr="データベース">
              <a:extLst>
                <a:ext uri="{FF2B5EF4-FFF2-40B4-BE49-F238E27FC236}">
                  <a16:creationId xmlns:a16="http://schemas.microsoft.com/office/drawing/2014/main" id="{5A765046-B8CF-4FA9-AC33-44677A7FC8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73686" y="4920328"/>
              <a:ext cx="536694" cy="536694"/>
            </a:xfrm>
            <a:prstGeom prst="rect">
              <a:avLst/>
            </a:prstGeom>
          </p:spPr>
        </p:pic>
      </p:grpSp>
      <p:sp>
        <p:nvSpPr>
          <p:cNvPr id="17" name="四角形: 角を丸くする 16">
            <a:extLst>
              <a:ext uri="{FF2B5EF4-FFF2-40B4-BE49-F238E27FC236}">
                <a16:creationId xmlns:a16="http://schemas.microsoft.com/office/drawing/2014/main" id="{464C2BD0-AD64-499B-AC41-0C08DC44C8C5}"/>
              </a:ext>
            </a:extLst>
          </p:cNvPr>
          <p:cNvSpPr/>
          <p:nvPr/>
        </p:nvSpPr>
        <p:spPr bwMode="auto">
          <a:xfrm>
            <a:off x="3532329" y="1622465"/>
            <a:ext cx="1717519" cy="1646963"/>
          </a:xfrm>
          <a:prstGeom prst="roundRect">
            <a:avLst/>
          </a:prstGeom>
          <a:solidFill>
            <a:schemeClr val="accent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ja-JP" alt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タイトル 2">
            <a:extLst>
              <a:ext uri="{FF2B5EF4-FFF2-40B4-BE49-F238E27FC236}">
                <a16:creationId xmlns:a16="http://schemas.microsoft.com/office/drawing/2014/main" id="{C4743AC6-F937-44C2-809F-E837133DE55D}"/>
              </a:ext>
            </a:extLst>
          </p:cNvPr>
          <p:cNvSpPr>
            <a:spLocks noGrp="1"/>
          </p:cNvSpPr>
          <p:nvPr>
            <p:ph type="title"/>
          </p:nvPr>
        </p:nvSpPr>
        <p:spPr/>
        <p:txBody>
          <a:bodyPr/>
          <a:lstStyle/>
          <a:p>
            <a:r>
              <a:rPr lang="ja-JP" altLang="en-US" dirty="0"/>
              <a:t>リソースの集約と分配</a:t>
            </a:r>
            <a:endParaRPr kumimoji="1" lang="ja-JP" altLang="en-US" dirty="0"/>
          </a:p>
        </p:txBody>
      </p:sp>
      <p:pic>
        <p:nvPicPr>
          <p:cNvPr id="5" name="グラフィックス 4" descr="ノート PC">
            <a:extLst>
              <a:ext uri="{FF2B5EF4-FFF2-40B4-BE49-F238E27FC236}">
                <a16:creationId xmlns:a16="http://schemas.microsoft.com/office/drawing/2014/main" id="{FF742249-EC30-4892-8435-704409C3D74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4635" y="2707389"/>
            <a:ext cx="896425" cy="896425"/>
          </a:xfrm>
          <a:prstGeom prst="rect">
            <a:avLst/>
          </a:prstGeom>
        </p:spPr>
      </p:pic>
      <p:pic>
        <p:nvPicPr>
          <p:cNvPr id="7" name="グラフィックス 6" descr="データベース">
            <a:extLst>
              <a:ext uri="{FF2B5EF4-FFF2-40B4-BE49-F238E27FC236}">
                <a16:creationId xmlns:a16="http://schemas.microsoft.com/office/drawing/2014/main" id="{EA35D317-9FD3-46A2-BD1C-55EC73BD42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34001" y="1990359"/>
            <a:ext cx="526144" cy="526144"/>
          </a:xfrm>
          <a:prstGeom prst="rect">
            <a:avLst/>
          </a:prstGeom>
        </p:spPr>
      </p:pic>
      <p:pic>
        <p:nvPicPr>
          <p:cNvPr id="12" name="グラフィックス 11" descr="ノート PC">
            <a:extLst>
              <a:ext uri="{FF2B5EF4-FFF2-40B4-BE49-F238E27FC236}">
                <a16:creationId xmlns:a16="http://schemas.microsoft.com/office/drawing/2014/main" id="{E8C2AB44-DFFB-469A-A587-9628B6C844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36644" y="3213054"/>
            <a:ext cx="896425" cy="896425"/>
          </a:xfrm>
          <a:prstGeom prst="rect">
            <a:avLst/>
          </a:prstGeom>
        </p:spPr>
      </p:pic>
      <p:pic>
        <p:nvPicPr>
          <p:cNvPr id="13" name="グラフィックス 12" descr="ノート PC">
            <a:extLst>
              <a:ext uri="{FF2B5EF4-FFF2-40B4-BE49-F238E27FC236}">
                <a16:creationId xmlns:a16="http://schemas.microsoft.com/office/drawing/2014/main" id="{49670B7F-0CDD-4BEC-9693-739B5B2AE6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4732" y="3702399"/>
            <a:ext cx="896425" cy="896425"/>
          </a:xfrm>
          <a:prstGeom prst="rect">
            <a:avLst/>
          </a:prstGeom>
        </p:spPr>
      </p:pic>
      <p:pic>
        <p:nvPicPr>
          <p:cNvPr id="14" name="グラフィックス 13" descr="データベース">
            <a:extLst>
              <a:ext uri="{FF2B5EF4-FFF2-40B4-BE49-F238E27FC236}">
                <a16:creationId xmlns:a16="http://schemas.microsoft.com/office/drawing/2014/main" id="{9E131CB9-1B50-4147-AAF8-630AFAF8465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38488" y="2516502"/>
            <a:ext cx="526144" cy="526144"/>
          </a:xfrm>
          <a:prstGeom prst="rect">
            <a:avLst/>
          </a:prstGeom>
        </p:spPr>
      </p:pic>
      <p:pic>
        <p:nvPicPr>
          <p:cNvPr id="15" name="グラフィックス 14" descr="データベース">
            <a:extLst>
              <a:ext uri="{FF2B5EF4-FFF2-40B4-BE49-F238E27FC236}">
                <a16:creationId xmlns:a16="http://schemas.microsoft.com/office/drawing/2014/main" id="{09700980-9333-4B6F-85AB-E7AC55D7F9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85451" y="2337793"/>
            <a:ext cx="526144" cy="526144"/>
          </a:xfrm>
          <a:prstGeom prst="rect">
            <a:avLst/>
          </a:prstGeom>
        </p:spPr>
      </p:pic>
      <p:pic>
        <p:nvPicPr>
          <p:cNvPr id="16" name="グラフィックス 15" descr="データベース">
            <a:extLst>
              <a:ext uri="{FF2B5EF4-FFF2-40B4-BE49-F238E27FC236}">
                <a16:creationId xmlns:a16="http://schemas.microsoft.com/office/drawing/2014/main" id="{A624114F-9AA7-4B38-B285-C15AF4D4E4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31641" y="1772361"/>
            <a:ext cx="526144" cy="526144"/>
          </a:xfrm>
          <a:prstGeom prst="rect">
            <a:avLst/>
          </a:prstGeom>
        </p:spPr>
      </p:pic>
      <p:pic>
        <p:nvPicPr>
          <p:cNvPr id="18" name="グラフィックス 17" descr="データベース">
            <a:extLst>
              <a:ext uri="{FF2B5EF4-FFF2-40B4-BE49-F238E27FC236}">
                <a16:creationId xmlns:a16="http://schemas.microsoft.com/office/drawing/2014/main" id="{17574E7F-10BF-4000-9624-97BF138137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50693" y="2074721"/>
            <a:ext cx="526144" cy="526144"/>
          </a:xfrm>
          <a:prstGeom prst="rect">
            <a:avLst/>
          </a:prstGeom>
        </p:spPr>
      </p:pic>
      <p:cxnSp>
        <p:nvCxnSpPr>
          <p:cNvPr id="21" name="直線矢印コネクタ 20">
            <a:extLst>
              <a:ext uri="{FF2B5EF4-FFF2-40B4-BE49-F238E27FC236}">
                <a16:creationId xmlns:a16="http://schemas.microsoft.com/office/drawing/2014/main" id="{E808692C-FAB6-4A36-8556-9A49959D88D4}"/>
              </a:ext>
            </a:extLst>
          </p:cNvPr>
          <p:cNvCxnSpPr>
            <a:cxnSpLocks/>
            <a:endCxn id="17" idx="1"/>
          </p:cNvCxnSpPr>
          <p:nvPr/>
        </p:nvCxnSpPr>
        <p:spPr>
          <a:xfrm flipV="1">
            <a:off x="2533069" y="2445947"/>
            <a:ext cx="999259" cy="44434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0A0E53AA-4452-4617-ACC7-8610F40CAD26}"/>
              </a:ext>
            </a:extLst>
          </p:cNvPr>
          <p:cNvCxnSpPr>
            <a:cxnSpLocks/>
            <a:stCxn id="17" idx="2"/>
            <a:endCxn id="22" idx="0"/>
          </p:cNvCxnSpPr>
          <p:nvPr/>
        </p:nvCxnSpPr>
        <p:spPr>
          <a:xfrm flipH="1">
            <a:off x="4391088" y="3269428"/>
            <a:ext cx="1" cy="786188"/>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DA6CE55F-420E-41D7-9490-6B00A8064A75}"/>
              </a:ext>
            </a:extLst>
          </p:cNvPr>
          <p:cNvCxnSpPr>
            <a:cxnSpLocks/>
            <a:stCxn id="22" idx="1"/>
          </p:cNvCxnSpPr>
          <p:nvPr/>
        </p:nvCxnSpPr>
        <p:spPr>
          <a:xfrm flipH="1" flipV="1">
            <a:off x="2602078" y="4283160"/>
            <a:ext cx="930249" cy="791982"/>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C3FEA5AB-BFE4-4285-94F4-85F01C7D6C3B}"/>
              </a:ext>
            </a:extLst>
          </p:cNvPr>
          <p:cNvSpPr txBox="1"/>
          <p:nvPr/>
        </p:nvSpPr>
        <p:spPr>
          <a:xfrm>
            <a:off x="2180377" y="2030032"/>
            <a:ext cx="1117087" cy="564220"/>
          </a:xfrm>
          <a:prstGeom prst="rect">
            <a:avLst/>
          </a:prstGeom>
          <a:noFill/>
        </p:spPr>
        <p:txBody>
          <a:bodyPr wrap="none" lIns="179285" tIns="143428" rIns="179285" bIns="143428" rtlCol="0">
            <a:spAutoFit/>
          </a:bodyPr>
          <a:lstStyle/>
          <a:p>
            <a:pPr>
              <a:lnSpc>
                <a:spcPct val="90000"/>
              </a:lnSpc>
              <a:spcAft>
                <a:spcPts val="588"/>
              </a:spcAft>
            </a:pPr>
            <a:r>
              <a:rPr lang="ja-JP" altLang="en-US" sz="1961" dirty="0">
                <a:gradFill>
                  <a:gsLst>
                    <a:gs pos="2917">
                      <a:schemeClr val="tx1"/>
                    </a:gs>
                    <a:gs pos="30000">
                      <a:schemeClr val="tx1"/>
                    </a:gs>
                  </a:gsLst>
                  <a:lin ang="5400000" scaled="0"/>
                </a:gradFill>
              </a:rPr>
              <a:t>集めて</a:t>
            </a:r>
          </a:p>
        </p:txBody>
      </p:sp>
      <p:sp>
        <p:nvSpPr>
          <p:cNvPr id="43" name="テキスト ボックス 42">
            <a:extLst>
              <a:ext uri="{FF2B5EF4-FFF2-40B4-BE49-F238E27FC236}">
                <a16:creationId xmlns:a16="http://schemas.microsoft.com/office/drawing/2014/main" id="{7A6BED24-9508-437C-82F8-58897F850937}"/>
              </a:ext>
            </a:extLst>
          </p:cNvPr>
          <p:cNvSpPr txBox="1"/>
          <p:nvPr/>
        </p:nvSpPr>
        <p:spPr>
          <a:xfrm>
            <a:off x="3695636" y="3367158"/>
            <a:ext cx="1620429" cy="564220"/>
          </a:xfrm>
          <a:prstGeom prst="rect">
            <a:avLst/>
          </a:prstGeom>
          <a:noFill/>
        </p:spPr>
        <p:txBody>
          <a:bodyPr wrap="none" lIns="179285" tIns="143428" rIns="179285" bIns="143428" rtlCol="0">
            <a:spAutoFit/>
          </a:bodyPr>
          <a:lstStyle/>
          <a:p>
            <a:pPr>
              <a:lnSpc>
                <a:spcPct val="90000"/>
              </a:lnSpc>
              <a:spcAft>
                <a:spcPts val="588"/>
              </a:spcAft>
            </a:pPr>
            <a:r>
              <a:rPr lang="ja-JP" altLang="en-US" sz="1961" dirty="0">
                <a:gradFill>
                  <a:gsLst>
                    <a:gs pos="2917">
                      <a:schemeClr val="tx1"/>
                    </a:gs>
                    <a:gs pos="30000">
                      <a:schemeClr val="tx1"/>
                    </a:gs>
                  </a:gsLst>
                  <a:lin ang="5400000" scaled="0"/>
                </a:gradFill>
              </a:rPr>
              <a:t>仮想化して</a:t>
            </a:r>
          </a:p>
        </p:txBody>
      </p:sp>
      <p:sp>
        <p:nvSpPr>
          <p:cNvPr id="45" name="テキスト ボックス 44">
            <a:extLst>
              <a:ext uri="{FF2B5EF4-FFF2-40B4-BE49-F238E27FC236}">
                <a16:creationId xmlns:a16="http://schemas.microsoft.com/office/drawing/2014/main" id="{67DA6360-8232-42BF-BFE5-1B9EA262478A}"/>
              </a:ext>
            </a:extLst>
          </p:cNvPr>
          <p:cNvSpPr txBox="1"/>
          <p:nvPr/>
        </p:nvSpPr>
        <p:spPr>
          <a:xfrm>
            <a:off x="1899444" y="4800564"/>
            <a:ext cx="1116387" cy="561211"/>
          </a:xfrm>
          <a:prstGeom prst="rect">
            <a:avLst/>
          </a:prstGeom>
          <a:noFill/>
        </p:spPr>
        <p:txBody>
          <a:bodyPr wrap="none" lIns="179285" tIns="143428" rIns="179285" bIns="143428" rtlCol="0">
            <a:spAutoFit/>
          </a:bodyPr>
          <a:lstStyle/>
          <a:p>
            <a:pPr>
              <a:lnSpc>
                <a:spcPct val="90000"/>
              </a:lnSpc>
              <a:spcAft>
                <a:spcPts val="588"/>
              </a:spcAft>
            </a:pPr>
            <a:r>
              <a:rPr lang="ja-JP" altLang="en-US" sz="1961" dirty="0">
                <a:gradFill>
                  <a:gsLst>
                    <a:gs pos="2917">
                      <a:schemeClr val="tx1"/>
                    </a:gs>
                    <a:gs pos="30000">
                      <a:schemeClr val="tx1"/>
                    </a:gs>
                  </a:gsLst>
                  <a:lin ang="5400000" scaled="0"/>
                </a:gradFill>
              </a:rPr>
              <a:t>再分配</a:t>
            </a:r>
          </a:p>
        </p:txBody>
      </p:sp>
      <p:sp>
        <p:nvSpPr>
          <p:cNvPr id="48" name="四角形: 角を丸くする 47">
            <a:extLst>
              <a:ext uri="{FF2B5EF4-FFF2-40B4-BE49-F238E27FC236}">
                <a16:creationId xmlns:a16="http://schemas.microsoft.com/office/drawing/2014/main" id="{60EE4474-3D81-4275-A627-395476367C12}"/>
              </a:ext>
            </a:extLst>
          </p:cNvPr>
          <p:cNvSpPr/>
          <p:nvPr/>
        </p:nvSpPr>
        <p:spPr bwMode="auto">
          <a:xfrm>
            <a:off x="6687662" y="1667663"/>
            <a:ext cx="4851240" cy="823481"/>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defTabSz="914102" fontAlgn="base">
              <a:lnSpc>
                <a:spcPct val="90000"/>
              </a:lnSpc>
              <a:spcBef>
                <a:spcPct val="0"/>
              </a:spcBef>
              <a:spcAft>
                <a:spcPct val="0"/>
              </a:spcAft>
            </a:pPr>
            <a:r>
              <a:rPr lang="ja-JP" altLang="en-US" sz="1600" dirty="0">
                <a:solidFill>
                  <a:schemeClr val="bg1"/>
                </a:solidFill>
              </a:rPr>
              <a:t>個別に持っていると、残ったリソースを共有できない</a:t>
            </a:r>
            <a:endParaRPr lang="ja-JP" altLang="en-US" sz="1600" dirty="0">
              <a:gradFill>
                <a:gsLst>
                  <a:gs pos="2917">
                    <a:schemeClr val="tx1"/>
                  </a:gs>
                  <a:gs pos="30000">
                    <a:schemeClr val="tx1"/>
                  </a:gs>
                </a:gsLst>
                <a:lin ang="5400000" scaled="0"/>
              </a:gradFill>
            </a:endParaRPr>
          </a:p>
        </p:txBody>
      </p:sp>
      <p:sp>
        <p:nvSpPr>
          <p:cNvPr id="49" name="四角形: 角を丸くする 48">
            <a:extLst>
              <a:ext uri="{FF2B5EF4-FFF2-40B4-BE49-F238E27FC236}">
                <a16:creationId xmlns:a16="http://schemas.microsoft.com/office/drawing/2014/main" id="{BA630C28-0D94-48AF-B4D7-EDB45BEAFFA0}"/>
              </a:ext>
            </a:extLst>
          </p:cNvPr>
          <p:cNvSpPr/>
          <p:nvPr/>
        </p:nvSpPr>
        <p:spPr bwMode="auto">
          <a:xfrm>
            <a:off x="6687662" y="4103150"/>
            <a:ext cx="4851240" cy="823481"/>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ja-JP" altLang="en-US" sz="1600" dirty="0">
                <a:solidFill>
                  <a:schemeClr val="bg1"/>
                </a:solidFill>
              </a:rPr>
              <a:t>他人が使った領域をきれいにして使う</a:t>
            </a:r>
            <a:endParaRPr lang="en-US" altLang="ja-JP" sz="1600" dirty="0">
              <a:solidFill>
                <a:schemeClr val="bg1"/>
              </a:solidFill>
            </a:endParaRPr>
          </a:p>
          <a:p>
            <a:pPr algn="ctr" defTabSz="914102" fontAlgn="base">
              <a:lnSpc>
                <a:spcPct val="90000"/>
              </a:lnSpc>
              <a:spcBef>
                <a:spcPct val="0"/>
              </a:spcBef>
              <a:spcAft>
                <a:spcPct val="0"/>
              </a:spcAft>
            </a:pPr>
            <a:r>
              <a:rPr lang="ja-JP" altLang="en-US" sz="1600" dirty="0">
                <a:solidFill>
                  <a:schemeClr val="bg1"/>
                </a:solidFill>
              </a:rPr>
              <a:t>（シンリクラメーション）</a:t>
            </a:r>
          </a:p>
        </p:txBody>
      </p:sp>
      <p:sp>
        <p:nvSpPr>
          <p:cNvPr id="50" name="四角形: 角を丸くする 49">
            <a:extLst>
              <a:ext uri="{FF2B5EF4-FFF2-40B4-BE49-F238E27FC236}">
                <a16:creationId xmlns:a16="http://schemas.microsoft.com/office/drawing/2014/main" id="{20B4392B-6293-411C-927A-1822437E1B9A}"/>
              </a:ext>
            </a:extLst>
          </p:cNvPr>
          <p:cNvSpPr/>
          <p:nvPr/>
        </p:nvSpPr>
        <p:spPr bwMode="auto">
          <a:xfrm>
            <a:off x="6687662" y="2885406"/>
            <a:ext cx="4851240" cy="823481"/>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ja-JP" altLang="en-US" sz="1600" dirty="0">
                <a:solidFill>
                  <a:schemeClr val="bg1"/>
                </a:solidFill>
              </a:rPr>
              <a:t>集約して仮想化して、必要な分だけ使わせる</a:t>
            </a:r>
            <a:endParaRPr lang="en-US" altLang="ja-JP" sz="1600" dirty="0">
              <a:solidFill>
                <a:schemeClr val="bg1"/>
              </a:solidFill>
            </a:endParaRPr>
          </a:p>
          <a:p>
            <a:pPr algn="ctr" defTabSz="914102" fontAlgn="base">
              <a:lnSpc>
                <a:spcPct val="90000"/>
              </a:lnSpc>
              <a:spcBef>
                <a:spcPct val="0"/>
              </a:spcBef>
              <a:spcAft>
                <a:spcPct val="0"/>
              </a:spcAft>
            </a:pPr>
            <a:r>
              <a:rPr lang="ja-JP" altLang="en-US" sz="1600" dirty="0">
                <a:solidFill>
                  <a:schemeClr val="bg1"/>
                </a:solidFill>
              </a:rPr>
              <a:t>（シンプロビジョニング）</a:t>
            </a:r>
          </a:p>
        </p:txBody>
      </p:sp>
      <p:sp>
        <p:nvSpPr>
          <p:cNvPr id="27" name="四角形: 角を丸くする 26">
            <a:extLst>
              <a:ext uri="{FF2B5EF4-FFF2-40B4-BE49-F238E27FC236}">
                <a16:creationId xmlns:a16="http://schemas.microsoft.com/office/drawing/2014/main" id="{A49A849B-4D07-477A-B220-0B64E07B76C6}"/>
              </a:ext>
            </a:extLst>
          </p:cNvPr>
          <p:cNvSpPr/>
          <p:nvPr/>
        </p:nvSpPr>
        <p:spPr bwMode="auto">
          <a:xfrm>
            <a:off x="6687662" y="5320894"/>
            <a:ext cx="4851240" cy="823481"/>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ja-JP" altLang="en-US" sz="1600" dirty="0">
                <a:solidFill>
                  <a:schemeClr val="bg1"/>
                </a:solidFill>
              </a:rPr>
              <a:t>メモリも</a:t>
            </a:r>
            <a:r>
              <a:rPr lang="en-US" altLang="ja-JP" sz="1600" dirty="0">
                <a:solidFill>
                  <a:schemeClr val="bg1"/>
                </a:solidFill>
              </a:rPr>
              <a:t>CPU</a:t>
            </a:r>
            <a:r>
              <a:rPr lang="ja-JP" altLang="en-US" sz="1600" dirty="0">
                <a:solidFill>
                  <a:schemeClr val="bg1"/>
                </a:solidFill>
              </a:rPr>
              <a:t>も同じ要領でなんとかしよう</a:t>
            </a:r>
            <a:endParaRPr lang="en-US" altLang="ja-JP" sz="1600" dirty="0">
              <a:solidFill>
                <a:schemeClr val="bg1"/>
              </a:solidFill>
            </a:endParaRPr>
          </a:p>
        </p:txBody>
      </p:sp>
    </p:spTree>
    <p:extLst>
      <p:ext uri="{BB962C8B-B14F-4D97-AF65-F5344CB8AC3E}">
        <p14:creationId xmlns:p14="http://schemas.microsoft.com/office/powerpoint/2010/main" val="3936992940"/>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7D2CA6FA-2D3B-4224-8338-0B6A033792E5}"/>
              </a:ext>
            </a:extLst>
          </p:cNvPr>
          <p:cNvSpPr/>
          <p:nvPr/>
        </p:nvSpPr>
        <p:spPr bwMode="auto">
          <a:xfrm>
            <a:off x="7250921" y="1583689"/>
            <a:ext cx="4334805" cy="457124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ja-JP" altLang="en-US" sz="2353" dirty="0">
                <a:gradFill>
                  <a:gsLst>
                    <a:gs pos="0">
                      <a:srgbClr val="FFFFFF"/>
                    </a:gs>
                    <a:gs pos="100000">
                      <a:srgbClr val="FFFFFF"/>
                    </a:gs>
                  </a:gsLst>
                  <a:lin ang="5400000" scaled="0"/>
                </a:gradFill>
                <a:ea typeface="Segoe UI" pitchFamily="34" charset="0"/>
                <a:cs typeface="Segoe UI" pitchFamily="34" charset="0"/>
              </a:rPr>
              <a:t>一番大事なのは</a:t>
            </a:r>
            <a:endParaRPr lang="en-US" altLang="ja-JP" sz="2353" dirty="0">
              <a:gradFill>
                <a:gsLst>
                  <a:gs pos="0">
                    <a:srgbClr val="FFFFFF"/>
                  </a:gs>
                  <a:gs pos="100000">
                    <a:srgbClr val="FFFFFF"/>
                  </a:gs>
                </a:gsLst>
                <a:lin ang="5400000" scaled="0"/>
              </a:gradFill>
              <a:ea typeface="Segoe UI" pitchFamily="34" charset="0"/>
              <a:cs typeface="Segoe UI" pitchFamily="34" charset="0"/>
            </a:endParaRPr>
          </a:p>
          <a:p>
            <a:pPr algn="ctr" defTabSz="914102" fontAlgn="base">
              <a:lnSpc>
                <a:spcPct val="90000"/>
              </a:lnSpc>
              <a:spcBef>
                <a:spcPct val="0"/>
              </a:spcBef>
              <a:spcAft>
                <a:spcPct val="0"/>
              </a:spcAft>
            </a:pPr>
            <a:endParaRPr lang="en-US" altLang="ja-JP" sz="2353" dirty="0">
              <a:gradFill>
                <a:gsLst>
                  <a:gs pos="0">
                    <a:srgbClr val="FFFFFF"/>
                  </a:gs>
                  <a:gs pos="100000">
                    <a:srgbClr val="FFFFFF"/>
                  </a:gs>
                </a:gsLst>
                <a:lin ang="5400000" scaled="0"/>
              </a:gradFill>
              <a:ea typeface="Segoe UI" pitchFamily="34" charset="0"/>
              <a:cs typeface="Segoe UI" pitchFamily="34" charset="0"/>
            </a:endParaRPr>
          </a:p>
          <a:p>
            <a:pPr algn="ctr" defTabSz="914102" fontAlgn="base">
              <a:lnSpc>
                <a:spcPct val="90000"/>
              </a:lnSpc>
              <a:spcBef>
                <a:spcPct val="0"/>
              </a:spcBef>
              <a:spcAft>
                <a:spcPct val="0"/>
              </a:spcAft>
            </a:pPr>
            <a:r>
              <a:rPr lang="ja-JP" altLang="en-US" sz="3529" dirty="0">
                <a:gradFill>
                  <a:gsLst>
                    <a:gs pos="0">
                      <a:srgbClr val="FFFFFF"/>
                    </a:gs>
                    <a:gs pos="100000">
                      <a:srgbClr val="FFFFFF"/>
                    </a:gs>
                  </a:gsLst>
                  <a:lin ang="5400000" scaled="0"/>
                </a:gradFill>
                <a:ea typeface="Segoe UI" pitchFamily="34" charset="0"/>
                <a:cs typeface="Segoe UI" pitchFamily="34" charset="0"/>
              </a:rPr>
              <a:t>オンデマンド</a:t>
            </a:r>
            <a:endParaRPr lang="en-US" altLang="ja-JP" sz="3529" dirty="0">
              <a:gradFill>
                <a:gsLst>
                  <a:gs pos="0">
                    <a:srgbClr val="FFFFFF"/>
                  </a:gs>
                  <a:gs pos="100000">
                    <a:srgbClr val="FFFFFF"/>
                  </a:gs>
                </a:gsLst>
                <a:lin ang="5400000" scaled="0"/>
              </a:gradFill>
              <a:ea typeface="Segoe UI" pitchFamily="34" charset="0"/>
              <a:cs typeface="Segoe UI" pitchFamily="34" charset="0"/>
            </a:endParaRPr>
          </a:p>
          <a:p>
            <a:pPr algn="ctr" defTabSz="914102" fontAlgn="base">
              <a:lnSpc>
                <a:spcPct val="90000"/>
              </a:lnSpc>
              <a:spcBef>
                <a:spcPct val="0"/>
              </a:spcBef>
              <a:spcAft>
                <a:spcPct val="0"/>
              </a:spcAft>
            </a:pPr>
            <a:r>
              <a:rPr lang="ja-JP" altLang="en-US" sz="3529" dirty="0">
                <a:gradFill>
                  <a:gsLst>
                    <a:gs pos="0">
                      <a:srgbClr val="FFFFFF"/>
                    </a:gs>
                    <a:gs pos="100000">
                      <a:srgbClr val="FFFFFF"/>
                    </a:gs>
                  </a:gsLst>
                  <a:lin ang="5400000" scaled="0"/>
                </a:gradFill>
                <a:ea typeface="Segoe UI" pitchFamily="34" charset="0"/>
                <a:cs typeface="Segoe UI" pitchFamily="34" charset="0"/>
              </a:rPr>
              <a:t>セルフサービス</a:t>
            </a:r>
            <a:endParaRPr lang="en-US" altLang="ja-JP" sz="3529" dirty="0">
              <a:gradFill>
                <a:gsLst>
                  <a:gs pos="0">
                    <a:srgbClr val="FFFFFF"/>
                  </a:gs>
                  <a:gs pos="100000">
                    <a:srgbClr val="FFFFFF"/>
                  </a:gs>
                </a:gsLst>
                <a:lin ang="5400000" scaled="0"/>
              </a:gradFill>
              <a:ea typeface="Segoe UI" pitchFamily="34" charset="0"/>
              <a:cs typeface="Segoe UI" pitchFamily="34" charset="0"/>
            </a:endParaRPr>
          </a:p>
          <a:p>
            <a:pPr algn="ctr" defTabSz="914102" fontAlgn="base">
              <a:lnSpc>
                <a:spcPct val="90000"/>
              </a:lnSpc>
              <a:spcBef>
                <a:spcPct val="0"/>
              </a:spcBef>
              <a:spcAft>
                <a:spcPct val="0"/>
              </a:spcAft>
            </a:pPr>
            <a:endParaRPr lang="en-US" altLang="ja-JP" sz="3529" dirty="0">
              <a:gradFill>
                <a:gsLst>
                  <a:gs pos="0">
                    <a:srgbClr val="FFFFFF"/>
                  </a:gs>
                  <a:gs pos="100000">
                    <a:srgbClr val="FFFFFF"/>
                  </a:gs>
                </a:gsLst>
                <a:lin ang="5400000" scaled="0"/>
              </a:gradFill>
              <a:ea typeface="Segoe UI" pitchFamily="34" charset="0"/>
              <a:cs typeface="Segoe UI" pitchFamily="34" charset="0"/>
            </a:endParaRPr>
          </a:p>
          <a:p>
            <a:pPr algn="ctr" defTabSz="914102" fontAlgn="base">
              <a:lnSpc>
                <a:spcPct val="90000"/>
              </a:lnSpc>
              <a:spcBef>
                <a:spcPct val="0"/>
              </a:spcBef>
              <a:spcAft>
                <a:spcPct val="0"/>
              </a:spcAft>
            </a:pPr>
            <a:r>
              <a:rPr lang="ja-JP" altLang="en-US" sz="2353" dirty="0">
                <a:gradFill>
                  <a:gsLst>
                    <a:gs pos="0">
                      <a:srgbClr val="FFFFFF"/>
                    </a:gs>
                    <a:gs pos="100000">
                      <a:srgbClr val="FFFFFF"/>
                    </a:gs>
                  </a:gsLst>
                  <a:lin ang="5400000" scaled="0"/>
                </a:gradFill>
                <a:ea typeface="Segoe UI" pitchFamily="34" charset="0"/>
                <a:cs typeface="Segoe UI" pitchFamily="34" charset="0"/>
              </a:rPr>
              <a:t>どのくらい</a:t>
            </a:r>
            <a:endParaRPr lang="en-US" altLang="ja-JP" sz="2353" dirty="0">
              <a:gradFill>
                <a:gsLst>
                  <a:gs pos="0">
                    <a:srgbClr val="FFFFFF"/>
                  </a:gs>
                  <a:gs pos="100000">
                    <a:srgbClr val="FFFFFF"/>
                  </a:gs>
                </a:gsLst>
                <a:lin ang="5400000" scaled="0"/>
              </a:gradFill>
              <a:ea typeface="Segoe UI" pitchFamily="34" charset="0"/>
              <a:cs typeface="Segoe UI" pitchFamily="34" charset="0"/>
            </a:endParaRPr>
          </a:p>
          <a:p>
            <a:pPr algn="ctr" defTabSz="914102" fontAlgn="base">
              <a:lnSpc>
                <a:spcPct val="90000"/>
              </a:lnSpc>
              <a:spcBef>
                <a:spcPct val="0"/>
              </a:spcBef>
              <a:spcAft>
                <a:spcPct val="0"/>
              </a:spcAft>
            </a:pPr>
            <a:r>
              <a:rPr lang="ja-JP" altLang="en-US" sz="2353" dirty="0">
                <a:gradFill>
                  <a:gsLst>
                    <a:gs pos="0">
                      <a:srgbClr val="FFFFFF"/>
                    </a:gs>
                    <a:gs pos="100000">
                      <a:srgbClr val="FFFFFF"/>
                    </a:gs>
                  </a:gsLst>
                  <a:lin ang="5400000" scaled="0"/>
                </a:gradFill>
                <a:ea typeface="Segoe UI" pitchFamily="34" charset="0"/>
                <a:cs typeface="Segoe UI" pitchFamily="34" charset="0"/>
              </a:rPr>
              <a:t>セルフサービスインタフェースが出ているか</a:t>
            </a:r>
            <a:endParaRPr lang="en-US" altLang="ja-JP" sz="2353" dirty="0">
              <a:gradFill>
                <a:gsLst>
                  <a:gs pos="0">
                    <a:srgbClr val="FFFFFF"/>
                  </a:gs>
                  <a:gs pos="100000">
                    <a:srgbClr val="FFFFFF"/>
                  </a:gs>
                </a:gsLst>
                <a:lin ang="5400000" scaled="0"/>
              </a:gradFill>
              <a:ea typeface="Segoe UI" pitchFamily="34" charset="0"/>
              <a:cs typeface="Segoe UI" pitchFamily="34" charset="0"/>
            </a:endParaRPr>
          </a:p>
          <a:p>
            <a:pPr algn="ctr" defTabSz="914102" fontAlgn="base">
              <a:lnSpc>
                <a:spcPct val="90000"/>
              </a:lnSpc>
              <a:spcBef>
                <a:spcPct val="0"/>
              </a:spcBef>
              <a:spcAft>
                <a:spcPct val="0"/>
              </a:spcAft>
            </a:pPr>
            <a:endParaRPr lang="en-US" altLang="ja-JP" sz="2353" dirty="0">
              <a:gradFill>
                <a:gsLst>
                  <a:gs pos="0">
                    <a:srgbClr val="FFFFFF"/>
                  </a:gs>
                  <a:gs pos="100000">
                    <a:srgbClr val="FFFFFF"/>
                  </a:gs>
                </a:gsLst>
                <a:lin ang="5400000" scaled="0"/>
              </a:gradFill>
              <a:ea typeface="Segoe UI" pitchFamily="34" charset="0"/>
              <a:cs typeface="Segoe UI" pitchFamily="34" charset="0"/>
            </a:endParaRPr>
          </a:p>
          <a:p>
            <a:pPr algn="ctr" defTabSz="914102" fontAlgn="base">
              <a:lnSpc>
                <a:spcPct val="90000"/>
              </a:lnSpc>
              <a:spcBef>
                <a:spcPct val="0"/>
              </a:spcBef>
              <a:spcAft>
                <a:spcPct val="0"/>
              </a:spcAft>
            </a:pPr>
            <a:r>
              <a:rPr lang="ja-JP" altLang="en-US" sz="2353" dirty="0">
                <a:gradFill>
                  <a:gsLst>
                    <a:gs pos="0">
                      <a:srgbClr val="FFFFFF"/>
                    </a:gs>
                    <a:gs pos="100000">
                      <a:srgbClr val="FFFFFF"/>
                    </a:gs>
                  </a:gsLst>
                  <a:lin ang="5400000" scaled="0"/>
                </a:gradFill>
                <a:ea typeface="Segoe UI" pitchFamily="34" charset="0"/>
                <a:cs typeface="Segoe UI" pitchFamily="34" charset="0"/>
              </a:rPr>
              <a:t>だから</a:t>
            </a:r>
            <a:r>
              <a:rPr lang="en-US" altLang="ja-JP" sz="2353" dirty="0">
                <a:gradFill>
                  <a:gsLst>
                    <a:gs pos="0">
                      <a:srgbClr val="FFFFFF"/>
                    </a:gs>
                    <a:gs pos="100000">
                      <a:srgbClr val="FFFFFF"/>
                    </a:gs>
                  </a:gsLst>
                  <a:lin ang="5400000" scaled="0"/>
                </a:gradFill>
                <a:ea typeface="Segoe UI" pitchFamily="34" charset="0"/>
                <a:cs typeface="Segoe UI" pitchFamily="34" charset="0"/>
              </a:rPr>
              <a:t>API</a:t>
            </a:r>
            <a:r>
              <a:rPr lang="ja-JP" altLang="en-US" sz="2353" dirty="0">
                <a:gradFill>
                  <a:gsLst>
                    <a:gs pos="0">
                      <a:srgbClr val="FFFFFF"/>
                    </a:gs>
                    <a:gs pos="100000">
                      <a:srgbClr val="FFFFFF"/>
                    </a:gs>
                  </a:gsLst>
                  <a:lin ang="5400000" scaled="0"/>
                </a:gradFill>
                <a:ea typeface="Segoe UI" pitchFamily="34" charset="0"/>
                <a:cs typeface="Segoe UI" pitchFamily="34" charset="0"/>
              </a:rPr>
              <a:t>大事</a:t>
            </a:r>
          </a:p>
        </p:txBody>
      </p:sp>
      <p:sp>
        <p:nvSpPr>
          <p:cNvPr id="8" name="吹き出し: 右矢印 7">
            <a:extLst>
              <a:ext uri="{FF2B5EF4-FFF2-40B4-BE49-F238E27FC236}">
                <a16:creationId xmlns:a16="http://schemas.microsoft.com/office/drawing/2014/main" id="{8B3ED046-1AA4-48D8-B30B-D81A65D01161}"/>
              </a:ext>
            </a:extLst>
          </p:cNvPr>
          <p:cNvSpPr/>
          <p:nvPr/>
        </p:nvSpPr>
        <p:spPr bwMode="auto">
          <a:xfrm>
            <a:off x="679549" y="1583689"/>
            <a:ext cx="6800703" cy="4571244"/>
          </a:xfrm>
          <a:prstGeom prst="rightArrowCallout">
            <a:avLst>
              <a:gd name="adj1" fmla="val 28467"/>
              <a:gd name="adj2" fmla="val 25000"/>
              <a:gd name="adj3" fmla="val 17550"/>
              <a:gd name="adj4" fmla="val 81707"/>
            </a:avLst>
          </a:prstGeom>
          <a:solidFill>
            <a:schemeClr val="bg1">
              <a:lumMod val="95000"/>
            </a:schemeClr>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ja-JP" alt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タイトル 2">
            <a:extLst>
              <a:ext uri="{FF2B5EF4-FFF2-40B4-BE49-F238E27FC236}">
                <a16:creationId xmlns:a16="http://schemas.microsoft.com/office/drawing/2014/main" id="{C4743AC6-F937-44C2-809F-E837133DE55D}"/>
              </a:ext>
            </a:extLst>
          </p:cNvPr>
          <p:cNvSpPr>
            <a:spLocks noGrp="1"/>
          </p:cNvSpPr>
          <p:nvPr>
            <p:ph type="title"/>
          </p:nvPr>
        </p:nvSpPr>
        <p:spPr/>
        <p:txBody>
          <a:bodyPr/>
          <a:lstStyle/>
          <a:p>
            <a:r>
              <a:rPr lang="ja-JP" altLang="en-US" dirty="0"/>
              <a:t>クラウドサービスへの進化</a:t>
            </a:r>
            <a:endParaRPr kumimoji="1" lang="ja-JP" altLang="en-US" dirty="0"/>
          </a:p>
        </p:txBody>
      </p:sp>
      <p:sp>
        <p:nvSpPr>
          <p:cNvPr id="2" name="テキスト ボックス 1">
            <a:extLst>
              <a:ext uri="{FF2B5EF4-FFF2-40B4-BE49-F238E27FC236}">
                <a16:creationId xmlns:a16="http://schemas.microsoft.com/office/drawing/2014/main" id="{28274CDA-86DA-41E0-8C2B-724A906FFBFB}"/>
              </a:ext>
            </a:extLst>
          </p:cNvPr>
          <p:cNvSpPr txBox="1"/>
          <p:nvPr/>
        </p:nvSpPr>
        <p:spPr>
          <a:xfrm>
            <a:off x="873400" y="1993022"/>
            <a:ext cx="4210937" cy="2839244"/>
          </a:xfrm>
          <a:prstGeom prst="rect">
            <a:avLst/>
          </a:prstGeom>
          <a:noFill/>
        </p:spPr>
        <p:txBody>
          <a:bodyPr wrap="square" lIns="179285" tIns="143428" rIns="179285" bIns="143428" rtlCol="0">
            <a:spAutoFit/>
          </a:bodyPr>
          <a:lstStyle/>
          <a:p>
            <a:pPr>
              <a:spcAft>
                <a:spcPts val="588"/>
              </a:spcAft>
            </a:pPr>
            <a:r>
              <a:rPr lang="en-US" altLang="ja-JP" sz="2353" dirty="0">
                <a:gradFill>
                  <a:gsLst>
                    <a:gs pos="2917">
                      <a:schemeClr val="tx1"/>
                    </a:gs>
                    <a:gs pos="30000">
                      <a:schemeClr val="tx1"/>
                    </a:gs>
                  </a:gsLst>
                  <a:lin ang="5400000" scaled="0"/>
                </a:gradFill>
              </a:rPr>
              <a:t>NIST SP800-145</a:t>
            </a:r>
          </a:p>
          <a:p>
            <a:pPr marL="336145" indent="-336145">
              <a:spcAft>
                <a:spcPts val="588"/>
              </a:spcAft>
              <a:buFont typeface="Arial" panose="020B0604020202020204" pitchFamily="34" charset="0"/>
              <a:buChar char="•"/>
            </a:pPr>
            <a:r>
              <a:rPr lang="en-US" altLang="ja-JP" sz="2353" dirty="0">
                <a:gradFill>
                  <a:gsLst>
                    <a:gs pos="2917">
                      <a:schemeClr val="tx1"/>
                    </a:gs>
                    <a:gs pos="30000">
                      <a:schemeClr val="tx1"/>
                    </a:gs>
                  </a:gsLst>
                  <a:lin ang="5400000" scaled="0"/>
                </a:gradFill>
              </a:rPr>
              <a:t>On demand self service</a:t>
            </a:r>
          </a:p>
          <a:p>
            <a:pPr marL="336145" indent="-336145">
              <a:spcAft>
                <a:spcPts val="588"/>
              </a:spcAft>
              <a:buFont typeface="Arial" panose="020B0604020202020204" pitchFamily="34" charset="0"/>
              <a:buChar char="•"/>
            </a:pPr>
            <a:r>
              <a:rPr lang="en-US" altLang="ja-JP" sz="2353" dirty="0">
                <a:gradFill>
                  <a:gsLst>
                    <a:gs pos="2917">
                      <a:schemeClr val="tx1"/>
                    </a:gs>
                    <a:gs pos="30000">
                      <a:schemeClr val="tx1"/>
                    </a:gs>
                  </a:gsLst>
                  <a:lin ang="5400000" scaled="0"/>
                </a:gradFill>
              </a:rPr>
              <a:t>Broad network service</a:t>
            </a:r>
          </a:p>
          <a:p>
            <a:pPr marL="336145" indent="-336145">
              <a:spcAft>
                <a:spcPts val="588"/>
              </a:spcAft>
              <a:buFont typeface="Arial" panose="020B0604020202020204" pitchFamily="34" charset="0"/>
              <a:buChar char="•"/>
            </a:pPr>
            <a:r>
              <a:rPr lang="en-US" altLang="ja-JP" sz="2353" dirty="0">
                <a:gradFill>
                  <a:gsLst>
                    <a:gs pos="2917">
                      <a:schemeClr val="tx1"/>
                    </a:gs>
                    <a:gs pos="30000">
                      <a:schemeClr val="tx1"/>
                    </a:gs>
                  </a:gsLst>
                  <a:lin ang="5400000" scaled="0"/>
                </a:gradFill>
              </a:rPr>
              <a:t>Resource pooling</a:t>
            </a:r>
          </a:p>
          <a:p>
            <a:pPr marL="336145" indent="-336145">
              <a:spcAft>
                <a:spcPts val="588"/>
              </a:spcAft>
              <a:buFont typeface="Arial" panose="020B0604020202020204" pitchFamily="34" charset="0"/>
              <a:buChar char="•"/>
            </a:pPr>
            <a:r>
              <a:rPr lang="en-US" altLang="ja-JP" sz="2353" dirty="0">
                <a:gradFill>
                  <a:gsLst>
                    <a:gs pos="2917">
                      <a:schemeClr val="tx1"/>
                    </a:gs>
                    <a:gs pos="30000">
                      <a:schemeClr val="tx1"/>
                    </a:gs>
                  </a:gsLst>
                  <a:lin ang="5400000" scaled="0"/>
                </a:gradFill>
              </a:rPr>
              <a:t>Rapid elasticity</a:t>
            </a:r>
          </a:p>
          <a:p>
            <a:pPr marL="336145" indent="-336145">
              <a:spcAft>
                <a:spcPts val="588"/>
              </a:spcAft>
              <a:buFont typeface="Arial" panose="020B0604020202020204" pitchFamily="34" charset="0"/>
              <a:buChar char="•"/>
            </a:pPr>
            <a:r>
              <a:rPr lang="en-US" altLang="ja-JP" sz="2353" dirty="0">
                <a:gradFill>
                  <a:gsLst>
                    <a:gs pos="2917">
                      <a:schemeClr val="tx1"/>
                    </a:gs>
                    <a:gs pos="30000">
                      <a:schemeClr val="tx1"/>
                    </a:gs>
                  </a:gsLst>
                  <a:lin ang="5400000" scaled="0"/>
                </a:gradFill>
              </a:rPr>
              <a:t>Measured Service</a:t>
            </a:r>
            <a:endParaRPr lang="ja-JP" altLang="en-US" sz="2353" dirty="0" err="1">
              <a:gradFill>
                <a:gsLst>
                  <a:gs pos="2917">
                    <a:schemeClr val="tx1"/>
                  </a:gs>
                  <a:gs pos="30000">
                    <a:schemeClr val="tx1"/>
                  </a:gs>
                </a:gsLst>
                <a:lin ang="5400000" scaled="0"/>
              </a:gradFill>
            </a:endParaRPr>
          </a:p>
        </p:txBody>
      </p:sp>
      <p:pic>
        <p:nvPicPr>
          <p:cNvPr id="6" name="グラフィックス 5" descr="曇り">
            <a:extLst>
              <a:ext uri="{FF2B5EF4-FFF2-40B4-BE49-F238E27FC236}">
                <a16:creationId xmlns:a16="http://schemas.microsoft.com/office/drawing/2014/main" id="{3933A6FA-72A9-4E38-BD98-6644D30F90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67365" y="3728524"/>
            <a:ext cx="2835742" cy="2835742"/>
          </a:xfrm>
          <a:prstGeom prst="rect">
            <a:avLst/>
          </a:prstGeom>
        </p:spPr>
      </p:pic>
    </p:spTree>
    <p:extLst>
      <p:ext uri="{BB962C8B-B14F-4D97-AF65-F5344CB8AC3E}">
        <p14:creationId xmlns:p14="http://schemas.microsoft.com/office/powerpoint/2010/main" val="1678701030"/>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0E53AA-7DE0-48E4-B0C3-56F726DC111D}"/>
              </a:ext>
            </a:extLst>
          </p:cNvPr>
          <p:cNvSpPr>
            <a:spLocks noGrp="1"/>
          </p:cNvSpPr>
          <p:nvPr>
            <p:ph type="title"/>
          </p:nvPr>
        </p:nvSpPr>
        <p:spPr/>
        <p:txBody>
          <a:bodyPr/>
          <a:lstStyle/>
          <a:p>
            <a:r>
              <a:rPr kumimoji="1" lang="en-US" altLang="ja-JP" dirty="0"/>
              <a:t>Microsoft 365 Graph API</a:t>
            </a:r>
            <a:endParaRPr kumimoji="1" lang="ja-JP" altLang="en-US" dirty="0"/>
          </a:p>
        </p:txBody>
      </p:sp>
      <p:sp>
        <p:nvSpPr>
          <p:cNvPr id="6" name="Rectangle 141">
            <a:extLst>
              <a:ext uri="{FF2B5EF4-FFF2-40B4-BE49-F238E27FC236}">
                <a16:creationId xmlns:a16="http://schemas.microsoft.com/office/drawing/2014/main" id="{E6436FAB-4149-4182-8E76-2B601A9056FA}"/>
              </a:ext>
            </a:extLst>
          </p:cNvPr>
          <p:cNvSpPr/>
          <p:nvPr/>
        </p:nvSpPr>
        <p:spPr>
          <a:xfrm>
            <a:off x="2851221" y="5202108"/>
            <a:ext cx="7869197" cy="674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354">
              <a:defRPr/>
            </a:pPr>
            <a:endParaRPr kumimoji="0" lang="en-US" sz="1730">
              <a:solidFill>
                <a:prstClr val="white"/>
              </a:solidFill>
              <a:latin typeface="Calibri" panose="020F0502020204030204"/>
            </a:endParaRPr>
          </a:p>
        </p:txBody>
      </p:sp>
      <p:sp>
        <p:nvSpPr>
          <p:cNvPr id="7" name="Rectangle 5">
            <a:extLst>
              <a:ext uri="{FF2B5EF4-FFF2-40B4-BE49-F238E27FC236}">
                <a16:creationId xmlns:a16="http://schemas.microsoft.com/office/drawing/2014/main" id="{E3AF3C00-3C19-4013-A41B-5E9E2BB77EA4}"/>
              </a:ext>
            </a:extLst>
          </p:cNvPr>
          <p:cNvSpPr/>
          <p:nvPr/>
        </p:nvSpPr>
        <p:spPr bwMode="auto">
          <a:xfrm>
            <a:off x="992227" y="2469726"/>
            <a:ext cx="1680780" cy="2082072"/>
          </a:xfrm>
          <a:prstGeom prst="rect">
            <a:avLst/>
          </a:prstGeom>
          <a:solidFill>
            <a:srgbClr val="0078D7"/>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5761" tIns="140609" rIns="175761" bIns="140609" numCol="1" rtlCol="0" anchor="ctr" anchorCtr="0" compatLnSpc="1">
            <a:prstTxWarp prst="textNoShape">
              <a:avLst/>
            </a:prstTxWarp>
          </a:bodyPr>
          <a:lstStyle/>
          <a:p>
            <a:pPr defTabSz="896094" fontAlgn="base">
              <a:spcBef>
                <a:spcPct val="0"/>
              </a:spcBef>
              <a:spcAft>
                <a:spcPct val="0"/>
              </a:spcAft>
              <a:defRPr/>
            </a:pPr>
            <a:r>
              <a:rPr kumimoji="0" lang="en-US" sz="1274">
                <a:gradFill>
                  <a:gsLst>
                    <a:gs pos="0">
                      <a:prstClr val="white"/>
                    </a:gs>
                    <a:gs pos="100000">
                      <a:prstClr val="white"/>
                    </a:gs>
                  </a:gsLst>
                  <a:lin ang="5400000" scaled="0"/>
                </a:gradFill>
                <a:latin typeface="Segoe UI" panose="020B0502040204020203" pitchFamily="34" charset="0"/>
                <a:cs typeface="Segoe UI" panose="020B0502040204020203" pitchFamily="34" charset="0"/>
              </a:rPr>
              <a:t>Data</a:t>
            </a:r>
            <a:r>
              <a:rPr lang="en-US" sz="1274">
                <a:gradFill>
                  <a:gsLst>
                    <a:gs pos="0">
                      <a:prstClr val="white"/>
                    </a:gs>
                    <a:gs pos="100000">
                      <a:prstClr val="white"/>
                    </a:gs>
                  </a:gsLst>
                  <a:lin ang="5400000" scaled="0"/>
                </a:gradFill>
                <a:latin typeface="Segoe UI" panose="020B0502040204020203" pitchFamily="34" charset="0"/>
                <a:cs typeface="Segoe UI" panose="020B0502040204020203" pitchFamily="34" charset="0"/>
              </a:rPr>
              <a:t> and Actions</a:t>
            </a:r>
            <a:endParaRPr kumimoji="0" lang="en-US" sz="1274">
              <a:gradFill>
                <a:gsLst>
                  <a:gs pos="0">
                    <a:prstClr val="white"/>
                  </a:gs>
                  <a:gs pos="100000">
                    <a:prstClr val="white"/>
                  </a:gs>
                </a:gsLst>
                <a:lin ang="5400000" scaled="0"/>
              </a:gradFill>
              <a:latin typeface="Segoe UI" panose="020B0502040204020203" pitchFamily="34" charset="0"/>
              <a:cs typeface="Segoe UI" panose="020B0502040204020203" pitchFamily="34" charset="0"/>
            </a:endParaRPr>
          </a:p>
        </p:txBody>
      </p:sp>
      <p:sp>
        <p:nvSpPr>
          <p:cNvPr id="8" name="Rectangle 6">
            <a:extLst>
              <a:ext uri="{FF2B5EF4-FFF2-40B4-BE49-F238E27FC236}">
                <a16:creationId xmlns:a16="http://schemas.microsoft.com/office/drawing/2014/main" id="{5B8AE8F7-7CB8-4E56-ADEC-F0941B2620B8}"/>
              </a:ext>
            </a:extLst>
          </p:cNvPr>
          <p:cNvSpPr/>
          <p:nvPr/>
        </p:nvSpPr>
        <p:spPr bwMode="auto">
          <a:xfrm>
            <a:off x="999809" y="4626722"/>
            <a:ext cx="1680780" cy="478483"/>
          </a:xfrm>
          <a:prstGeom prst="rect">
            <a:avLst/>
          </a:prstGeom>
          <a:solidFill>
            <a:srgbClr val="0078D7"/>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5761" tIns="140609" rIns="175761" bIns="140609" numCol="1" rtlCol="0" anchor="ctr" anchorCtr="0" compatLnSpc="1">
            <a:prstTxWarp prst="textNoShape">
              <a:avLst/>
            </a:prstTxWarp>
          </a:bodyPr>
          <a:lstStyle/>
          <a:p>
            <a:pPr defTabSz="896094" fontAlgn="base">
              <a:spcBef>
                <a:spcPct val="0"/>
              </a:spcBef>
              <a:spcAft>
                <a:spcPct val="0"/>
              </a:spcAft>
              <a:defRPr/>
            </a:pPr>
            <a:r>
              <a:rPr kumimoji="0" lang="en-US" sz="1274" dirty="0">
                <a:gradFill>
                  <a:gsLst>
                    <a:gs pos="0">
                      <a:prstClr val="white"/>
                    </a:gs>
                    <a:gs pos="100000">
                      <a:prstClr val="white"/>
                    </a:gs>
                  </a:gsLst>
                  <a:lin ang="5400000" scaled="0"/>
                </a:gradFill>
                <a:latin typeface="Segoe UI" panose="020B0502040204020203" pitchFamily="34" charset="0"/>
                <a:cs typeface="Segoe UI" panose="020B0502040204020203" pitchFamily="34" charset="0"/>
              </a:rPr>
              <a:t>Authentication Authorization</a:t>
            </a:r>
          </a:p>
        </p:txBody>
      </p:sp>
      <p:sp>
        <p:nvSpPr>
          <p:cNvPr id="9" name="Rectangle 7">
            <a:extLst>
              <a:ext uri="{FF2B5EF4-FFF2-40B4-BE49-F238E27FC236}">
                <a16:creationId xmlns:a16="http://schemas.microsoft.com/office/drawing/2014/main" id="{4D6A8155-2783-44E1-9CD1-39988729D2B0}"/>
              </a:ext>
            </a:extLst>
          </p:cNvPr>
          <p:cNvSpPr/>
          <p:nvPr/>
        </p:nvSpPr>
        <p:spPr bwMode="auto">
          <a:xfrm>
            <a:off x="999808" y="5207745"/>
            <a:ext cx="1680780" cy="668976"/>
          </a:xfrm>
          <a:prstGeom prst="rect">
            <a:avLst/>
          </a:prstGeom>
          <a:solidFill>
            <a:srgbClr val="0078D7"/>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5761" tIns="140609" rIns="175761" bIns="140609" numCol="1" rtlCol="0" anchor="ctr" anchorCtr="0" compatLnSpc="1">
            <a:prstTxWarp prst="textNoShape">
              <a:avLst/>
            </a:prstTxWarp>
          </a:bodyPr>
          <a:lstStyle/>
          <a:p>
            <a:pPr defTabSz="896094" fontAlgn="base">
              <a:spcBef>
                <a:spcPct val="0"/>
              </a:spcBef>
              <a:spcAft>
                <a:spcPct val="0"/>
              </a:spcAft>
              <a:defRPr/>
            </a:pPr>
            <a:r>
              <a:rPr kumimoji="0" lang="en-US" sz="1274">
                <a:gradFill>
                  <a:gsLst>
                    <a:gs pos="0">
                      <a:prstClr val="white"/>
                    </a:gs>
                    <a:gs pos="100000">
                      <a:prstClr val="white"/>
                    </a:gs>
                  </a:gsLst>
                  <a:lin ang="5400000" scaled="0"/>
                </a:gradFill>
                <a:latin typeface="Segoe UI" panose="020B0502040204020203" pitchFamily="34" charset="0"/>
                <a:cs typeface="Segoe UI" panose="020B0502040204020203" pitchFamily="34" charset="0"/>
              </a:rPr>
              <a:t>SDKs and</a:t>
            </a:r>
          </a:p>
          <a:p>
            <a:pPr defTabSz="896094" fontAlgn="base">
              <a:spcBef>
                <a:spcPct val="0"/>
              </a:spcBef>
              <a:spcAft>
                <a:spcPct val="0"/>
              </a:spcAft>
              <a:defRPr/>
            </a:pPr>
            <a:r>
              <a:rPr lang="en-US" sz="1274">
                <a:gradFill>
                  <a:gsLst>
                    <a:gs pos="0">
                      <a:prstClr val="white"/>
                    </a:gs>
                    <a:gs pos="100000">
                      <a:prstClr val="white"/>
                    </a:gs>
                  </a:gsLst>
                  <a:lin ang="5400000" scaled="0"/>
                </a:gradFill>
                <a:latin typeface="Segoe UI" panose="020B0502040204020203" pitchFamily="34" charset="0"/>
                <a:cs typeface="Segoe UI" panose="020B0502040204020203" pitchFamily="34" charset="0"/>
              </a:rPr>
              <a:t>Sample Code</a:t>
            </a:r>
            <a:endParaRPr kumimoji="0" lang="en-US" sz="1274">
              <a:gradFill>
                <a:gsLst>
                  <a:gs pos="0">
                    <a:prstClr val="white"/>
                  </a:gs>
                  <a:gs pos="100000">
                    <a:prstClr val="white"/>
                  </a:gs>
                </a:gsLst>
                <a:lin ang="5400000" scaled="0"/>
              </a:gradFill>
              <a:latin typeface="Segoe UI" panose="020B0502040204020203" pitchFamily="34" charset="0"/>
              <a:cs typeface="Segoe UI" panose="020B0502040204020203" pitchFamily="34" charset="0"/>
            </a:endParaRPr>
          </a:p>
        </p:txBody>
      </p:sp>
      <p:sp>
        <p:nvSpPr>
          <p:cNvPr id="10" name="Rectangle 8">
            <a:extLst>
              <a:ext uri="{FF2B5EF4-FFF2-40B4-BE49-F238E27FC236}">
                <a16:creationId xmlns:a16="http://schemas.microsoft.com/office/drawing/2014/main" id="{5F4455A0-21FB-48E0-9DEB-D91F5FD3B870}"/>
              </a:ext>
            </a:extLst>
          </p:cNvPr>
          <p:cNvSpPr/>
          <p:nvPr/>
        </p:nvSpPr>
        <p:spPr bwMode="auto">
          <a:xfrm>
            <a:off x="999808" y="5957160"/>
            <a:ext cx="1680780" cy="508345"/>
          </a:xfrm>
          <a:prstGeom prst="rect">
            <a:avLst/>
          </a:prstGeom>
          <a:solidFill>
            <a:srgbClr val="0078D7"/>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5761" tIns="140609" rIns="175761" bIns="140609" numCol="1" rtlCol="0" anchor="ctr" anchorCtr="0" compatLnSpc="1">
            <a:prstTxWarp prst="textNoShape">
              <a:avLst/>
            </a:prstTxWarp>
          </a:bodyPr>
          <a:lstStyle/>
          <a:p>
            <a:pPr defTabSz="896094" fontAlgn="base">
              <a:spcBef>
                <a:spcPct val="0"/>
              </a:spcBef>
              <a:spcAft>
                <a:spcPct val="0"/>
              </a:spcAft>
              <a:defRPr/>
            </a:pPr>
            <a:r>
              <a:rPr lang="en-US" sz="1274">
                <a:gradFill>
                  <a:gsLst>
                    <a:gs pos="0">
                      <a:prstClr val="white"/>
                    </a:gs>
                    <a:gs pos="100000">
                      <a:prstClr val="white"/>
                    </a:gs>
                  </a:gsLst>
                  <a:lin ang="5400000" scaled="0"/>
                </a:gradFill>
                <a:latin typeface="Segoe UI" panose="020B0502040204020203" pitchFamily="34" charset="0"/>
                <a:cs typeface="Segoe UI" panose="020B0502040204020203" pitchFamily="34" charset="0"/>
              </a:rPr>
              <a:t>Applications</a:t>
            </a:r>
            <a:endParaRPr kumimoji="0" lang="en-US" sz="1274">
              <a:gradFill>
                <a:gsLst>
                  <a:gs pos="0">
                    <a:prstClr val="white"/>
                  </a:gs>
                  <a:gs pos="100000">
                    <a:prstClr val="white"/>
                  </a:gs>
                </a:gsLst>
                <a:lin ang="5400000" scaled="0"/>
              </a:gradFill>
              <a:latin typeface="Segoe UI" panose="020B0502040204020203" pitchFamily="34" charset="0"/>
              <a:cs typeface="Segoe UI" panose="020B0502040204020203" pitchFamily="34" charset="0"/>
            </a:endParaRPr>
          </a:p>
        </p:txBody>
      </p:sp>
      <p:grpSp>
        <p:nvGrpSpPr>
          <p:cNvPr id="11" name="Group 3">
            <a:extLst>
              <a:ext uri="{FF2B5EF4-FFF2-40B4-BE49-F238E27FC236}">
                <a16:creationId xmlns:a16="http://schemas.microsoft.com/office/drawing/2014/main" id="{128A3DD9-7E1D-4336-825E-8B7524654F30}"/>
              </a:ext>
            </a:extLst>
          </p:cNvPr>
          <p:cNvGrpSpPr/>
          <p:nvPr/>
        </p:nvGrpSpPr>
        <p:grpSpPr>
          <a:xfrm>
            <a:off x="2847546" y="2475495"/>
            <a:ext cx="7850687" cy="2031266"/>
            <a:chOff x="2573195" y="1400083"/>
            <a:chExt cx="9611303" cy="2230559"/>
          </a:xfrm>
        </p:grpSpPr>
        <p:sp>
          <p:nvSpPr>
            <p:cNvPr id="53" name="Rectangle 165">
              <a:extLst>
                <a:ext uri="{FF2B5EF4-FFF2-40B4-BE49-F238E27FC236}">
                  <a16:creationId xmlns:a16="http://schemas.microsoft.com/office/drawing/2014/main" id="{0C52CBDA-8104-41D7-AE2D-63DD0C9497B9}"/>
                </a:ext>
              </a:extLst>
            </p:cNvPr>
            <p:cNvSpPr/>
            <p:nvPr/>
          </p:nvSpPr>
          <p:spPr>
            <a:xfrm>
              <a:off x="2573195" y="1400083"/>
              <a:ext cx="9611303" cy="2230559"/>
            </a:xfrm>
            <a:prstGeom prst="rect">
              <a:avLst/>
            </a:prstGeom>
            <a:solidFill>
              <a:schemeClr val="bg1"/>
            </a:solid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354">
                <a:defRPr/>
              </a:pPr>
              <a:endParaRPr kumimoji="0" lang="en-US" sz="1730">
                <a:solidFill>
                  <a:prstClr val="white"/>
                </a:solidFill>
                <a:latin typeface="Calibri" panose="020F0502020204030204"/>
              </a:endParaRPr>
            </a:p>
          </p:txBody>
        </p:sp>
        <p:sp>
          <p:nvSpPr>
            <p:cNvPr id="54" name="Rectangle 16">
              <a:extLst>
                <a:ext uri="{FF2B5EF4-FFF2-40B4-BE49-F238E27FC236}">
                  <a16:creationId xmlns:a16="http://schemas.microsoft.com/office/drawing/2014/main" id="{EB4B5991-DC13-4F53-92C1-DBAE1C327CF2}"/>
                </a:ext>
              </a:extLst>
            </p:cNvPr>
            <p:cNvSpPr/>
            <p:nvPr/>
          </p:nvSpPr>
          <p:spPr>
            <a:xfrm>
              <a:off x="3102416" y="2491105"/>
              <a:ext cx="647502" cy="381000"/>
            </a:xfrm>
            <a:prstGeom prst="rect">
              <a:avLst/>
            </a:prstGeom>
            <a:solidFill>
              <a:srgbClr val="50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354">
                <a:defRPr/>
              </a:pPr>
              <a:r>
                <a:rPr kumimoji="0" lang="en-US" sz="1057">
                  <a:solidFill>
                    <a:prstClr val="white"/>
                  </a:solidFill>
                  <a:latin typeface="Segoe UI" panose="020B0502040204020203" pitchFamily="34" charset="0"/>
                  <a:cs typeface="Segoe UI" panose="020B0502040204020203" pitchFamily="34" charset="0"/>
                </a:rPr>
                <a:t>Alerts</a:t>
              </a:r>
            </a:p>
          </p:txBody>
        </p:sp>
        <p:sp>
          <p:nvSpPr>
            <p:cNvPr id="55" name="Rectangle 17">
              <a:extLst>
                <a:ext uri="{FF2B5EF4-FFF2-40B4-BE49-F238E27FC236}">
                  <a16:creationId xmlns:a16="http://schemas.microsoft.com/office/drawing/2014/main" id="{1B234A35-4EB6-4338-A705-F2491554F0EC}"/>
                </a:ext>
              </a:extLst>
            </p:cNvPr>
            <p:cNvSpPr/>
            <p:nvPr/>
          </p:nvSpPr>
          <p:spPr>
            <a:xfrm>
              <a:off x="3898972" y="2491105"/>
              <a:ext cx="1864955" cy="381000"/>
            </a:xfrm>
            <a:prstGeom prst="rect">
              <a:avLst/>
            </a:prstGeom>
            <a:solidFill>
              <a:srgbClr val="50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354">
                <a:defRPr/>
              </a:pPr>
              <a:r>
                <a:rPr kumimoji="0" lang="en-US" sz="1057">
                  <a:solidFill>
                    <a:prstClr val="white"/>
                  </a:solidFill>
                  <a:latin typeface="Segoe UI" panose="020B0502040204020203" pitchFamily="34" charset="0"/>
                  <a:cs typeface="Segoe UI" panose="020B0502040204020203" pitchFamily="34" charset="0"/>
                </a:rPr>
                <a:t>Security Profiles</a:t>
              </a:r>
            </a:p>
            <a:p>
              <a:pPr algn="ctr" defTabSz="896354">
                <a:defRPr/>
              </a:pPr>
              <a:r>
                <a:rPr kumimoji="0" lang="en-US" sz="1057">
                  <a:solidFill>
                    <a:prstClr val="white"/>
                  </a:solidFill>
                  <a:latin typeface="Segoe UI" panose="020B0502040204020203" pitchFamily="34" charset="0"/>
                  <a:cs typeface="Segoe UI" panose="020B0502040204020203" pitchFamily="34" charset="0"/>
                </a:rPr>
                <a:t>Host | User | File | App | IP</a:t>
              </a:r>
            </a:p>
          </p:txBody>
        </p:sp>
        <p:sp>
          <p:nvSpPr>
            <p:cNvPr id="56" name="Rectangle 18">
              <a:extLst>
                <a:ext uri="{FF2B5EF4-FFF2-40B4-BE49-F238E27FC236}">
                  <a16:creationId xmlns:a16="http://schemas.microsoft.com/office/drawing/2014/main" id="{D966DF0F-271D-41A4-8AB0-8E1D6AC2AF4E}"/>
                </a:ext>
              </a:extLst>
            </p:cNvPr>
            <p:cNvSpPr/>
            <p:nvPr/>
          </p:nvSpPr>
          <p:spPr>
            <a:xfrm>
              <a:off x="5959768" y="2491105"/>
              <a:ext cx="647502" cy="381000"/>
            </a:xfrm>
            <a:prstGeom prst="rect">
              <a:avLst/>
            </a:prstGeom>
            <a:solidFill>
              <a:srgbClr val="50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354">
                <a:defRPr/>
              </a:pPr>
              <a:r>
                <a:rPr kumimoji="0" lang="en-US" sz="1057">
                  <a:solidFill>
                    <a:prstClr val="white"/>
                  </a:solidFill>
                  <a:latin typeface="Segoe UI" panose="020B0502040204020203" pitchFamily="34" charset="0"/>
                  <a:cs typeface="Segoe UI" panose="020B0502040204020203" pitchFamily="34" charset="0"/>
                </a:rPr>
                <a:t>Actions</a:t>
              </a:r>
            </a:p>
          </p:txBody>
        </p:sp>
        <p:sp>
          <p:nvSpPr>
            <p:cNvPr id="57" name="Rectangle 19">
              <a:extLst>
                <a:ext uri="{FF2B5EF4-FFF2-40B4-BE49-F238E27FC236}">
                  <a16:creationId xmlns:a16="http://schemas.microsoft.com/office/drawing/2014/main" id="{78AA369F-8050-43AD-8863-9BD09F4F1B2C}"/>
                </a:ext>
              </a:extLst>
            </p:cNvPr>
            <p:cNvSpPr/>
            <p:nvPr/>
          </p:nvSpPr>
          <p:spPr>
            <a:xfrm>
              <a:off x="6827837" y="2491105"/>
              <a:ext cx="1111452" cy="381000"/>
            </a:xfrm>
            <a:prstGeom prst="rect">
              <a:avLst/>
            </a:prstGeom>
            <a:solidFill>
              <a:srgbClr val="50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354">
                <a:defRPr/>
              </a:pPr>
              <a:r>
                <a:rPr kumimoji="0" lang="en-US" sz="1057">
                  <a:solidFill>
                    <a:prstClr val="white"/>
                  </a:solidFill>
                  <a:latin typeface="Segoe UI" panose="020B0502040204020203" pitchFamily="34" charset="0"/>
                  <a:cs typeface="Segoe UI" panose="020B0502040204020203" pitchFamily="34" charset="0"/>
                </a:rPr>
                <a:t>Configurations</a:t>
              </a:r>
            </a:p>
          </p:txBody>
        </p:sp>
        <p:cxnSp>
          <p:nvCxnSpPr>
            <p:cNvPr id="58" name="Straight Arrow Connector 21">
              <a:extLst>
                <a:ext uri="{FF2B5EF4-FFF2-40B4-BE49-F238E27FC236}">
                  <a16:creationId xmlns:a16="http://schemas.microsoft.com/office/drawing/2014/main" id="{B0AC4F22-7754-40AE-B926-456D1E054DB4}"/>
                </a:ext>
              </a:extLst>
            </p:cNvPr>
            <p:cNvCxnSpPr/>
            <p:nvPr/>
          </p:nvCxnSpPr>
          <p:spPr>
            <a:xfrm>
              <a:off x="3412657" y="2872105"/>
              <a:ext cx="0" cy="352437"/>
            </a:xfrm>
            <a:prstGeom prst="straightConnector1">
              <a:avLst/>
            </a:prstGeom>
            <a:ln w="28575">
              <a:solidFill>
                <a:srgbClr val="0078D7"/>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22">
              <a:extLst>
                <a:ext uri="{FF2B5EF4-FFF2-40B4-BE49-F238E27FC236}">
                  <a16:creationId xmlns:a16="http://schemas.microsoft.com/office/drawing/2014/main" id="{3F85ADCD-95ED-4F26-9737-9656E31CCBE0}"/>
                </a:ext>
              </a:extLst>
            </p:cNvPr>
            <p:cNvCxnSpPr/>
            <p:nvPr/>
          </p:nvCxnSpPr>
          <p:spPr>
            <a:xfrm>
              <a:off x="4958973" y="2872105"/>
              <a:ext cx="0" cy="352437"/>
            </a:xfrm>
            <a:prstGeom prst="straightConnector1">
              <a:avLst/>
            </a:prstGeom>
            <a:ln w="28575">
              <a:solidFill>
                <a:srgbClr val="0078D7"/>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23">
              <a:extLst>
                <a:ext uri="{FF2B5EF4-FFF2-40B4-BE49-F238E27FC236}">
                  <a16:creationId xmlns:a16="http://schemas.microsoft.com/office/drawing/2014/main" id="{B4286F59-42B3-4499-A984-03D405BC0B1E}"/>
                </a:ext>
              </a:extLst>
            </p:cNvPr>
            <p:cNvCxnSpPr/>
            <p:nvPr/>
          </p:nvCxnSpPr>
          <p:spPr>
            <a:xfrm>
              <a:off x="6289776" y="2872105"/>
              <a:ext cx="0" cy="352437"/>
            </a:xfrm>
            <a:prstGeom prst="straightConnector1">
              <a:avLst/>
            </a:prstGeom>
            <a:ln w="28575">
              <a:solidFill>
                <a:srgbClr val="0078D7"/>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24">
              <a:extLst>
                <a:ext uri="{FF2B5EF4-FFF2-40B4-BE49-F238E27FC236}">
                  <a16:creationId xmlns:a16="http://schemas.microsoft.com/office/drawing/2014/main" id="{97EC3B99-F33F-4175-8E97-0BEFAEED57CF}"/>
                </a:ext>
              </a:extLst>
            </p:cNvPr>
            <p:cNvCxnSpPr/>
            <p:nvPr/>
          </p:nvCxnSpPr>
          <p:spPr>
            <a:xfrm>
              <a:off x="7392386" y="2872105"/>
              <a:ext cx="0" cy="352437"/>
            </a:xfrm>
            <a:prstGeom prst="straightConnector1">
              <a:avLst/>
            </a:prstGeom>
            <a:ln w="28575">
              <a:solidFill>
                <a:srgbClr val="0078D7"/>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26">
              <a:extLst>
                <a:ext uri="{FF2B5EF4-FFF2-40B4-BE49-F238E27FC236}">
                  <a16:creationId xmlns:a16="http://schemas.microsoft.com/office/drawing/2014/main" id="{6E8A8023-D198-4DFA-9765-B3BE4011B18E}"/>
                </a:ext>
              </a:extLst>
            </p:cNvPr>
            <p:cNvCxnSpPr/>
            <p:nvPr/>
          </p:nvCxnSpPr>
          <p:spPr>
            <a:xfrm flipV="1">
              <a:off x="3416590" y="2124892"/>
              <a:ext cx="0" cy="366213"/>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41">
              <a:extLst>
                <a:ext uri="{FF2B5EF4-FFF2-40B4-BE49-F238E27FC236}">
                  <a16:creationId xmlns:a16="http://schemas.microsoft.com/office/drawing/2014/main" id="{7CED7B65-8FE5-4F91-91D3-A09BF8192BE0}"/>
                </a:ext>
              </a:extLst>
            </p:cNvPr>
            <p:cNvCxnSpPr/>
            <p:nvPr/>
          </p:nvCxnSpPr>
          <p:spPr>
            <a:xfrm flipV="1">
              <a:off x="4958692" y="2129678"/>
              <a:ext cx="0" cy="366213"/>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46">
              <a:extLst>
                <a:ext uri="{FF2B5EF4-FFF2-40B4-BE49-F238E27FC236}">
                  <a16:creationId xmlns:a16="http://schemas.microsoft.com/office/drawing/2014/main" id="{19347F12-5545-446B-8E4A-A944F5D0F578}"/>
                </a:ext>
              </a:extLst>
            </p:cNvPr>
            <p:cNvCxnSpPr/>
            <p:nvPr/>
          </p:nvCxnSpPr>
          <p:spPr>
            <a:xfrm flipV="1">
              <a:off x="6293435" y="2129678"/>
              <a:ext cx="0" cy="366213"/>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51">
              <a:extLst>
                <a:ext uri="{FF2B5EF4-FFF2-40B4-BE49-F238E27FC236}">
                  <a16:creationId xmlns:a16="http://schemas.microsoft.com/office/drawing/2014/main" id="{BC05819B-F8E9-436F-8A74-92C0683E5863}"/>
                </a:ext>
              </a:extLst>
            </p:cNvPr>
            <p:cNvCxnSpPr/>
            <p:nvPr/>
          </p:nvCxnSpPr>
          <p:spPr>
            <a:xfrm flipV="1">
              <a:off x="7398731" y="2124666"/>
              <a:ext cx="0" cy="366213"/>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66" name="Picture 10">
              <a:extLst>
                <a:ext uri="{FF2B5EF4-FFF2-40B4-BE49-F238E27FC236}">
                  <a16:creationId xmlns:a16="http://schemas.microsoft.com/office/drawing/2014/main" id="{534092B1-C146-4D42-A477-5F5E1162E75E}"/>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6000"/>
                      </a14:imgEffect>
                    </a14:imgLayer>
                  </a14:imgProps>
                </a:ext>
              </a:extLst>
            </a:blip>
            <a:srcRect l="32238" t="22873" r="28659" b="70873"/>
            <a:stretch/>
          </p:blipFill>
          <p:spPr>
            <a:xfrm>
              <a:off x="8262775" y="2491794"/>
              <a:ext cx="3690659" cy="403750"/>
            </a:xfrm>
            <a:prstGeom prst="rect">
              <a:avLst/>
            </a:prstGeom>
          </p:spPr>
        </p:pic>
        <p:cxnSp>
          <p:nvCxnSpPr>
            <p:cNvPr id="67" name="Straight Arrow Connector 108">
              <a:extLst>
                <a:ext uri="{FF2B5EF4-FFF2-40B4-BE49-F238E27FC236}">
                  <a16:creationId xmlns:a16="http://schemas.microsoft.com/office/drawing/2014/main" id="{0F3B22B7-F909-4BDF-B915-53898E1CE244}"/>
                </a:ext>
              </a:extLst>
            </p:cNvPr>
            <p:cNvCxnSpPr/>
            <p:nvPr/>
          </p:nvCxnSpPr>
          <p:spPr>
            <a:xfrm flipV="1">
              <a:off x="10849254" y="2118412"/>
              <a:ext cx="0" cy="366213"/>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113">
              <a:extLst>
                <a:ext uri="{FF2B5EF4-FFF2-40B4-BE49-F238E27FC236}">
                  <a16:creationId xmlns:a16="http://schemas.microsoft.com/office/drawing/2014/main" id="{04CC2564-9D86-4A91-9F1F-F9678CD44ED6}"/>
                </a:ext>
              </a:extLst>
            </p:cNvPr>
            <p:cNvCxnSpPr/>
            <p:nvPr/>
          </p:nvCxnSpPr>
          <p:spPr>
            <a:xfrm flipV="1">
              <a:off x="11303438" y="2118412"/>
              <a:ext cx="0" cy="366213"/>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118">
              <a:extLst>
                <a:ext uri="{FF2B5EF4-FFF2-40B4-BE49-F238E27FC236}">
                  <a16:creationId xmlns:a16="http://schemas.microsoft.com/office/drawing/2014/main" id="{0128E050-FF50-46DD-A35C-BBFA97BD9146}"/>
                </a:ext>
              </a:extLst>
            </p:cNvPr>
            <p:cNvCxnSpPr/>
            <p:nvPr/>
          </p:nvCxnSpPr>
          <p:spPr>
            <a:xfrm flipV="1">
              <a:off x="11705957" y="2113400"/>
              <a:ext cx="0" cy="366213"/>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123">
              <a:extLst>
                <a:ext uri="{FF2B5EF4-FFF2-40B4-BE49-F238E27FC236}">
                  <a16:creationId xmlns:a16="http://schemas.microsoft.com/office/drawing/2014/main" id="{7D6640F9-0FFF-4550-9EEA-4C532035C560}"/>
                </a:ext>
              </a:extLst>
            </p:cNvPr>
            <p:cNvCxnSpPr/>
            <p:nvPr/>
          </p:nvCxnSpPr>
          <p:spPr>
            <a:xfrm flipV="1">
              <a:off x="10278589" y="2123919"/>
              <a:ext cx="0" cy="366213"/>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93">
              <a:extLst>
                <a:ext uri="{FF2B5EF4-FFF2-40B4-BE49-F238E27FC236}">
                  <a16:creationId xmlns:a16="http://schemas.microsoft.com/office/drawing/2014/main" id="{47DF26C7-2812-423E-83AD-DDBED8B4B793}"/>
                </a:ext>
              </a:extLst>
            </p:cNvPr>
            <p:cNvCxnSpPr/>
            <p:nvPr/>
          </p:nvCxnSpPr>
          <p:spPr>
            <a:xfrm flipV="1">
              <a:off x="8949607" y="2123919"/>
              <a:ext cx="0" cy="366213"/>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98">
              <a:extLst>
                <a:ext uri="{FF2B5EF4-FFF2-40B4-BE49-F238E27FC236}">
                  <a16:creationId xmlns:a16="http://schemas.microsoft.com/office/drawing/2014/main" id="{F79014F2-FA03-46D3-B833-48A19A57B496}"/>
                </a:ext>
              </a:extLst>
            </p:cNvPr>
            <p:cNvCxnSpPr/>
            <p:nvPr/>
          </p:nvCxnSpPr>
          <p:spPr>
            <a:xfrm flipV="1">
              <a:off x="9387769" y="2123919"/>
              <a:ext cx="0" cy="366213"/>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103">
              <a:extLst>
                <a:ext uri="{FF2B5EF4-FFF2-40B4-BE49-F238E27FC236}">
                  <a16:creationId xmlns:a16="http://schemas.microsoft.com/office/drawing/2014/main" id="{92628F60-C562-454A-B276-7276575DF960}"/>
                </a:ext>
              </a:extLst>
            </p:cNvPr>
            <p:cNvCxnSpPr/>
            <p:nvPr/>
          </p:nvCxnSpPr>
          <p:spPr>
            <a:xfrm flipV="1">
              <a:off x="9790287" y="2118907"/>
              <a:ext cx="0" cy="366213"/>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88">
              <a:extLst>
                <a:ext uri="{FF2B5EF4-FFF2-40B4-BE49-F238E27FC236}">
                  <a16:creationId xmlns:a16="http://schemas.microsoft.com/office/drawing/2014/main" id="{93DEAB62-FDBC-4098-8E18-71DE25E1247E}"/>
                </a:ext>
              </a:extLst>
            </p:cNvPr>
            <p:cNvCxnSpPr/>
            <p:nvPr/>
          </p:nvCxnSpPr>
          <p:spPr>
            <a:xfrm flipV="1">
              <a:off x="8478101" y="2129426"/>
              <a:ext cx="0" cy="366213"/>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147">
              <a:extLst>
                <a:ext uri="{FF2B5EF4-FFF2-40B4-BE49-F238E27FC236}">
                  <a16:creationId xmlns:a16="http://schemas.microsoft.com/office/drawing/2014/main" id="{8A4D900D-660E-4BC1-A99A-6E96B4DACC7D}"/>
                </a:ext>
              </a:extLst>
            </p:cNvPr>
            <p:cNvCxnSpPr/>
            <p:nvPr/>
          </p:nvCxnSpPr>
          <p:spPr>
            <a:xfrm>
              <a:off x="8484496" y="2890532"/>
              <a:ext cx="0" cy="352437"/>
            </a:xfrm>
            <a:prstGeom prst="straightConnector1">
              <a:avLst/>
            </a:prstGeom>
            <a:ln w="28575">
              <a:solidFill>
                <a:srgbClr val="0078D7"/>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148">
              <a:extLst>
                <a:ext uri="{FF2B5EF4-FFF2-40B4-BE49-F238E27FC236}">
                  <a16:creationId xmlns:a16="http://schemas.microsoft.com/office/drawing/2014/main" id="{65F12AF8-3E87-43C8-A6CF-EFA027EF4829}"/>
                </a:ext>
              </a:extLst>
            </p:cNvPr>
            <p:cNvCxnSpPr/>
            <p:nvPr/>
          </p:nvCxnSpPr>
          <p:spPr>
            <a:xfrm>
              <a:off x="8956637" y="2890532"/>
              <a:ext cx="0" cy="352437"/>
            </a:xfrm>
            <a:prstGeom prst="straightConnector1">
              <a:avLst/>
            </a:prstGeom>
            <a:ln w="28575">
              <a:solidFill>
                <a:srgbClr val="0078D7"/>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149">
              <a:extLst>
                <a:ext uri="{FF2B5EF4-FFF2-40B4-BE49-F238E27FC236}">
                  <a16:creationId xmlns:a16="http://schemas.microsoft.com/office/drawing/2014/main" id="{A47548CC-FBE1-4AA3-A65B-9BC73F5EFF4A}"/>
                </a:ext>
              </a:extLst>
            </p:cNvPr>
            <p:cNvCxnSpPr/>
            <p:nvPr/>
          </p:nvCxnSpPr>
          <p:spPr>
            <a:xfrm>
              <a:off x="9394797" y="2890532"/>
              <a:ext cx="0" cy="352437"/>
            </a:xfrm>
            <a:prstGeom prst="straightConnector1">
              <a:avLst/>
            </a:prstGeom>
            <a:ln w="28575">
              <a:solidFill>
                <a:srgbClr val="0078D7"/>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150">
              <a:extLst>
                <a:ext uri="{FF2B5EF4-FFF2-40B4-BE49-F238E27FC236}">
                  <a16:creationId xmlns:a16="http://schemas.microsoft.com/office/drawing/2014/main" id="{A6459C28-4EA7-4D5D-BDB0-FC4F2D8C3D9C}"/>
                </a:ext>
              </a:extLst>
            </p:cNvPr>
            <p:cNvCxnSpPr/>
            <p:nvPr/>
          </p:nvCxnSpPr>
          <p:spPr>
            <a:xfrm>
              <a:off x="9797316" y="2890532"/>
              <a:ext cx="0" cy="352437"/>
            </a:xfrm>
            <a:prstGeom prst="straightConnector1">
              <a:avLst/>
            </a:prstGeom>
            <a:ln w="28575">
              <a:solidFill>
                <a:srgbClr val="0078D7"/>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151">
              <a:extLst>
                <a:ext uri="{FF2B5EF4-FFF2-40B4-BE49-F238E27FC236}">
                  <a16:creationId xmlns:a16="http://schemas.microsoft.com/office/drawing/2014/main" id="{533818D7-7BA9-4126-8E7D-89BAADF44DC6}"/>
                </a:ext>
              </a:extLst>
            </p:cNvPr>
            <p:cNvCxnSpPr/>
            <p:nvPr/>
          </p:nvCxnSpPr>
          <p:spPr>
            <a:xfrm>
              <a:off x="10280839" y="2890531"/>
              <a:ext cx="0" cy="352437"/>
            </a:xfrm>
            <a:prstGeom prst="straightConnector1">
              <a:avLst/>
            </a:prstGeom>
            <a:ln w="28575">
              <a:solidFill>
                <a:srgbClr val="0078D7"/>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152">
              <a:extLst>
                <a:ext uri="{FF2B5EF4-FFF2-40B4-BE49-F238E27FC236}">
                  <a16:creationId xmlns:a16="http://schemas.microsoft.com/office/drawing/2014/main" id="{6025D3F7-9871-4815-9FC7-90E4D56BDF64}"/>
                </a:ext>
              </a:extLst>
            </p:cNvPr>
            <p:cNvCxnSpPr/>
            <p:nvPr/>
          </p:nvCxnSpPr>
          <p:spPr>
            <a:xfrm>
              <a:off x="10861071" y="2890531"/>
              <a:ext cx="0" cy="352437"/>
            </a:xfrm>
            <a:prstGeom prst="straightConnector1">
              <a:avLst/>
            </a:prstGeom>
            <a:ln w="28575">
              <a:solidFill>
                <a:srgbClr val="0078D7"/>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153">
              <a:extLst>
                <a:ext uri="{FF2B5EF4-FFF2-40B4-BE49-F238E27FC236}">
                  <a16:creationId xmlns:a16="http://schemas.microsoft.com/office/drawing/2014/main" id="{95609015-1564-4413-BBD9-645B345EDAE7}"/>
                </a:ext>
              </a:extLst>
            </p:cNvPr>
            <p:cNvCxnSpPr/>
            <p:nvPr/>
          </p:nvCxnSpPr>
          <p:spPr>
            <a:xfrm>
              <a:off x="11308981" y="2890531"/>
              <a:ext cx="0" cy="352437"/>
            </a:xfrm>
            <a:prstGeom prst="straightConnector1">
              <a:avLst/>
            </a:prstGeom>
            <a:ln w="28575">
              <a:solidFill>
                <a:srgbClr val="0078D7"/>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154">
              <a:extLst>
                <a:ext uri="{FF2B5EF4-FFF2-40B4-BE49-F238E27FC236}">
                  <a16:creationId xmlns:a16="http://schemas.microsoft.com/office/drawing/2014/main" id="{777233A3-A181-44D0-8A68-FAD8820DD32C}"/>
                </a:ext>
              </a:extLst>
            </p:cNvPr>
            <p:cNvCxnSpPr/>
            <p:nvPr/>
          </p:nvCxnSpPr>
          <p:spPr>
            <a:xfrm>
              <a:off x="11711500" y="2890531"/>
              <a:ext cx="0" cy="352437"/>
            </a:xfrm>
            <a:prstGeom prst="straightConnector1">
              <a:avLst/>
            </a:prstGeom>
            <a:ln w="28575">
              <a:solidFill>
                <a:srgbClr val="0078D7"/>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3" name="Rectangle 163">
              <a:extLst>
                <a:ext uri="{FF2B5EF4-FFF2-40B4-BE49-F238E27FC236}">
                  <a16:creationId xmlns:a16="http://schemas.microsoft.com/office/drawing/2014/main" id="{5956287D-1499-4F60-B423-CAB27B494848}"/>
                </a:ext>
              </a:extLst>
            </p:cNvPr>
            <p:cNvSpPr/>
            <p:nvPr/>
          </p:nvSpPr>
          <p:spPr>
            <a:xfrm>
              <a:off x="2782589" y="3224072"/>
              <a:ext cx="9170843" cy="30819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354">
                <a:defRPr/>
              </a:pPr>
              <a:r>
                <a:rPr kumimoji="0" lang="en-US" sz="1345">
                  <a:solidFill>
                    <a:prstClr val="white"/>
                  </a:solidFill>
                  <a:latin typeface="Segoe UI" panose="020B0502040204020203" pitchFamily="34" charset="0"/>
                  <a:cs typeface="Segoe UI" panose="020B0502040204020203" pitchFamily="34" charset="0"/>
                </a:rPr>
                <a:t>Insights and relationships</a:t>
              </a:r>
            </a:p>
          </p:txBody>
        </p:sp>
        <p:sp>
          <p:nvSpPr>
            <p:cNvPr id="84" name="Rectangle 164">
              <a:extLst>
                <a:ext uri="{FF2B5EF4-FFF2-40B4-BE49-F238E27FC236}">
                  <a16:creationId xmlns:a16="http://schemas.microsoft.com/office/drawing/2014/main" id="{9CE36EA2-CD88-4940-8D37-2529ADED93EA}"/>
                </a:ext>
              </a:extLst>
            </p:cNvPr>
            <p:cNvSpPr/>
            <p:nvPr/>
          </p:nvSpPr>
          <p:spPr bwMode="auto">
            <a:xfrm>
              <a:off x="2821707" y="1561682"/>
              <a:ext cx="5662787" cy="550476"/>
            </a:xfrm>
            <a:prstGeom prst="rect">
              <a:avLst/>
            </a:prstGeom>
            <a:solidFill>
              <a:srgbClr val="0078D7"/>
            </a:solidFill>
            <a:ln w="28575">
              <a:solidFill>
                <a:srgbClr val="00B0F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5761" tIns="140609" rIns="175761" bIns="140609" numCol="1" rtlCol="0" anchor="ctr" anchorCtr="0" compatLnSpc="1">
              <a:prstTxWarp prst="textNoShape">
                <a:avLst/>
              </a:prstTxWarp>
            </a:bodyPr>
            <a:lstStyle/>
            <a:p>
              <a:pPr algn="ctr" defTabSz="896094" fontAlgn="base">
                <a:spcBef>
                  <a:spcPct val="0"/>
                </a:spcBef>
                <a:spcAft>
                  <a:spcPct val="0"/>
                </a:spcAft>
                <a:defRPr/>
              </a:pPr>
              <a:r>
                <a:rPr kumimoji="0" lang="en-US" sz="1537" b="1">
                  <a:gradFill>
                    <a:gsLst>
                      <a:gs pos="0">
                        <a:prstClr val="white"/>
                      </a:gs>
                      <a:gs pos="100000">
                        <a:prstClr val="white"/>
                      </a:gs>
                    </a:gsLst>
                    <a:lin ang="5400000" scaled="0"/>
                  </a:gradFill>
                  <a:latin typeface="Segoe UI" panose="020B0502040204020203" pitchFamily="34" charset="0"/>
                  <a:cs typeface="Segoe UI" panose="020B0502040204020203" pitchFamily="34" charset="0"/>
                </a:rPr>
                <a:t>Microsoft Security Graph</a:t>
              </a:r>
            </a:p>
          </p:txBody>
        </p:sp>
        <p:sp>
          <p:nvSpPr>
            <p:cNvPr id="85" name="Isosceles Triangle 1">
              <a:extLst>
                <a:ext uri="{FF2B5EF4-FFF2-40B4-BE49-F238E27FC236}">
                  <a16:creationId xmlns:a16="http://schemas.microsoft.com/office/drawing/2014/main" id="{414F3666-D2BA-4A5E-AF2C-8B4BCF50555E}"/>
                </a:ext>
              </a:extLst>
            </p:cNvPr>
            <p:cNvSpPr/>
            <p:nvPr/>
          </p:nvSpPr>
          <p:spPr bwMode="auto">
            <a:xfrm rot="14615920">
              <a:off x="8044726" y="1661427"/>
              <a:ext cx="626273" cy="628626"/>
            </a:xfrm>
            <a:prstGeom prst="triangle">
              <a:avLst/>
            </a:prstGeom>
            <a:solidFill>
              <a:srgbClr val="00B0F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5761" tIns="140609" rIns="175761" bIns="140609" numCol="1" rtlCol="0" anchor="t" anchorCtr="0" compatLnSpc="1">
              <a:prstTxWarp prst="textNoShape">
                <a:avLst/>
              </a:prstTxWarp>
            </a:bodyPr>
            <a:lstStyle/>
            <a:p>
              <a:pPr algn="ctr" defTabSz="896094" fontAlgn="base">
                <a:spcBef>
                  <a:spcPct val="0"/>
                </a:spcBef>
                <a:spcAft>
                  <a:spcPct val="0"/>
                </a:spcAft>
                <a:defRPr/>
              </a:pPr>
              <a:endParaRPr kumimoji="0" lang="en-US" sz="1922">
                <a:gradFill>
                  <a:gsLst>
                    <a:gs pos="0">
                      <a:prstClr val="white"/>
                    </a:gs>
                    <a:gs pos="100000">
                      <a:prstClr val="white"/>
                    </a:gs>
                  </a:gsLst>
                  <a:lin ang="5400000" scaled="0"/>
                </a:gradFill>
                <a:latin typeface="Calibri" panose="020F0502020204030204"/>
              </a:endParaRPr>
            </a:p>
          </p:txBody>
        </p:sp>
        <p:sp>
          <p:nvSpPr>
            <p:cNvPr id="86" name="Rectangle 127">
              <a:extLst>
                <a:ext uri="{FF2B5EF4-FFF2-40B4-BE49-F238E27FC236}">
                  <a16:creationId xmlns:a16="http://schemas.microsoft.com/office/drawing/2014/main" id="{8360C8F7-AFE1-459B-B923-6EC0E246E625}"/>
                </a:ext>
              </a:extLst>
            </p:cNvPr>
            <p:cNvSpPr/>
            <p:nvPr/>
          </p:nvSpPr>
          <p:spPr bwMode="auto">
            <a:xfrm>
              <a:off x="8484496" y="1570112"/>
              <a:ext cx="3468936" cy="546623"/>
            </a:xfrm>
            <a:prstGeom prst="rect">
              <a:avLst/>
            </a:prstGeom>
            <a:solidFill>
              <a:srgbClr val="00B0F0"/>
            </a:solidFill>
            <a:ln w="38100">
              <a:solidFill>
                <a:srgbClr val="00B0F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5761" tIns="140609" rIns="175761" bIns="140609" numCol="1" rtlCol="0" anchor="ctr" anchorCtr="0" compatLnSpc="1">
              <a:prstTxWarp prst="textNoShape">
                <a:avLst/>
              </a:prstTxWarp>
            </a:bodyPr>
            <a:lstStyle/>
            <a:p>
              <a:pPr algn="ctr" defTabSz="896094" fontAlgn="base">
                <a:spcBef>
                  <a:spcPct val="0"/>
                </a:spcBef>
                <a:spcAft>
                  <a:spcPct val="0"/>
                </a:spcAft>
                <a:defRPr/>
              </a:pPr>
              <a:r>
                <a:rPr kumimoji="0" lang="en-US" sz="1537" b="1">
                  <a:gradFill>
                    <a:gsLst>
                      <a:gs pos="0">
                        <a:prstClr val="white"/>
                      </a:gs>
                      <a:gs pos="100000">
                        <a:prstClr val="white"/>
                      </a:gs>
                    </a:gsLst>
                    <a:lin ang="5400000" scaled="0"/>
                  </a:gradFill>
                  <a:latin typeface="Segoe UI" panose="020B0502040204020203" pitchFamily="34" charset="0"/>
                  <a:cs typeface="Segoe UI" panose="020B0502040204020203" pitchFamily="34" charset="0"/>
                </a:rPr>
                <a:t>Microsoft Graph</a:t>
              </a:r>
            </a:p>
          </p:txBody>
        </p:sp>
      </p:grpSp>
      <p:sp>
        <p:nvSpPr>
          <p:cNvPr id="13" name="Rectangle 31">
            <a:extLst>
              <a:ext uri="{FF2B5EF4-FFF2-40B4-BE49-F238E27FC236}">
                <a16:creationId xmlns:a16="http://schemas.microsoft.com/office/drawing/2014/main" id="{C3E37365-577B-4DC9-8BEB-0876E822F5C1}"/>
              </a:ext>
            </a:extLst>
          </p:cNvPr>
          <p:cNvSpPr/>
          <p:nvPr/>
        </p:nvSpPr>
        <p:spPr>
          <a:xfrm>
            <a:off x="2869731" y="4629617"/>
            <a:ext cx="7850687" cy="475587"/>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354">
              <a:defRPr/>
            </a:pPr>
            <a:r>
              <a:rPr kumimoji="0" lang="en-US" sz="1345">
                <a:solidFill>
                  <a:prstClr val="white"/>
                </a:solidFill>
                <a:latin typeface="Calibri" panose="020F0502020204030204"/>
              </a:rPr>
              <a:t>OpenID Connect and </a:t>
            </a:r>
            <a:r>
              <a:rPr kumimoji="0" lang="en-US" sz="1345" err="1">
                <a:solidFill>
                  <a:prstClr val="white"/>
                </a:solidFill>
                <a:latin typeface="Calibri" panose="020F0502020204030204"/>
              </a:rPr>
              <a:t>Oauth</a:t>
            </a:r>
            <a:r>
              <a:rPr kumimoji="0" lang="en-US" sz="1345">
                <a:solidFill>
                  <a:prstClr val="white"/>
                </a:solidFill>
                <a:latin typeface="Calibri" panose="020F0502020204030204"/>
              </a:rPr>
              <a:t> 2.0</a:t>
            </a:r>
          </a:p>
        </p:txBody>
      </p:sp>
      <p:sp>
        <p:nvSpPr>
          <p:cNvPr id="14" name="Rectangle 129">
            <a:extLst>
              <a:ext uri="{FF2B5EF4-FFF2-40B4-BE49-F238E27FC236}">
                <a16:creationId xmlns:a16="http://schemas.microsoft.com/office/drawing/2014/main" id="{A59F9F69-700E-49FC-BE14-FEC8D34573E0}"/>
              </a:ext>
            </a:extLst>
          </p:cNvPr>
          <p:cNvSpPr/>
          <p:nvPr/>
        </p:nvSpPr>
        <p:spPr bwMode="auto">
          <a:xfrm>
            <a:off x="992227" y="1610088"/>
            <a:ext cx="1680780" cy="785951"/>
          </a:xfrm>
          <a:prstGeom prst="rect">
            <a:avLst/>
          </a:prstGeom>
          <a:solidFill>
            <a:srgbClr val="0078D7"/>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5761" tIns="140609" rIns="175761" bIns="140609" numCol="1" rtlCol="0" anchor="ctr" anchorCtr="0" compatLnSpc="1">
            <a:prstTxWarp prst="textNoShape">
              <a:avLst/>
            </a:prstTxWarp>
          </a:bodyPr>
          <a:lstStyle/>
          <a:p>
            <a:pPr defTabSz="896094" fontAlgn="base">
              <a:spcBef>
                <a:spcPct val="0"/>
              </a:spcBef>
              <a:spcAft>
                <a:spcPct val="0"/>
              </a:spcAft>
              <a:defRPr/>
            </a:pPr>
            <a:r>
              <a:rPr kumimoji="0" lang="en-US" sz="1274">
                <a:gradFill>
                  <a:gsLst>
                    <a:gs pos="0">
                      <a:prstClr val="white"/>
                    </a:gs>
                    <a:gs pos="100000">
                      <a:prstClr val="white"/>
                    </a:gs>
                  </a:gsLst>
                  <a:lin ang="5400000" scaled="0"/>
                </a:gradFill>
                <a:latin typeface="Segoe UI" panose="020B0502040204020203" pitchFamily="34" charset="0"/>
                <a:cs typeface="Segoe UI" panose="020B0502040204020203" pitchFamily="34" charset="0"/>
              </a:rPr>
              <a:t>Providers</a:t>
            </a:r>
          </a:p>
        </p:txBody>
      </p:sp>
      <p:sp>
        <p:nvSpPr>
          <p:cNvPr id="15" name="Rectangle 155">
            <a:extLst>
              <a:ext uri="{FF2B5EF4-FFF2-40B4-BE49-F238E27FC236}">
                <a16:creationId xmlns:a16="http://schemas.microsoft.com/office/drawing/2014/main" id="{FBAA7B58-11DC-4011-A416-C4F39AA8A514}"/>
              </a:ext>
            </a:extLst>
          </p:cNvPr>
          <p:cNvSpPr/>
          <p:nvPr/>
        </p:nvSpPr>
        <p:spPr>
          <a:xfrm>
            <a:off x="2835492" y="1610087"/>
            <a:ext cx="7850687" cy="78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354">
              <a:defRPr/>
            </a:pPr>
            <a:endParaRPr kumimoji="0" lang="en-US" sz="1730">
              <a:solidFill>
                <a:prstClr val="white"/>
              </a:solidFill>
              <a:latin typeface="Calibri" panose="020F0502020204030204"/>
            </a:endParaRPr>
          </a:p>
        </p:txBody>
      </p:sp>
      <p:sp>
        <p:nvSpPr>
          <p:cNvPr id="16" name="Rectangle 20">
            <a:extLst>
              <a:ext uri="{FF2B5EF4-FFF2-40B4-BE49-F238E27FC236}">
                <a16:creationId xmlns:a16="http://schemas.microsoft.com/office/drawing/2014/main" id="{B3A30B2D-AC33-4D7A-855C-BDD25A6D4377}"/>
              </a:ext>
            </a:extLst>
          </p:cNvPr>
          <p:cNvSpPr/>
          <p:nvPr/>
        </p:nvSpPr>
        <p:spPr>
          <a:xfrm>
            <a:off x="9735115" y="1722993"/>
            <a:ext cx="811354" cy="630665"/>
          </a:xfrm>
          <a:prstGeom prst="rect">
            <a:avLst/>
          </a:prstGeom>
          <a:solidFill>
            <a:srgbClr val="007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386">
              <a:defRPr/>
            </a:pPr>
            <a:endParaRPr lang="en-US" sz="1730">
              <a:solidFill>
                <a:prstClr val="white"/>
              </a:solidFill>
              <a:latin typeface="Segoe UI"/>
            </a:endParaRPr>
          </a:p>
        </p:txBody>
      </p:sp>
      <p:sp>
        <p:nvSpPr>
          <p:cNvPr id="17" name="TextBox 156">
            <a:extLst>
              <a:ext uri="{FF2B5EF4-FFF2-40B4-BE49-F238E27FC236}">
                <a16:creationId xmlns:a16="http://schemas.microsoft.com/office/drawing/2014/main" id="{860F351A-99A0-49DA-8758-C48E9DA7A546}"/>
              </a:ext>
            </a:extLst>
          </p:cNvPr>
          <p:cNvSpPr txBox="1"/>
          <p:nvPr/>
        </p:nvSpPr>
        <p:spPr>
          <a:xfrm flipH="1">
            <a:off x="3624066" y="2073621"/>
            <a:ext cx="1012330" cy="491673"/>
          </a:xfrm>
          <a:prstGeom prst="rect">
            <a:avLst/>
          </a:prstGeom>
          <a:noFill/>
        </p:spPr>
        <p:txBody>
          <a:bodyPr wrap="square" rtlCol="0">
            <a:spAutoFit/>
          </a:bodyPr>
          <a:lstStyle/>
          <a:p>
            <a:pPr algn="ctr" defTabSz="896354">
              <a:defRPr/>
            </a:pPr>
            <a:r>
              <a:rPr kumimoji="0" lang="en-US" sz="865">
                <a:solidFill>
                  <a:prstClr val="black"/>
                </a:solidFill>
                <a:latin typeface="Segoe UI" panose="020B0502040204020203" pitchFamily="34" charset="0"/>
                <a:cs typeface="Segoe UI" panose="020B0502040204020203" pitchFamily="34" charset="0"/>
              </a:rPr>
              <a:t>Azure AD Identity Protection</a:t>
            </a:r>
          </a:p>
        </p:txBody>
      </p:sp>
      <p:pic>
        <p:nvPicPr>
          <p:cNvPr id="18" name="Picture 157">
            <a:extLst>
              <a:ext uri="{FF2B5EF4-FFF2-40B4-BE49-F238E27FC236}">
                <a16:creationId xmlns:a16="http://schemas.microsoft.com/office/drawing/2014/main" id="{3A95E115-0D76-491B-BDBC-95761F10D0A1}"/>
              </a:ext>
            </a:extLst>
          </p:cNvPr>
          <p:cNvPicPr>
            <a:picLocks noChangeAspect="1"/>
          </p:cNvPicPr>
          <p:nvPr/>
        </p:nvPicPr>
        <p:blipFill>
          <a:blip r:embed="rId4"/>
          <a:stretch>
            <a:fillRect/>
          </a:stretch>
        </p:blipFill>
        <p:spPr>
          <a:xfrm flipH="1">
            <a:off x="3959877" y="1780526"/>
            <a:ext cx="317073" cy="303122"/>
          </a:xfrm>
          <a:prstGeom prst="rect">
            <a:avLst/>
          </a:prstGeom>
        </p:spPr>
      </p:pic>
      <p:pic>
        <p:nvPicPr>
          <p:cNvPr id="19" name="Picture 158">
            <a:extLst>
              <a:ext uri="{FF2B5EF4-FFF2-40B4-BE49-F238E27FC236}">
                <a16:creationId xmlns:a16="http://schemas.microsoft.com/office/drawing/2014/main" id="{4D530F1A-920F-49C6-9CB4-A3A5F4DDD315}"/>
              </a:ext>
            </a:extLst>
          </p:cNvPr>
          <p:cNvPicPr>
            <a:picLocks noChangeAspect="1"/>
          </p:cNvPicPr>
          <p:nvPr/>
        </p:nvPicPr>
        <p:blipFill rotWithShape="1">
          <a:blip r:embed="rId5"/>
          <a:srcRect l="13921" r="13136" b="25215"/>
          <a:stretch/>
        </p:blipFill>
        <p:spPr>
          <a:xfrm flipH="1">
            <a:off x="9204060" y="1816940"/>
            <a:ext cx="317136" cy="277329"/>
          </a:xfrm>
          <a:prstGeom prst="rect">
            <a:avLst/>
          </a:prstGeom>
        </p:spPr>
      </p:pic>
      <p:sp>
        <p:nvSpPr>
          <p:cNvPr id="20" name="TextBox 159">
            <a:extLst>
              <a:ext uri="{FF2B5EF4-FFF2-40B4-BE49-F238E27FC236}">
                <a16:creationId xmlns:a16="http://schemas.microsoft.com/office/drawing/2014/main" id="{DDD4DD84-A376-4BE2-96D2-370244DEA92B}"/>
              </a:ext>
            </a:extLst>
          </p:cNvPr>
          <p:cNvSpPr txBox="1"/>
          <p:nvPr/>
        </p:nvSpPr>
        <p:spPr>
          <a:xfrm flipH="1">
            <a:off x="9105783" y="2081558"/>
            <a:ext cx="592359" cy="491673"/>
          </a:xfrm>
          <a:prstGeom prst="rect">
            <a:avLst/>
          </a:prstGeom>
          <a:noFill/>
        </p:spPr>
        <p:txBody>
          <a:bodyPr wrap="square" rtlCol="0">
            <a:spAutoFit/>
          </a:bodyPr>
          <a:lstStyle/>
          <a:p>
            <a:pPr algn="ctr" defTabSz="896354">
              <a:defRPr/>
            </a:pPr>
            <a:r>
              <a:rPr kumimoji="0" lang="en-US" sz="865">
                <a:solidFill>
                  <a:prstClr val="black"/>
                </a:solidFill>
                <a:latin typeface="Segoe UI" panose="020B0502040204020203" pitchFamily="34" charset="0"/>
                <a:cs typeface="Segoe UI" panose="020B0502040204020203" pitchFamily="34" charset="0"/>
              </a:rPr>
              <a:t>Microsoft Intune</a:t>
            </a:r>
          </a:p>
        </p:txBody>
      </p:sp>
      <p:sp>
        <p:nvSpPr>
          <p:cNvPr id="21" name="TextBox 161">
            <a:extLst>
              <a:ext uri="{FF2B5EF4-FFF2-40B4-BE49-F238E27FC236}">
                <a16:creationId xmlns:a16="http://schemas.microsoft.com/office/drawing/2014/main" id="{E6D7FEAE-E84D-483D-AFC7-F1BE2236EEF7}"/>
              </a:ext>
            </a:extLst>
          </p:cNvPr>
          <p:cNvSpPr txBox="1"/>
          <p:nvPr/>
        </p:nvSpPr>
        <p:spPr>
          <a:xfrm flipH="1">
            <a:off x="4642308" y="2107110"/>
            <a:ext cx="782567" cy="491673"/>
          </a:xfrm>
          <a:prstGeom prst="rect">
            <a:avLst/>
          </a:prstGeom>
          <a:noFill/>
        </p:spPr>
        <p:txBody>
          <a:bodyPr wrap="square" rtlCol="0">
            <a:spAutoFit/>
          </a:bodyPr>
          <a:lstStyle/>
          <a:p>
            <a:pPr algn="ctr" defTabSz="896354">
              <a:defRPr/>
            </a:pPr>
            <a:r>
              <a:rPr kumimoji="0" lang="en-US" sz="865">
                <a:solidFill>
                  <a:prstClr val="black"/>
                </a:solidFill>
                <a:latin typeface="Segoe UI" panose="020B0502040204020203" pitchFamily="34" charset="0"/>
                <a:cs typeface="Segoe UI" panose="020B0502040204020203" pitchFamily="34" charset="0"/>
              </a:rPr>
              <a:t>Windows Defender ATP</a:t>
            </a:r>
          </a:p>
        </p:txBody>
      </p:sp>
      <p:sp>
        <p:nvSpPr>
          <p:cNvPr id="22" name="TextBox 167">
            <a:extLst>
              <a:ext uri="{FF2B5EF4-FFF2-40B4-BE49-F238E27FC236}">
                <a16:creationId xmlns:a16="http://schemas.microsoft.com/office/drawing/2014/main" id="{4E06B05E-967D-4245-9BD2-A9AE676DAFA6}"/>
              </a:ext>
            </a:extLst>
          </p:cNvPr>
          <p:cNvSpPr txBox="1"/>
          <p:nvPr/>
        </p:nvSpPr>
        <p:spPr>
          <a:xfrm flipH="1">
            <a:off x="6345280" y="2159320"/>
            <a:ext cx="831110" cy="358560"/>
          </a:xfrm>
          <a:prstGeom prst="rect">
            <a:avLst/>
          </a:prstGeom>
          <a:noFill/>
        </p:spPr>
        <p:txBody>
          <a:bodyPr wrap="square" rtlCol="0">
            <a:spAutoFit/>
          </a:bodyPr>
          <a:lstStyle/>
          <a:p>
            <a:pPr algn="ctr" defTabSz="896354">
              <a:defRPr/>
            </a:pPr>
            <a:r>
              <a:rPr kumimoji="0" lang="en-US" sz="865">
                <a:solidFill>
                  <a:prstClr val="black"/>
                </a:solidFill>
                <a:latin typeface="Segoe UI" panose="020B0502040204020203" pitchFamily="34" charset="0"/>
                <a:cs typeface="Segoe UI" panose="020B0502040204020203" pitchFamily="34" charset="0"/>
              </a:rPr>
              <a:t>Office 365 ATP</a:t>
            </a:r>
          </a:p>
        </p:txBody>
      </p:sp>
      <p:pic>
        <p:nvPicPr>
          <p:cNvPr id="23" name="Picture 168">
            <a:extLst>
              <a:ext uri="{FF2B5EF4-FFF2-40B4-BE49-F238E27FC236}">
                <a16:creationId xmlns:a16="http://schemas.microsoft.com/office/drawing/2014/main" id="{58570B2D-78BC-4577-8FAC-5D4B18491B94}"/>
              </a:ext>
            </a:extLst>
          </p:cNvPr>
          <p:cNvPicPr>
            <a:picLocks noChangeAspect="1"/>
          </p:cNvPicPr>
          <p:nvPr/>
        </p:nvPicPr>
        <p:blipFill>
          <a:blip r:embed="rId6"/>
          <a:stretch>
            <a:fillRect/>
          </a:stretch>
        </p:blipFill>
        <p:spPr>
          <a:xfrm flipH="1">
            <a:off x="7474844" y="1818780"/>
            <a:ext cx="349108" cy="283060"/>
          </a:xfrm>
          <a:prstGeom prst="rect">
            <a:avLst/>
          </a:prstGeom>
        </p:spPr>
      </p:pic>
      <p:sp>
        <p:nvSpPr>
          <p:cNvPr id="24" name="TextBox 169">
            <a:extLst>
              <a:ext uri="{FF2B5EF4-FFF2-40B4-BE49-F238E27FC236}">
                <a16:creationId xmlns:a16="http://schemas.microsoft.com/office/drawing/2014/main" id="{7E50E497-A6D7-4893-BCED-02DA39B45908}"/>
              </a:ext>
            </a:extLst>
          </p:cNvPr>
          <p:cNvSpPr txBox="1"/>
          <p:nvPr/>
        </p:nvSpPr>
        <p:spPr>
          <a:xfrm flipH="1">
            <a:off x="7201382" y="2090336"/>
            <a:ext cx="978873" cy="491673"/>
          </a:xfrm>
          <a:prstGeom prst="rect">
            <a:avLst/>
          </a:prstGeom>
          <a:noFill/>
        </p:spPr>
        <p:txBody>
          <a:bodyPr wrap="square" rtlCol="0">
            <a:spAutoFit/>
          </a:bodyPr>
          <a:lstStyle/>
          <a:p>
            <a:pPr algn="ctr" defTabSz="896354">
              <a:defRPr/>
            </a:pPr>
            <a:r>
              <a:rPr kumimoji="0" lang="en-US" sz="865">
                <a:solidFill>
                  <a:prstClr val="black"/>
                </a:solidFill>
                <a:latin typeface="Segoe UI" panose="020B0502040204020203" pitchFamily="34" charset="0"/>
                <a:cs typeface="Segoe UI" panose="020B0502040204020203" pitchFamily="34" charset="0"/>
              </a:rPr>
              <a:t>Cloud Application Security</a:t>
            </a:r>
          </a:p>
        </p:txBody>
      </p:sp>
      <p:pic>
        <p:nvPicPr>
          <p:cNvPr id="25" name="Picture 171">
            <a:extLst>
              <a:ext uri="{FF2B5EF4-FFF2-40B4-BE49-F238E27FC236}">
                <a16:creationId xmlns:a16="http://schemas.microsoft.com/office/drawing/2014/main" id="{8433BD92-6465-43A5-8407-AA8CFAF0C8E6}"/>
              </a:ext>
            </a:extLst>
          </p:cNvPr>
          <p:cNvPicPr>
            <a:picLocks noChangeAspect="1"/>
          </p:cNvPicPr>
          <p:nvPr/>
        </p:nvPicPr>
        <p:blipFill>
          <a:blip r:embed="rId7"/>
          <a:stretch>
            <a:fillRect/>
          </a:stretch>
        </p:blipFill>
        <p:spPr>
          <a:xfrm flipH="1">
            <a:off x="3169395" y="1792355"/>
            <a:ext cx="270148" cy="270148"/>
          </a:xfrm>
          <a:prstGeom prst="rect">
            <a:avLst/>
          </a:prstGeom>
        </p:spPr>
      </p:pic>
      <p:sp>
        <p:nvSpPr>
          <p:cNvPr id="26" name="TextBox 172">
            <a:extLst>
              <a:ext uri="{FF2B5EF4-FFF2-40B4-BE49-F238E27FC236}">
                <a16:creationId xmlns:a16="http://schemas.microsoft.com/office/drawing/2014/main" id="{9CF4261E-7E81-40FA-B489-A2D014CDFE4F}"/>
              </a:ext>
            </a:extLst>
          </p:cNvPr>
          <p:cNvSpPr txBox="1"/>
          <p:nvPr/>
        </p:nvSpPr>
        <p:spPr>
          <a:xfrm flipH="1">
            <a:off x="2919990" y="2132374"/>
            <a:ext cx="776370" cy="225446"/>
          </a:xfrm>
          <a:prstGeom prst="rect">
            <a:avLst/>
          </a:prstGeom>
          <a:noFill/>
        </p:spPr>
        <p:txBody>
          <a:bodyPr wrap="square" rtlCol="0">
            <a:spAutoFit/>
          </a:bodyPr>
          <a:lstStyle/>
          <a:p>
            <a:pPr algn="ctr" defTabSz="896354">
              <a:defRPr/>
            </a:pPr>
            <a:r>
              <a:rPr kumimoji="0" lang="en-US" sz="865">
                <a:solidFill>
                  <a:prstClr val="black"/>
                </a:solidFill>
                <a:latin typeface="Segoe UI" panose="020B0502040204020203" pitchFamily="34" charset="0"/>
                <a:cs typeface="Segoe UI" panose="020B0502040204020203" pitchFamily="34" charset="0"/>
              </a:rPr>
              <a:t>Azure ATP</a:t>
            </a:r>
          </a:p>
        </p:txBody>
      </p:sp>
      <p:pic>
        <p:nvPicPr>
          <p:cNvPr id="27" name="Picture 2" descr="cid:image001.png@01D1EE2E.63E62AF0">
            <a:extLst>
              <a:ext uri="{FF2B5EF4-FFF2-40B4-BE49-F238E27FC236}">
                <a16:creationId xmlns:a16="http://schemas.microsoft.com/office/drawing/2014/main" id="{76C99E00-1F2E-4AAE-B722-2F35930334E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8506857" y="1807180"/>
            <a:ext cx="240517" cy="28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175">
            <a:extLst>
              <a:ext uri="{FF2B5EF4-FFF2-40B4-BE49-F238E27FC236}">
                <a16:creationId xmlns:a16="http://schemas.microsoft.com/office/drawing/2014/main" id="{B1E1E089-031D-4E27-ADED-7491AB45DEAD}"/>
              </a:ext>
            </a:extLst>
          </p:cNvPr>
          <p:cNvSpPr txBox="1"/>
          <p:nvPr/>
        </p:nvSpPr>
        <p:spPr>
          <a:xfrm flipH="1">
            <a:off x="5435850" y="2093227"/>
            <a:ext cx="885220" cy="358560"/>
          </a:xfrm>
          <a:prstGeom prst="rect">
            <a:avLst/>
          </a:prstGeom>
          <a:noFill/>
        </p:spPr>
        <p:txBody>
          <a:bodyPr wrap="square" rtlCol="0">
            <a:spAutoFit/>
          </a:bodyPr>
          <a:lstStyle/>
          <a:p>
            <a:pPr algn="ctr" defTabSz="896354">
              <a:defRPr/>
            </a:pPr>
            <a:r>
              <a:rPr lang="en-US" sz="865">
                <a:solidFill>
                  <a:prstClr val="black"/>
                </a:solidFill>
                <a:latin typeface="Segoe UI" panose="020B0502040204020203" pitchFamily="34" charset="0"/>
                <a:cs typeface="Segoe UI" panose="020B0502040204020203" pitchFamily="34" charset="0"/>
              </a:rPr>
              <a:t>A</a:t>
            </a:r>
            <a:r>
              <a:rPr kumimoji="0" lang="en-US" sz="865" err="1">
                <a:solidFill>
                  <a:prstClr val="black"/>
                </a:solidFill>
                <a:latin typeface="Segoe UI" panose="020B0502040204020203" pitchFamily="34" charset="0"/>
                <a:cs typeface="Segoe UI" panose="020B0502040204020203" pitchFamily="34" charset="0"/>
              </a:rPr>
              <a:t>zure</a:t>
            </a:r>
            <a:r>
              <a:rPr kumimoji="0" lang="en-US" sz="865">
                <a:solidFill>
                  <a:prstClr val="black"/>
                </a:solidFill>
                <a:latin typeface="Segoe UI" panose="020B0502040204020203" pitchFamily="34" charset="0"/>
                <a:cs typeface="Segoe UI" panose="020B0502040204020203" pitchFamily="34" charset="0"/>
              </a:rPr>
              <a:t> Security Center</a:t>
            </a:r>
          </a:p>
        </p:txBody>
      </p:sp>
      <p:sp>
        <p:nvSpPr>
          <p:cNvPr id="29" name="TextBox 176">
            <a:extLst>
              <a:ext uri="{FF2B5EF4-FFF2-40B4-BE49-F238E27FC236}">
                <a16:creationId xmlns:a16="http://schemas.microsoft.com/office/drawing/2014/main" id="{9A0C8825-7C1C-407B-B312-3E3507AECA72}"/>
              </a:ext>
            </a:extLst>
          </p:cNvPr>
          <p:cNvSpPr txBox="1"/>
          <p:nvPr/>
        </p:nvSpPr>
        <p:spPr>
          <a:xfrm flipH="1">
            <a:off x="8219435" y="2088999"/>
            <a:ext cx="906265" cy="491673"/>
          </a:xfrm>
          <a:prstGeom prst="rect">
            <a:avLst/>
          </a:prstGeom>
          <a:noFill/>
        </p:spPr>
        <p:txBody>
          <a:bodyPr wrap="square" rtlCol="0">
            <a:spAutoFit/>
          </a:bodyPr>
          <a:lstStyle/>
          <a:p>
            <a:pPr algn="ctr" defTabSz="896354">
              <a:defRPr/>
            </a:pPr>
            <a:r>
              <a:rPr kumimoji="0" lang="en-US" sz="865">
                <a:solidFill>
                  <a:prstClr val="black"/>
                </a:solidFill>
                <a:latin typeface="Segoe UI" panose="020B0502040204020203" pitchFamily="34" charset="0"/>
                <a:cs typeface="Segoe UI" panose="020B0502040204020203" pitchFamily="34" charset="0"/>
              </a:rPr>
              <a:t>Azure Information</a:t>
            </a:r>
          </a:p>
          <a:p>
            <a:pPr algn="ctr" defTabSz="896354">
              <a:defRPr/>
            </a:pPr>
            <a:r>
              <a:rPr kumimoji="0" lang="en-US" sz="865">
                <a:solidFill>
                  <a:prstClr val="black"/>
                </a:solidFill>
                <a:latin typeface="Segoe UI" panose="020B0502040204020203" pitchFamily="34" charset="0"/>
                <a:cs typeface="Segoe UI" panose="020B0502040204020203" pitchFamily="34" charset="0"/>
              </a:rPr>
              <a:t>Protection</a:t>
            </a:r>
          </a:p>
        </p:txBody>
      </p:sp>
      <p:pic>
        <p:nvPicPr>
          <p:cNvPr id="30" name="Picture 4">
            <a:extLst>
              <a:ext uri="{FF2B5EF4-FFF2-40B4-BE49-F238E27FC236}">
                <a16:creationId xmlns:a16="http://schemas.microsoft.com/office/drawing/2014/main" id="{EC359C75-2800-4D8C-A4D0-5FB278995CEB}"/>
              </a:ext>
            </a:extLst>
          </p:cNvPr>
          <p:cNvPicPr>
            <a:picLocks noChangeAspect="1"/>
          </p:cNvPicPr>
          <p:nvPr/>
        </p:nvPicPr>
        <p:blipFill rotWithShape="1">
          <a:blip r:embed="rId9"/>
          <a:srcRect r="76999"/>
          <a:stretch/>
        </p:blipFill>
        <p:spPr>
          <a:xfrm>
            <a:off x="4896980" y="1805228"/>
            <a:ext cx="285018" cy="271680"/>
          </a:xfrm>
          <a:prstGeom prst="rect">
            <a:avLst/>
          </a:prstGeom>
        </p:spPr>
      </p:pic>
      <p:pic>
        <p:nvPicPr>
          <p:cNvPr id="31" name="Graphic 12">
            <a:extLst>
              <a:ext uri="{FF2B5EF4-FFF2-40B4-BE49-F238E27FC236}">
                <a16:creationId xmlns:a16="http://schemas.microsoft.com/office/drawing/2014/main" id="{504627E3-C116-4083-85C0-2BDD422ABF82}"/>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6447" t="14275" r="58280" b="19031"/>
          <a:stretch/>
        </p:blipFill>
        <p:spPr>
          <a:xfrm>
            <a:off x="5685461" y="1717638"/>
            <a:ext cx="454252" cy="383439"/>
          </a:xfrm>
          <a:prstGeom prst="rect">
            <a:avLst/>
          </a:prstGeom>
        </p:spPr>
      </p:pic>
      <p:pic>
        <p:nvPicPr>
          <p:cNvPr id="32" name="Picture 15">
            <a:extLst>
              <a:ext uri="{FF2B5EF4-FFF2-40B4-BE49-F238E27FC236}">
                <a16:creationId xmlns:a16="http://schemas.microsoft.com/office/drawing/2014/main" id="{B79041E2-7420-4B7F-A517-649A610B6780}"/>
              </a:ext>
            </a:extLst>
          </p:cNvPr>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5900"/>
                    </a14:imgEffect>
                  </a14:imgLayer>
                </a14:imgProps>
              </a:ext>
            </a:extLst>
          </a:blip>
          <a:srcRect r="79615" b="25310"/>
          <a:stretch/>
        </p:blipFill>
        <p:spPr>
          <a:xfrm>
            <a:off x="6574324" y="1752571"/>
            <a:ext cx="377908" cy="383439"/>
          </a:xfrm>
          <a:prstGeom prst="rect">
            <a:avLst/>
          </a:prstGeom>
        </p:spPr>
      </p:pic>
      <p:grpSp>
        <p:nvGrpSpPr>
          <p:cNvPr id="33" name="Group 14">
            <a:extLst>
              <a:ext uri="{FF2B5EF4-FFF2-40B4-BE49-F238E27FC236}">
                <a16:creationId xmlns:a16="http://schemas.microsoft.com/office/drawing/2014/main" id="{C3ADC58C-3926-46B3-B35E-402A7E2F03C1}"/>
              </a:ext>
            </a:extLst>
          </p:cNvPr>
          <p:cNvGrpSpPr/>
          <p:nvPr/>
        </p:nvGrpSpPr>
        <p:grpSpPr>
          <a:xfrm>
            <a:off x="9843139" y="1805229"/>
            <a:ext cx="592359" cy="766133"/>
            <a:chOff x="11110477" y="323258"/>
            <a:chExt cx="725203" cy="937950"/>
          </a:xfrm>
        </p:grpSpPr>
        <p:sp>
          <p:nvSpPr>
            <p:cNvPr id="51" name="TextBox 174">
              <a:extLst>
                <a:ext uri="{FF2B5EF4-FFF2-40B4-BE49-F238E27FC236}">
                  <a16:creationId xmlns:a16="http://schemas.microsoft.com/office/drawing/2014/main" id="{DDB4A983-87FC-4CD6-B554-AE778A868E5D}"/>
                </a:ext>
              </a:extLst>
            </p:cNvPr>
            <p:cNvSpPr txBox="1"/>
            <p:nvPr/>
          </p:nvSpPr>
          <p:spPr>
            <a:xfrm flipH="1">
              <a:off x="11110477" y="659270"/>
              <a:ext cx="725203" cy="601938"/>
            </a:xfrm>
            <a:prstGeom prst="rect">
              <a:avLst/>
            </a:prstGeom>
            <a:noFill/>
          </p:spPr>
          <p:txBody>
            <a:bodyPr wrap="square" rtlCol="0">
              <a:spAutoFit/>
            </a:bodyPr>
            <a:lstStyle/>
            <a:p>
              <a:pPr algn="ctr" defTabSz="896354">
                <a:defRPr/>
              </a:pPr>
              <a:r>
                <a:rPr kumimoji="0" lang="en-US" sz="865">
                  <a:solidFill>
                    <a:prstClr val="white"/>
                  </a:solidFill>
                  <a:latin typeface="Segoe UI" panose="020B0502040204020203" pitchFamily="34" charset="0"/>
                  <a:cs typeface="Segoe UI" panose="020B0502040204020203" pitchFamily="34" charset="0"/>
                </a:rPr>
                <a:t>Ecosystem</a:t>
              </a:r>
            </a:p>
            <a:p>
              <a:pPr algn="ctr" defTabSz="896354">
                <a:defRPr/>
              </a:pPr>
              <a:r>
                <a:rPr kumimoji="0" lang="en-US" sz="865">
                  <a:solidFill>
                    <a:prstClr val="white"/>
                  </a:solidFill>
                  <a:latin typeface="Segoe UI" panose="020B0502040204020203" pitchFamily="34" charset="0"/>
                  <a:cs typeface="Segoe UI" panose="020B0502040204020203" pitchFamily="34" charset="0"/>
                </a:rPr>
                <a:t>Partners</a:t>
              </a:r>
            </a:p>
          </p:txBody>
        </p:sp>
        <p:sp>
          <p:nvSpPr>
            <p:cNvPr id="52" name="Commitments_EC4D">
              <a:extLst>
                <a:ext uri="{FF2B5EF4-FFF2-40B4-BE49-F238E27FC236}">
                  <a16:creationId xmlns:a16="http://schemas.microsoft.com/office/drawing/2014/main" id="{09C415F4-29E3-48C7-9521-66F63AE8CFFB}"/>
                </a:ext>
              </a:extLst>
            </p:cNvPr>
            <p:cNvSpPr>
              <a:spLocks noChangeAspect="1" noEditPoints="1"/>
            </p:cNvSpPr>
            <p:nvPr/>
          </p:nvSpPr>
          <p:spPr bwMode="auto">
            <a:xfrm>
              <a:off x="11266132" y="323258"/>
              <a:ext cx="362108" cy="339523"/>
            </a:xfrm>
            <a:custGeom>
              <a:avLst/>
              <a:gdLst>
                <a:gd name="T0" fmla="*/ 56 w 3762"/>
                <a:gd name="T1" fmla="*/ 1280 h 3526"/>
                <a:gd name="T2" fmla="*/ 1246 w 3762"/>
                <a:gd name="T3" fmla="*/ 30 h 3526"/>
                <a:gd name="T4" fmla="*/ 1589 w 3762"/>
                <a:gd name="T5" fmla="*/ 313 h 3526"/>
                <a:gd name="T6" fmla="*/ 104 w 3762"/>
                <a:gd name="T7" fmla="*/ 2297 h 3526"/>
                <a:gd name="T8" fmla="*/ 698 w 3762"/>
                <a:gd name="T9" fmla="*/ 2078 h 3526"/>
                <a:gd name="T10" fmla="*/ 323 w 3762"/>
                <a:gd name="T11" fmla="*/ 1703 h 3526"/>
                <a:gd name="T12" fmla="*/ 2479 w 3762"/>
                <a:gd name="T13" fmla="*/ 2578 h 3526"/>
                <a:gd name="T14" fmla="*/ 3073 w 3762"/>
                <a:gd name="T15" fmla="*/ 2797 h 3526"/>
                <a:gd name="T16" fmla="*/ 2854 w 3762"/>
                <a:gd name="T17" fmla="*/ 2203 h 3526"/>
                <a:gd name="T18" fmla="*/ 1823 w 3762"/>
                <a:gd name="T19" fmla="*/ 3422 h 3526"/>
                <a:gd name="T20" fmla="*/ 2198 w 3762"/>
                <a:gd name="T21" fmla="*/ 3047 h 3526"/>
                <a:gd name="T22" fmla="*/ 2698 w 3762"/>
                <a:gd name="T23" fmla="*/ 3172 h 3526"/>
                <a:gd name="T24" fmla="*/ 2479 w 3762"/>
                <a:gd name="T25" fmla="*/ 2578 h 3526"/>
                <a:gd name="T26" fmla="*/ 479 w 3762"/>
                <a:gd name="T27" fmla="*/ 2672 h 3526"/>
                <a:gd name="T28" fmla="*/ 1073 w 3762"/>
                <a:gd name="T29" fmla="*/ 2453 h 3526"/>
                <a:gd name="T30" fmla="*/ 698 w 3762"/>
                <a:gd name="T31" fmla="*/ 2078 h 3526"/>
                <a:gd name="T32" fmla="*/ 854 w 3762"/>
                <a:gd name="T33" fmla="*/ 2672 h 3526"/>
                <a:gd name="T34" fmla="*/ 1229 w 3762"/>
                <a:gd name="T35" fmla="*/ 3047 h 3526"/>
                <a:gd name="T36" fmla="*/ 1448 w 3762"/>
                <a:gd name="T37" fmla="*/ 2453 h 3526"/>
                <a:gd name="T38" fmla="*/ 854 w 3762"/>
                <a:gd name="T39" fmla="*/ 2672 h 3526"/>
                <a:gd name="T40" fmla="*/ 1229 w 3762"/>
                <a:gd name="T41" fmla="*/ 3422 h 3526"/>
                <a:gd name="T42" fmla="*/ 1823 w 3762"/>
                <a:gd name="T43" fmla="*/ 3203 h 3526"/>
                <a:gd name="T44" fmla="*/ 1448 w 3762"/>
                <a:gd name="T45" fmla="*/ 2828 h 3526"/>
                <a:gd name="T46" fmla="*/ 3214 w 3762"/>
                <a:gd name="T47" fmla="*/ 1813 h 3526"/>
                <a:gd name="T48" fmla="*/ 3746 w 3762"/>
                <a:gd name="T49" fmla="*/ 1220 h 3526"/>
                <a:gd name="T50" fmla="*/ 2526 w 3762"/>
                <a:gd name="T51" fmla="*/ 0 h 3526"/>
                <a:gd name="T52" fmla="*/ 1412 w 3762"/>
                <a:gd name="T53" fmla="*/ 385 h 3526"/>
                <a:gd name="T54" fmla="*/ 1026 w 3762"/>
                <a:gd name="T55" fmla="*/ 1250 h 3526"/>
                <a:gd name="T56" fmla="*/ 1276 w 3762"/>
                <a:gd name="T57" fmla="*/ 1500 h 3526"/>
                <a:gd name="T58" fmla="*/ 2026 w 3762"/>
                <a:gd name="T59" fmla="*/ 750 h 3526"/>
                <a:gd name="T60" fmla="*/ 3448 w 3762"/>
                <a:gd name="T61" fmla="*/ 2047 h 3526"/>
                <a:gd name="T62" fmla="*/ 3071 w 3762"/>
                <a:gd name="T63" fmla="*/ 2420 h 3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62" h="3526">
                  <a:moveTo>
                    <a:pt x="401" y="1625"/>
                  </a:moveTo>
                  <a:cubicBezTo>
                    <a:pt x="56" y="1280"/>
                    <a:pt x="56" y="1280"/>
                    <a:pt x="56" y="1280"/>
                  </a:cubicBezTo>
                  <a:cubicBezTo>
                    <a:pt x="40" y="1264"/>
                    <a:pt x="40" y="1236"/>
                    <a:pt x="56" y="1220"/>
                  </a:cubicBezTo>
                  <a:cubicBezTo>
                    <a:pt x="1246" y="30"/>
                    <a:pt x="1246" y="30"/>
                    <a:pt x="1246" y="30"/>
                  </a:cubicBezTo>
                  <a:cubicBezTo>
                    <a:pt x="1262" y="14"/>
                    <a:pt x="1290" y="14"/>
                    <a:pt x="1306" y="30"/>
                  </a:cubicBezTo>
                  <a:cubicBezTo>
                    <a:pt x="1589" y="313"/>
                    <a:pt x="1589" y="313"/>
                    <a:pt x="1589" y="313"/>
                  </a:cubicBezTo>
                  <a:moveTo>
                    <a:pt x="104" y="1922"/>
                  </a:moveTo>
                  <a:cubicBezTo>
                    <a:pt x="0" y="2026"/>
                    <a:pt x="0" y="2194"/>
                    <a:pt x="104" y="2297"/>
                  </a:cubicBezTo>
                  <a:cubicBezTo>
                    <a:pt x="207" y="2401"/>
                    <a:pt x="375" y="2401"/>
                    <a:pt x="479" y="2297"/>
                  </a:cubicBezTo>
                  <a:cubicBezTo>
                    <a:pt x="698" y="2078"/>
                    <a:pt x="698" y="2078"/>
                    <a:pt x="698" y="2078"/>
                  </a:cubicBezTo>
                  <a:cubicBezTo>
                    <a:pt x="802" y="1974"/>
                    <a:pt x="802" y="1806"/>
                    <a:pt x="698" y="1703"/>
                  </a:cubicBezTo>
                  <a:cubicBezTo>
                    <a:pt x="595" y="1599"/>
                    <a:pt x="427" y="1599"/>
                    <a:pt x="323" y="1703"/>
                  </a:cubicBezTo>
                  <a:lnTo>
                    <a:pt x="104" y="1922"/>
                  </a:lnTo>
                  <a:close/>
                  <a:moveTo>
                    <a:pt x="2479" y="2578"/>
                  </a:moveTo>
                  <a:cubicBezTo>
                    <a:pt x="2698" y="2797"/>
                    <a:pt x="2698" y="2797"/>
                    <a:pt x="2698" y="2797"/>
                  </a:cubicBezTo>
                  <a:cubicBezTo>
                    <a:pt x="2802" y="2901"/>
                    <a:pt x="2970" y="2901"/>
                    <a:pt x="3073" y="2797"/>
                  </a:cubicBezTo>
                  <a:cubicBezTo>
                    <a:pt x="3177" y="2694"/>
                    <a:pt x="3177" y="2526"/>
                    <a:pt x="3073" y="2422"/>
                  </a:cubicBezTo>
                  <a:cubicBezTo>
                    <a:pt x="2854" y="2203"/>
                    <a:pt x="2854" y="2203"/>
                    <a:pt x="2854" y="2203"/>
                  </a:cubicBezTo>
                  <a:moveTo>
                    <a:pt x="1714" y="3313"/>
                  </a:moveTo>
                  <a:cubicBezTo>
                    <a:pt x="1823" y="3422"/>
                    <a:pt x="1823" y="3422"/>
                    <a:pt x="1823" y="3422"/>
                  </a:cubicBezTo>
                  <a:cubicBezTo>
                    <a:pt x="1927" y="3526"/>
                    <a:pt x="2095" y="3526"/>
                    <a:pt x="2198" y="3422"/>
                  </a:cubicBezTo>
                  <a:cubicBezTo>
                    <a:pt x="2302" y="3319"/>
                    <a:pt x="2302" y="3151"/>
                    <a:pt x="2198" y="3047"/>
                  </a:cubicBezTo>
                  <a:cubicBezTo>
                    <a:pt x="2323" y="3172"/>
                    <a:pt x="2323" y="3172"/>
                    <a:pt x="2323" y="3172"/>
                  </a:cubicBezTo>
                  <a:cubicBezTo>
                    <a:pt x="2427" y="3276"/>
                    <a:pt x="2595" y="3276"/>
                    <a:pt x="2698" y="3172"/>
                  </a:cubicBezTo>
                  <a:cubicBezTo>
                    <a:pt x="2802" y="3069"/>
                    <a:pt x="2802" y="2901"/>
                    <a:pt x="2698" y="2797"/>
                  </a:cubicBezTo>
                  <a:cubicBezTo>
                    <a:pt x="2479" y="2578"/>
                    <a:pt x="2479" y="2578"/>
                    <a:pt x="2479" y="2578"/>
                  </a:cubicBezTo>
                  <a:moveTo>
                    <a:pt x="479" y="2297"/>
                  </a:moveTo>
                  <a:cubicBezTo>
                    <a:pt x="375" y="2401"/>
                    <a:pt x="375" y="2569"/>
                    <a:pt x="479" y="2672"/>
                  </a:cubicBezTo>
                  <a:cubicBezTo>
                    <a:pt x="582" y="2776"/>
                    <a:pt x="750" y="2776"/>
                    <a:pt x="854" y="2672"/>
                  </a:cubicBezTo>
                  <a:cubicBezTo>
                    <a:pt x="1073" y="2453"/>
                    <a:pt x="1073" y="2453"/>
                    <a:pt x="1073" y="2453"/>
                  </a:cubicBezTo>
                  <a:cubicBezTo>
                    <a:pt x="1177" y="2349"/>
                    <a:pt x="1177" y="2181"/>
                    <a:pt x="1073" y="2078"/>
                  </a:cubicBezTo>
                  <a:cubicBezTo>
                    <a:pt x="970" y="1974"/>
                    <a:pt x="802" y="1974"/>
                    <a:pt x="698" y="2078"/>
                  </a:cubicBezTo>
                  <a:lnTo>
                    <a:pt x="479" y="2297"/>
                  </a:lnTo>
                  <a:close/>
                  <a:moveTo>
                    <a:pt x="854" y="2672"/>
                  </a:moveTo>
                  <a:cubicBezTo>
                    <a:pt x="750" y="2776"/>
                    <a:pt x="750" y="2944"/>
                    <a:pt x="854" y="3047"/>
                  </a:cubicBezTo>
                  <a:cubicBezTo>
                    <a:pt x="957" y="3151"/>
                    <a:pt x="1125" y="3151"/>
                    <a:pt x="1229" y="3047"/>
                  </a:cubicBezTo>
                  <a:cubicBezTo>
                    <a:pt x="1448" y="2828"/>
                    <a:pt x="1448" y="2828"/>
                    <a:pt x="1448" y="2828"/>
                  </a:cubicBezTo>
                  <a:cubicBezTo>
                    <a:pt x="1552" y="2724"/>
                    <a:pt x="1552" y="2556"/>
                    <a:pt x="1448" y="2453"/>
                  </a:cubicBezTo>
                  <a:cubicBezTo>
                    <a:pt x="1345" y="2349"/>
                    <a:pt x="1177" y="2349"/>
                    <a:pt x="1073" y="2453"/>
                  </a:cubicBezTo>
                  <a:lnTo>
                    <a:pt x="854" y="2672"/>
                  </a:lnTo>
                  <a:close/>
                  <a:moveTo>
                    <a:pt x="1229" y="3047"/>
                  </a:moveTo>
                  <a:cubicBezTo>
                    <a:pt x="1125" y="3151"/>
                    <a:pt x="1125" y="3319"/>
                    <a:pt x="1229" y="3422"/>
                  </a:cubicBezTo>
                  <a:cubicBezTo>
                    <a:pt x="1332" y="3526"/>
                    <a:pt x="1500" y="3526"/>
                    <a:pt x="1604" y="3422"/>
                  </a:cubicBezTo>
                  <a:cubicBezTo>
                    <a:pt x="1823" y="3203"/>
                    <a:pt x="1823" y="3203"/>
                    <a:pt x="1823" y="3203"/>
                  </a:cubicBezTo>
                  <a:cubicBezTo>
                    <a:pt x="1927" y="3099"/>
                    <a:pt x="1927" y="2931"/>
                    <a:pt x="1823" y="2828"/>
                  </a:cubicBezTo>
                  <a:cubicBezTo>
                    <a:pt x="1720" y="2724"/>
                    <a:pt x="1552" y="2724"/>
                    <a:pt x="1448" y="2828"/>
                  </a:cubicBezTo>
                  <a:lnTo>
                    <a:pt x="1229" y="3047"/>
                  </a:lnTo>
                  <a:close/>
                  <a:moveTo>
                    <a:pt x="3214" y="1813"/>
                  </a:moveTo>
                  <a:cubicBezTo>
                    <a:pt x="3746" y="1280"/>
                    <a:pt x="3746" y="1280"/>
                    <a:pt x="3746" y="1280"/>
                  </a:cubicBezTo>
                  <a:cubicBezTo>
                    <a:pt x="3762" y="1264"/>
                    <a:pt x="3762" y="1236"/>
                    <a:pt x="3746" y="1220"/>
                  </a:cubicBezTo>
                  <a:cubicBezTo>
                    <a:pt x="2526" y="0"/>
                    <a:pt x="2526" y="0"/>
                    <a:pt x="2526" y="0"/>
                  </a:cubicBezTo>
                  <a:cubicBezTo>
                    <a:pt x="2526" y="0"/>
                    <a:pt x="2526" y="0"/>
                    <a:pt x="2526" y="0"/>
                  </a:cubicBezTo>
                  <a:cubicBezTo>
                    <a:pt x="1436" y="363"/>
                    <a:pt x="1436" y="363"/>
                    <a:pt x="1436" y="363"/>
                  </a:cubicBezTo>
                  <a:cubicBezTo>
                    <a:pt x="1426" y="367"/>
                    <a:pt x="1417" y="375"/>
                    <a:pt x="1412" y="385"/>
                  </a:cubicBezTo>
                  <a:cubicBezTo>
                    <a:pt x="1057" y="1094"/>
                    <a:pt x="1057" y="1094"/>
                    <a:pt x="1057" y="1094"/>
                  </a:cubicBezTo>
                  <a:cubicBezTo>
                    <a:pt x="1037" y="1142"/>
                    <a:pt x="1026" y="1195"/>
                    <a:pt x="1026" y="1250"/>
                  </a:cubicBezTo>
                  <a:cubicBezTo>
                    <a:pt x="1026" y="1319"/>
                    <a:pt x="1054" y="1382"/>
                    <a:pt x="1099" y="1427"/>
                  </a:cubicBezTo>
                  <a:cubicBezTo>
                    <a:pt x="1144" y="1472"/>
                    <a:pt x="1207" y="1500"/>
                    <a:pt x="1276" y="1500"/>
                  </a:cubicBezTo>
                  <a:cubicBezTo>
                    <a:pt x="1483" y="1500"/>
                    <a:pt x="1651" y="1332"/>
                    <a:pt x="1651" y="1125"/>
                  </a:cubicBezTo>
                  <a:cubicBezTo>
                    <a:pt x="1651" y="918"/>
                    <a:pt x="1819" y="750"/>
                    <a:pt x="2026" y="750"/>
                  </a:cubicBezTo>
                  <a:cubicBezTo>
                    <a:pt x="2094" y="750"/>
                    <a:pt x="2162" y="771"/>
                    <a:pt x="2214" y="813"/>
                  </a:cubicBezTo>
                  <a:cubicBezTo>
                    <a:pt x="3448" y="2047"/>
                    <a:pt x="3448" y="2047"/>
                    <a:pt x="3448" y="2047"/>
                  </a:cubicBezTo>
                  <a:cubicBezTo>
                    <a:pt x="3553" y="2152"/>
                    <a:pt x="3552" y="2321"/>
                    <a:pt x="3446" y="2425"/>
                  </a:cubicBezTo>
                  <a:cubicBezTo>
                    <a:pt x="3341" y="2527"/>
                    <a:pt x="3174" y="2523"/>
                    <a:pt x="3071" y="2420"/>
                  </a:cubicBezTo>
                  <a:cubicBezTo>
                    <a:pt x="2854" y="2203"/>
                    <a:pt x="2854" y="2203"/>
                    <a:pt x="2854" y="2203"/>
                  </a:cubicBezTo>
                </a:path>
              </a:pathLst>
            </a:custGeom>
            <a:noFill/>
            <a:ln w="19050"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6152" tIns="43076" rIns="86152" bIns="43076" numCol="1" anchor="t" anchorCtr="0" compatLnSpc="1">
              <a:prstTxWarp prst="textNoShape">
                <a:avLst/>
              </a:prstTxWarp>
            </a:bodyPr>
            <a:lstStyle/>
            <a:p>
              <a:pPr defTabSz="878696">
                <a:defRPr/>
              </a:pPr>
              <a:endParaRPr kumimoji="0" lang="en-US" sz="1696">
                <a:solidFill>
                  <a:srgbClr val="353535"/>
                </a:solidFill>
                <a:latin typeface="Segoe UI Semilight"/>
              </a:endParaRPr>
            </a:p>
          </p:txBody>
        </p:sp>
      </p:grpSp>
      <p:grpSp>
        <p:nvGrpSpPr>
          <p:cNvPr id="34" name="Group 9">
            <a:extLst>
              <a:ext uri="{FF2B5EF4-FFF2-40B4-BE49-F238E27FC236}">
                <a16:creationId xmlns:a16="http://schemas.microsoft.com/office/drawing/2014/main" id="{F1DF9A3E-53EE-4DF7-9EE2-7368853BF516}"/>
              </a:ext>
            </a:extLst>
          </p:cNvPr>
          <p:cNvGrpSpPr/>
          <p:nvPr/>
        </p:nvGrpSpPr>
        <p:grpSpPr>
          <a:xfrm>
            <a:off x="5554176" y="6071229"/>
            <a:ext cx="5011692" cy="276563"/>
            <a:chOff x="4483178" y="5545963"/>
            <a:chExt cx="7595392" cy="338586"/>
          </a:xfrm>
          <a:solidFill>
            <a:srgbClr val="737373"/>
          </a:solidFill>
        </p:grpSpPr>
        <p:sp>
          <p:nvSpPr>
            <p:cNvPr id="49" name="Rectangle 130">
              <a:extLst>
                <a:ext uri="{FF2B5EF4-FFF2-40B4-BE49-F238E27FC236}">
                  <a16:creationId xmlns:a16="http://schemas.microsoft.com/office/drawing/2014/main" id="{60424D70-AE56-4C84-80E9-B57C6F2C2827}"/>
                </a:ext>
              </a:extLst>
            </p:cNvPr>
            <p:cNvSpPr/>
            <p:nvPr/>
          </p:nvSpPr>
          <p:spPr bwMode="auto">
            <a:xfrm>
              <a:off x="8356290" y="5545963"/>
              <a:ext cx="3722280" cy="338586"/>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5761" tIns="140609" rIns="175761" bIns="140609" numCol="1" rtlCol="0" anchor="ctr" anchorCtr="0" compatLnSpc="1">
              <a:prstTxWarp prst="textNoShape">
                <a:avLst/>
              </a:prstTxWarp>
            </a:bodyPr>
            <a:lstStyle/>
            <a:p>
              <a:pPr algn="ctr" defTabSz="896094" fontAlgn="base">
                <a:spcBef>
                  <a:spcPct val="0"/>
                </a:spcBef>
                <a:spcAft>
                  <a:spcPct val="0"/>
                </a:spcAft>
                <a:defRPr/>
              </a:pPr>
              <a:r>
                <a:rPr kumimoji="0" lang="en-US" sz="1537" b="1">
                  <a:gradFill>
                    <a:gsLst>
                      <a:gs pos="0">
                        <a:prstClr val="white"/>
                      </a:gs>
                      <a:gs pos="100000">
                        <a:prstClr val="white"/>
                      </a:gs>
                    </a:gsLst>
                    <a:lin ang="5400000" scaled="0"/>
                  </a:gradFill>
                  <a:latin typeface="Segoe UI" panose="020B0502040204020203" pitchFamily="34" charset="0"/>
                  <a:cs typeface="Segoe UI" panose="020B0502040204020203" pitchFamily="34" charset="0"/>
                </a:rPr>
                <a:t>SECURITY ECOSYSTEM</a:t>
              </a:r>
            </a:p>
          </p:txBody>
        </p:sp>
        <p:sp>
          <p:nvSpPr>
            <p:cNvPr id="50" name="Rectangle 128">
              <a:extLst>
                <a:ext uri="{FF2B5EF4-FFF2-40B4-BE49-F238E27FC236}">
                  <a16:creationId xmlns:a16="http://schemas.microsoft.com/office/drawing/2014/main" id="{C1BB9A01-0242-43F7-9B83-78D5B2C51E08}"/>
                </a:ext>
              </a:extLst>
            </p:cNvPr>
            <p:cNvSpPr/>
            <p:nvPr/>
          </p:nvSpPr>
          <p:spPr bwMode="auto">
            <a:xfrm>
              <a:off x="4483178" y="5545963"/>
              <a:ext cx="3746997" cy="338586"/>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5761" tIns="140609" rIns="175761" bIns="140609" numCol="1" rtlCol="0" anchor="ctr" anchorCtr="0" compatLnSpc="1">
              <a:prstTxWarp prst="textNoShape">
                <a:avLst/>
              </a:prstTxWarp>
            </a:bodyPr>
            <a:lstStyle/>
            <a:p>
              <a:pPr algn="ctr" defTabSz="896094" fontAlgn="base">
                <a:spcBef>
                  <a:spcPct val="0"/>
                </a:spcBef>
                <a:spcAft>
                  <a:spcPct val="0"/>
                </a:spcAft>
                <a:defRPr/>
              </a:pPr>
              <a:r>
                <a:rPr kumimoji="0" lang="en-US" sz="1537" b="1">
                  <a:gradFill>
                    <a:gsLst>
                      <a:gs pos="0">
                        <a:prstClr val="white"/>
                      </a:gs>
                      <a:gs pos="100000">
                        <a:prstClr val="white"/>
                      </a:gs>
                    </a:gsLst>
                    <a:lin ang="5400000" scaled="0"/>
                  </a:gradFill>
                  <a:latin typeface="Segoe UI" panose="020B0502040204020203" pitchFamily="34" charset="0"/>
                  <a:cs typeface="Segoe UI" panose="020B0502040204020203" pitchFamily="34" charset="0"/>
                </a:rPr>
                <a:t>ENTERPRISE APPS</a:t>
              </a:r>
            </a:p>
          </p:txBody>
        </p:sp>
      </p:grpSp>
      <p:grpSp>
        <p:nvGrpSpPr>
          <p:cNvPr id="35" name="Group 179">
            <a:extLst>
              <a:ext uri="{FF2B5EF4-FFF2-40B4-BE49-F238E27FC236}">
                <a16:creationId xmlns:a16="http://schemas.microsoft.com/office/drawing/2014/main" id="{4328D24D-B905-4E42-A20B-3E4F86C9EBDA}"/>
              </a:ext>
            </a:extLst>
          </p:cNvPr>
          <p:cNvGrpSpPr/>
          <p:nvPr/>
        </p:nvGrpSpPr>
        <p:grpSpPr>
          <a:xfrm>
            <a:off x="3844332" y="5300294"/>
            <a:ext cx="5763251" cy="541249"/>
            <a:chOff x="412392" y="3237270"/>
            <a:chExt cx="10147454" cy="1028698"/>
          </a:xfrm>
        </p:grpSpPr>
        <p:pic>
          <p:nvPicPr>
            <p:cNvPr id="39" name="Picture 180">
              <a:extLst>
                <a:ext uri="{FF2B5EF4-FFF2-40B4-BE49-F238E27FC236}">
                  <a16:creationId xmlns:a16="http://schemas.microsoft.com/office/drawing/2014/main" id="{845618FF-F476-4E97-8B80-EBEBEE3D135A}"/>
                </a:ext>
              </a:extLst>
            </p:cNvPr>
            <p:cNvPicPr>
              <a:picLocks noChangeAspect="1"/>
            </p:cNvPicPr>
            <p:nvPr/>
          </p:nvPicPr>
          <p:blipFill>
            <a:blip r:embed="rId14"/>
            <a:stretch>
              <a:fillRect/>
            </a:stretch>
          </p:blipFill>
          <p:spPr>
            <a:xfrm>
              <a:off x="412392" y="3259093"/>
              <a:ext cx="1203894" cy="989882"/>
            </a:xfrm>
            <a:prstGeom prst="rect">
              <a:avLst/>
            </a:prstGeom>
          </p:spPr>
        </p:pic>
        <p:pic>
          <p:nvPicPr>
            <p:cNvPr id="40" name="Picture 181">
              <a:extLst>
                <a:ext uri="{FF2B5EF4-FFF2-40B4-BE49-F238E27FC236}">
                  <a16:creationId xmlns:a16="http://schemas.microsoft.com/office/drawing/2014/main" id="{E51D79DB-5627-4BB6-8BC9-C5A0693C17FE}"/>
                </a:ext>
              </a:extLst>
            </p:cNvPr>
            <p:cNvPicPr>
              <a:picLocks noChangeAspect="1"/>
            </p:cNvPicPr>
            <p:nvPr/>
          </p:nvPicPr>
          <p:blipFill>
            <a:blip r:embed="rId15"/>
            <a:stretch>
              <a:fillRect/>
            </a:stretch>
          </p:blipFill>
          <p:spPr>
            <a:xfrm>
              <a:off x="1758930" y="3284223"/>
              <a:ext cx="845074" cy="964752"/>
            </a:xfrm>
            <a:prstGeom prst="rect">
              <a:avLst/>
            </a:prstGeom>
          </p:spPr>
        </p:pic>
        <p:pic>
          <p:nvPicPr>
            <p:cNvPr id="41" name="Picture 182">
              <a:extLst>
                <a:ext uri="{FF2B5EF4-FFF2-40B4-BE49-F238E27FC236}">
                  <a16:creationId xmlns:a16="http://schemas.microsoft.com/office/drawing/2014/main" id="{C4FFEF0B-372B-45A2-946A-5768859F9C0D}"/>
                </a:ext>
              </a:extLst>
            </p:cNvPr>
            <p:cNvPicPr>
              <a:picLocks noChangeAspect="1"/>
            </p:cNvPicPr>
            <p:nvPr/>
          </p:nvPicPr>
          <p:blipFill>
            <a:blip r:embed="rId16"/>
            <a:stretch>
              <a:fillRect/>
            </a:stretch>
          </p:blipFill>
          <p:spPr>
            <a:xfrm>
              <a:off x="2746648" y="3272057"/>
              <a:ext cx="867363" cy="992760"/>
            </a:xfrm>
            <a:prstGeom prst="rect">
              <a:avLst/>
            </a:prstGeom>
          </p:spPr>
        </p:pic>
        <p:pic>
          <p:nvPicPr>
            <p:cNvPr id="42" name="Picture 183">
              <a:extLst>
                <a:ext uri="{FF2B5EF4-FFF2-40B4-BE49-F238E27FC236}">
                  <a16:creationId xmlns:a16="http://schemas.microsoft.com/office/drawing/2014/main" id="{B33CC255-78FE-461C-856A-5AB558002C51}"/>
                </a:ext>
              </a:extLst>
            </p:cNvPr>
            <p:cNvPicPr>
              <a:picLocks noChangeAspect="1"/>
            </p:cNvPicPr>
            <p:nvPr/>
          </p:nvPicPr>
          <p:blipFill>
            <a:blip r:embed="rId17"/>
            <a:stretch>
              <a:fillRect/>
            </a:stretch>
          </p:blipFill>
          <p:spPr>
            <a:xfrm>
              <a:off x="3756655" y="3252537"/>
              <a:ext cx="899111" cy="989882"/>
            </a:xfrm>
            <a:prstGeom prst="rect">
              <a:avLst/>
            </a:prstGeom>
          </p:spPr>
        </p:pic>
        <p:pic>
          <p:nvPicPr>
            <p:cNvPr id="43" name="Picture 195">
              <a:extLst>
                <a:ext uri="{FF2B5EF4-FFF2-40B4-BE49-F238E27FC236}">
                  <a16:creationId xmlns:a16="http://schemas.microsoft.com/office/drawing/2014/main" id="{412AC686-9F4D-4755-8D3F-F98C4DCEE98F}"/>
                </a:ext>
              </a:extLst>
            </p:cNvPr>
            <p:cNvPicPr>
              <a:picLocks noChangeAspect="1"/>
            </p:cNvPicPr>
            <p:nvPr/>
          </p:nvPicPr>
          <p:blipFill>
            <a:blip r:embed="rId18"/>
            <a:stretch>
              <a:fillRect/>
            </a:stretch>
          </p:blipFill>
          <p:spPr>
            <a:xfrm>
              <a:off x="4795823" y="3259093"/>
              <a:ext cx="800056" cy="996437"/>
            </a:xfrm>
            <a:prstGeom prst="rect">
              <a:avLst/>
            </a:prstGeom>
          </p:spPr>
        </p:pic>
        <p:pic>
          <p:nvPicPr>
            <p:cNvPr id="44" name="Picture 196">
              <a:extLst>
                <a:ext uri="{FF2B5EF4-FFF2-40B4-BE49-F238E27FC236}">
                  <a16:creationId xmlns:a16="http://schemas.microsoft.com/office/drawing/2014/main" id="{140617A2-2DE5-4D4D-886B-9187ED208713}"/>
                </a:ext>
              </a:extLst>
            </p:cNvPr>
            <p:cNvPicPr>
              <a:picLocks noChangeAspect="1"/>
            </p:cNvPicPr>
            <p:nvPr/>
          </p:nvPicPr>
          <p:blipFill>
            <a:blip r:embed="rId19"/>
            <a:stretch>
              <a:fillRect/>
            </a:stretch>
          </p:blipFill>
          <p:spPr>
            <a:xfrm>
              <a:off x="5735935" y="3365002"/>
              <a:ext cx="935780" cy="899815"/>
            </a:xfrm>
            <a:prstGeom prst="rect">
              <a:avLst/>
            </a:prstGeom>
          </p:spPr>
        </p:pic>
        <p:pic>
          <p:nvPicPr>
            <p:cNvPr id="45" name="Picture 197">
              <a:extLst>
                <a:ext uri="{FF2B5EF4-FFF2-40B4-BE49-F238E27FC236}">
                  <a16:creationId xmlns:a16="http://schemas.microsoft.com/office/drawing/2014/main" id="{F075F88A-5480-4A2A-ABDC-7BF7A6CA1E93}"/>
                </a:ext>
              </a:extLst>
            </p:cNvPr>
            <p:cNvPicPr>
              <a:picLocks noChangeAspect="1"/>
            </p:cNvPicPr>
            <p:nvPr/>
          </p:nvPicPr>
          <p:blipFill>
            <a:blip r:embed="rId20"/>
            <a:stretch>
              <a:fillRect/>
            </a:stretch>
          </p:blipFill>
          <p:spPr>
            <a:xfrm>
              <a:off x="6811772" y="3252537"/>
              <a:ext cx="853393" cy="996437"/>
            </a:xfrm>
            <a:prstGeom prst="rect">
              <a:avLst/>
            </a:prstGeom>
          </p:spPr>
        </p:pic>
        <p:pic>
          <p:nvPicPr>
            <p:cNvPr id="46" name="Picture 198">
              <a:extLst>
                <a:ext uri="{FF2B5EF4-FFF2-40B4-BE49-F238E27FC236}">
                  <a16:creationId xmlns:a16="http://schemas.microsoft.com/office/drawing/2014/main" id="{EEC82EA8-AD47-42FD-81E3-ADFE35E9A9AA}"/>
                </a:ext>
              </a:extLst>
            </p:cNvPr>
            <p:cNvPicPr>
              <a:picLocks noChangeAspect="1"/>
            </p:cNvPicPr>
            <p:nvPr/>
          </p:nvPicPr>
          <p:blipFill>
            <a:blip r:embed="rId21"/>
            <a:stretch>
              <a:fillRect/>
            </a:stretch>
          </p:blipFill>
          <p:spPr>
            <a:xfrm>
              <a:off x="7805221" y="3252537"/>
              <a:ext cx="975559" cy="980594"/>
            </a:xfrm>
            <a:prstGeom prst="rect">
              <a:avLst/>
            </a:prstGeom>
          </p:spPr>
        </p:pic>
        <p:pic>
          <p:nvPicPr>
            <p:cNvPr id="47" name="Picture 199">
              <a:extLst>
                <a:ext uri="{FF2B5EF4-FFF2-40B4-BE49-F238E27FC236}">
                  <a16:creationId xmlns:a16="http://schemas.microsoft.com/office/drawing/2014/main" id="{A49DE774-F02E-4A00-B22C-406B95FC8034}"/>
                </a:ext>
              </a:extLst>
            </p:cNvPr>
            <p:cNvPicPr>
              <a:picLocks noChangeAspect="1"/>
            </p:cNvPicPr>
            <p:nvPr/>
          </p:nvPicPr>
          <p:blipFill>
            <a:blip r:embed="rId22"/>
            <a:stretch>
              <a:fillRect/>
            </a:stretch>
          </p:blipFill>
          <p:spPr>
            <a:xfrm>
              <a:off x="8870273" y="3237270"/>
              <a:ext cx="694056" cy="1020413"/>
            </a:xfrm>
            <a:prstGeom prst="rect">
              <a:avLst/>
            </a:prstGeom>
          </p:spPr>
        </p:pic>
        <p:pic>
          <p:nvPicPr>
            <p:cNvPr id="48" name="Picture 200">
              <a:extLst>
                <a:ext uri="{FF2B5EF4-FFF2-40B4-BE49-F238E27FC236}">
                  <a16:creationId xmlns:a16="http://schemas.microsoft.com/office/drawing/2014/main" id="{C019BEBD-0CDB-4DBC-8821-463715E40A40}"/>
                </a:ext>
              </a:extLst>
            </p:cNvPr>
            <p:cNvPicPr>
              <a:picLocks noChangeAspect="1"/>
            </p:cNvPicPr>
            <p:nvPr/>
          </p:nvPicPr>
          <p:blipFill>
            <a:blip r:embed="rId23"/>
            <a:stretch>
              <a:fillRect/>
            </a:stretch>
          </p:blipFill>
          <p:spPr>
            <a:xfrm>
              <a:off x="9801858" y="3237270"/>
              <a:ext cx="757988" cy="1028698"/>
            </a:xfrm>
            <a:prstGeom prst="rect">
              <a:avLst/>
            </a:prstGeom>
          </p:spPr>
        </p:pic>
      </p:grpSp>
      <p:sp>
        <p:nvSpPr>
          <p:cNvPr id="36" name="Rectangle 99">
            <a:extLst>
              <a:ext uri="{FF2B5EF4-FFF2-40B4-BE49-F238E27FC236}">
                <a16:creationId xmlns:a16="http://schemas.microsoft.com/office/drawing/2014/main" id="{6D401D9A-97E9-4928-ADDD-04E36CC9609B}"/>
              </a:ext>
            </a:extLst>
          </p:cNvPr>
          <p:cNvSpPr/>
          <p:nvPr/>
        </p:nvSpPr>
        <p:spPr bwMode="auto">
          <a:xfrm>
            <a:off x="2981401" y="6082745"/>
            <a:ext cx="2472393" cy="276563"/>
          </a:xfrm>
          <a:prstGeom prst="rect">
            <a:avLst/>
          </a:prstGeom>
          <a:solidFill>
            <a:srgbClr val="73737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5761" tIns="140609" rIns="175761" bIns="140609" numCol="1" rtlCol="0" anchor="ctr" anchorCtr="0" compatLnSpc="1">
            <a:prstTxWarp prst="textNoShape">
              <a:avLst/>
            </a:prstTxWarp>
          </a:bodyPr>
          <a:lstStyle/>
          <a:p>
            <a:pPr algn="ctr" defTabSz="896094" fontAlgn="base">
              <a:spcBef>
                <a:spcPct val="0"/>
              </a:spcBef>
              <a:spcAft>
                <a:spcPct val="0"/>
              </a:spcAft>
              <a:defRPr/>
            </a:pPr>
            <a:r>
              <a:rPr kumimoji="0" lang="en-US" sz="1537" b="1">
                <a:gradFill>
                  <a:gsLst>
                    <a:gs pos="0">
                      <a:prstClr val="white"/>
                    </a:gs>
                    <a:gs pos="100000">
                      <a:prstClr val="white"/>
                    </a:gs>
                  </a:gsLst>
                  <a:lin ang="5400000" scaled="0"/>
                </a:gradFill>
                <a:latin typeface="Segoe UI" panose="020B0502040204020203" pitchFamily="34" charset="0"/>
                <a:cs typeface="Segoe UI" panose="020B0502040204020203" pitchFamily="34" charset="0"/>
              </a:rPr>
              <a:t>YOUR APPS</a:t>
            </a:r>
          </a:p>
        </p:txBody>
      </p:sp>
      <p:sp>
        <p:nvSpPr>
          <p:cNvPr id="37" name="Rectangle 129">
            <a:extLst>
              <a:ext uri="{FF2B5EF4-FFF2-40B4-BE49-F238E27FC236}">
                <a16:creationId xmlns:a16="http://schemas.microsoft.com/office/drawing/2014/main" id="{F6BB8667-E8A3-4264-A27A-59304730AB8F}"/>
              </a:ext>
            </a:extLst>
          </p:cNvPr>
          <p:cNvSpPr/>
          <p:nvPr/>
        </p:nvSpPr>
        <p:spPr bwMode="auto">
          <a:xfrm>
            <a:off x="1002827" y="1316538"/>
            <a:ext cx="1680780" cy="218624"/>
          </a:xfrm>
          <a:prstGeom prst="rect">
            <a:avLst/>
          </a:prstGeom>
          <a:solidFill>
            <a:srgbClr val="0078D7"/>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5761" tIns="140609" rIns="175761" bIns="140609" numCol="1" rtlCol="0" anchor="ctr" anchorCtr="0" compatLnSpc="1">
            <a:prstTxWarp prst="textNoShape">
              <a:avLst/>
            </a:prstTxWarp>
          </a:bodyPr>
          <a:lstStyle/>
          <a:p>
            <a:pPr defTabSz="896094" fontAlgn="base">
              <a:spcBef>
                <a:spcPct val="0"/>
              </a:spcBef>
              <a:spcAft>
                <a:spcPct val="0"/>
              </a:spcAft>
              <a:defRPr/>
            </a:pPr>
            <a:r>
              <a:rPr kumimoji="0" lang="en-US" sz="1274" dirty="0">
                <a:gradFill>
                  <a:gsLst>
                    <a:gs pos="0">
                      <a:prstClr val="white"/>
                    </a:gs>
                    <a:gs pos="100000">
                      <a:prstClr val="white"/>
                    </a:gs>
                  </a:gsLst>
                  <a:lin ang="5400000" scaled="0"/>
                </a:gradFill>
                <a:latin typeface="Segoe UI" panose="020B0502040204020203" pitchFamily="34" charset="0"/>
                <a:cs typeface="Segoe UI" panose="020B0502040204020203" pitchFamily="34" charset="0"/>
              </a:rPr>
              <a:t>Threat Intelligence</a:t>
            </a:r>
          </a:p>
        </p:txBody>
      </p:sp>
      <p:sp>
        <p:nvSpPr>
          <p:cNvPr id="38" name="Rectangle 164">
            <a:extLst>
              <a:ext uri="{FF2B5EF4-FFF2-40B4-BE49-F238E27FC236}">
                <a16:creationId xmlns:a16="http://schemas.microsoft.com/office/drawing/2014/main" id="{E5DE1EA9-809D-467F-84EE-B8508382E161}"/>
              </a:ext>
            </a:extLst>
          </p:cNvPr>
          <p:cNvSpPr/>
          <p:nvPr/>
        </p:nvSpPr>
        <p:spPr bwMode="auto">
          <a:xfrm>
            <a:off x="3070463" y="1322787"/>
            <a:ext cx="7481118" cy="211341"/>
          </a:xfrm>
          <a:prstGeom prst="rect">
            <a:avLst/>
          </a:prstGeom>
          <a:solidFill>
            <a:srgbClr val="0078D7"/>
          </a:solidFill>
          <a:ln w="28575">
            <a:solidFill>
              <a:srgbClr val="00B0F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5761" tIns="140609" rIns="175761" bIns="140609" numCol="1" rtlCol="0" anchor="ctr" anchorCtr="0" compatLnSpc="1">
            <a:prstTxWarp prst="textNoShape">
              <a:avLst/>
            </a:prstTxWarp>
          </a:bodyPr>
          <a:lstStyle/>
          <a:p>
            <a:pPr algn="ctr" defTabSz="896094" fontAlgn="base">
              <a:spcBef>
                <a:spcPct val="0"/>
              </a:spcBef>
              <a:spcAft>
                <a:spcPct val="0"/>
              </a:spcAft>
              <a:defRPr/>
            </a:pPr>
            <a:r>
              <a:rPr lang="en-US" altLang="ja-JP" sz="1568" dirty="0"/>
              <a:t>Microsoft Intelligent Security Graph</a:t>
            </a:r>
            <a:endParaRPr kumimoji="0" lang="en-US" sz="1537" b="1" dirty="0">
              <a:gradFill>
                <a:gsLst>
                  <a:gs pos="0">
                    <a:prstClr val="white"/>
                  </a:gs>
                  <a:gs pos="100000">
                    <a:prstClr val="white"/>
                  </a:gs>
                </a:gsLst>
                <a:lin ang="5400000" scaled="0"/>
              </a:gra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83920745"/>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AC2859-B703-43A6-A0A2-E9EF18B62DE2}"/>
              </a:ext>
            </a:extLst>
          </p:cNvPr>
          <p:cNvSpPr>
            <a:spLocks noGrp="1"/>
          </p:cNvSpPr>
          <p:nvPr>
            <p:ph type="title"/>
          </p:nvPr>
        </p:nvSpPr>
        <p:spPr/>
        <p:txBody>
          <a:bodyPr/>
          <a:lstStyle/>
          <a:p>
            <a:r>
              <a:rPr kumimoji="1" lang="en-US" altLang="ja-JP" dirty="0"/>
              <a:t>Graph API</a:t>
            </a:r>
            <a:r>
              <a:rPr kumimoji="1" lang="ja-JP" altLang="en-US" dirty="0"/>
              <a:t>を使った自動化</a:t>
            </a:r>
          </a:p>
        </p:txBody>
      </p:sp>
      <p:pic>
        <p:nvPicPr>
          <p:cNvPr id="1028" name="Picture 4" descr="新しい新入社員の作成、デバイスの割り当て、ユーザー認証を示す API フロー図">
            <a:extLst>
              <a:ext uri="{FF2B5EF4-FFF2-40B4-BE49-F238E27FC236}">
                <a16:creationId xmlns:a16="http://schemas.microsoft.com/office/drawing/2014/main" id="{49600C4A-1C58-470F-8EFF-A2F7B52CB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589" y="2616350"/>
            <a:ext cx="6862550" cy="2574953"/>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a:extLst>
              <a:ext uri="{FF2B5EF4-FFF2-40B4-BE49-F238E27FC236}">
                <a16:creationId xmlns:a16="http://schemas.microsoft.com/office/drawing/2014/main" id="{D769A210-B1AF-431D-8CF6-A9B146EEA375}"/>
              </a:ext>
            </a:extLst>
          </p:cNvPr>
          <p:cNvSpPr/>
          <p:nvPr/>
        </p:nvSpPr>
        <p:spPr>
          <a:xfrm>
            <a:off x="629589" y="1709337"/>
            <a:ext cx="7535615" cy="512935"/>
          </a:xfrm>
          <a:prstGeom prst="rect">
            <a:avLst/>
          </a:prstGeom>
        </p:spPr>
        <p:txBody>
          <a:bodyPr wrap="none">
            <a:spAutoFit/>
          </a:bodyPr>
          <a:lstStyle/>
          <a:p>
            <a:r>
              <a:rPr lang="ja-JP" altLang="en-US" sz="2745" dirty="0">
                <a:solidFill>
                  <a:srgbClr val="000000"/>
                </a:solidFill>
                <a:latin typeface="Meiryo UI" panose="020B0604030504040204" pitchFamily="50" charset="-128"/>
                <a:ea typeface="Meiryo UI" panose="020B0604030504040204" pitchFamily="50" charset="-128"/>
              </a:rPr>
              <a:t>新規ユーザーのオンボードに必要となるタスクを自動化</a:t>
            </a:r>
            <a:endParaRPr lang="ja-JP" altLang="en-US" sz="2745" dirty="0"/>
          </a:p>
        </p:txBody>
      </p:sp>
      <p:sp>
        <p:nvSpPr>
          <p:cNvPr id="5" name="テキスト ボックス 4">
            <a:extLst>
              <a:ext uri="{FF2B5EF4-FFF2-40B4-BE49-F238E27FC236}">
                <a16:creationId xmlns:a16="http://schemas.microsoft.com/office/drawing/2014/main" id="{858D2563-36C1-4240-AAE1-3208BCC60B3A}"/>
              </a:ext>
            </a:extLst>
          </p:cNvPr>
          <p:cNvSpPr txBox="1"/>
          <p:nvPr/>
        </p:nvSpPr>
        <p:spPr>
          <a:xfrm>
            <a:off x="7648395" y="2434815"/>
            <a:ext cx="3750181" cy="4218297"/>
          </a:xfrm>
          <a:prstGeom prst="rect">
            <a:avLst/>
          </a:prstGeom>
          <a:noFill/>
        </p:spPr>
        <p:txBody>
          <a:bodyPr wrap="square" lIns="179285" tIns="143428" rIns="179285" bIns="143428" rtlCol="0">
            <a:spAutoFit/>
          </a:bodyPr>
          <a:lstStyle/>
          <a:p>
            <a:pPr marL="336145" indent="-336145">
              <a:spcAft>
                <a:spcPts val="588"/>
              </a:spcAft>
              <a:buFont typeface="Arial" panose="020B0604020202020204" pitchFamily="34" charset="0"/>
              <a:buChar char="•"/>
            </a:pPr>
            <a:r>
              <a:rPr lang="ja-JP" altLang="en-US" sz="2353" dirty="0">
                <a:gradFill>
                  <a:gsLst>
                    <a:gs pos="2917">
                      <a:schemeClr val="tx1"/>
                    </a:gs>
                    <a:gs pos="30000">
                      <a:schemeClr val="tx1"/>
                    </a:gs>
                  </a:gsLst>
                  <a:lin ang="5400000" scaled="0"/>
                </a:gradFill>
              </a:rPr>
              <a:t>マネージャーの割り当て</a:t>
            </a:r>
            <a:endParaRPr lang="en-US" altLang="ja-JP" sz="2353" dirty="0">
              <a:gradFill>
                <a:gsLst>
                  <a:gs pos="2917">
                    <a:schemeClr val="tx1"/>
                  </a:gs>
                  <a:gs pos="30000">
                    <a:schemeClr val="tx1"/>
                  </a:gs>
                </a:gsLst>
                <a:lin ang="5400000" scaled="0"/>
              </a:gradFill>
            </a:endParaRPr>
          </a:p>
          <a:p>
            <a:pPr marL="336145" indent="-336145">
              <a:spcAft>
                <a:spcPts val="588"/>
              </a:spcAft>
              <a:buFont typeface="Arial" panose="020B0604020202020204" pitchFamily="34" charset="0"/>
              <a:buChar char="•"/>
            </a:pPr>
            <a:r>
              <a:rPr lang="ja-JP" altLang="en-US" sz="2353" dirty="0">
                <a:gradFill>
                  <a:gsLst>
                    <a:gs pos="2917">
                      <a:schemeClr val="tx1"/>
                    </a:gs>
                    <a:gs pos="30000">
                      <a:schemeClr val="tx1"/>
                    </a:gs>
                  </a:gsLst>
                  <a:lin ang="5400000" scaled="0"/>
                </a:gradFill>
              </a:rPr>
              <a:t>ドキュメントに対するアクセス許可の付与</a:t>
            </a:r>
            <a:endParaRPr lang="en-US" altLang="ja-JP" sz="2353" dirty="0">
              <a:gradFill>
                <a:gsLst>
                  <a:gs pos="2917">
                    <a:schemeClr val="tx1"/>
                  </a:gs>
                  <a:gs pos="30000">
                    <a:schemeClr val="tx1"/>
                  </a:gs>
                </a:gsLst>
                <a:lin ang="5400000" scaled="0"/>
              </a:gradFill>
            </a:endParaRPr>
          </a:p>
          <a:p>
            <a:pPr marL="336145" indent="-336145">
              <a:spcAft>
                <a:spcPts val="588"/>
              </a:spcAft>
              <a:buFont typeface="Arial" panose="020B0604020202020204" pitchFamily="34" charset="0"/>
              <a:buChar char="•"/>
            </a:pPr>
            <a:r>
              <a:rPr lang="ja-JP" altLang="en-US" sz="2353" dirty="0">
                <a:gradFill>
                  <a:gsLst>
                    <a:gs pos="2917">
                      <a:schemeClr val="tx1"/>
                    </a:gs>
                    <a:gs pos="30000">
                      <a:schemeClr val="tx1"/>
                    </a:gs>
                  </a:gsLst>
                  <a:lin ang="5400000" scaled="0"/>
                </a:gradFill>
              </a:rPr>
              <a:t>ロールへのユーザーの追加</a:t>
            </a:r>
            <a:endParaRPr lang="en-US" altLang="ja-JP" sz="2353" dirty="0">
              <a:gradFill>
                <a:gsLst>
                  <a:gs pos="2917">
                    <a:schemeClr val="tx1"/>
                  </a:gs>
                  <a:gs pos="30000">
                    <a:schemeClr val="tx1"/>
                  </a:gs>
                </a:gsLst>
                <a:lin ang="5400000" scaled="0"/>
              </a:gradFill>
            </a:endParaRPr>
          </a:p>
          <a:p>
            <a:pPr marL="336145" indent="-336145">
              <a:spcAft>
                <a:spcPts val="588"/>
              </a:spcAft>
              <a:buFont typeface="Arial" panose="020B0604020202020204" pitchFamily="34" charset="0"/>
              <a:buChar char="•"/>
            </a:pPr>
            <a:r>
              <a:rPr lang="en-US" altLang="ja-JP" sz="2353" dirty="0">
                <a:gradFill>
                  <a:gsLst>
                    <a:gs pos="2917">
                      <a:schemeClr val="tx1"/>
                    </a:gs>
                    <a:gs pos="30000">
                      <a:schemeClr val="tx1"/>
                    </a:gs>
                  </a:gsLst>
                  <a:lin ang="5400000" scaled="0"/>
                </a:gradFill>
              </a:rPr>
              <a:t>Intune </a:t>
            </a:r>
            <a:r>
              <a:rPr lang="ja-JP" altLang="en-US" sz="2353" dirty="0">
                <a:gradFill>
                  <a:gsLst>
                    <a:gs pos="2917">
                      <a:schemeClr val="tx1"/>
                    </a:gs>
                    <a:gs pos="30000">
                      <a:schemeClr val="tx1"/>
                    </a:gs>
                  </a:gsLst>
                  <a:lin ang="5400000" scaled="0"/>
                </a:gradFill>
              </a:rPr>
              <a:t>を使用したユーザーのデバイスの登録</a:t>
            </a:r>
            <a:endParaRPr lang="en-US" altLang="ja-JP" sz="2353" dirty="0">
              <a:gradFill>
                <a:gsLst>
                  <a:gs pos="2917">
                    <a:schemeClr val="tx1"/>
                  </a:gs>
                  <a:gs pos="30000">
                    <a:schemeClr val="tx1"/>
                  </a:gs>
                </a:gsLst>
                <a:lin ang="5400000" scaled="0"/>
              </a:gradFill>
            </a:endParaRPr>
          </a:p>
          <a:p>
            <a:pPr marL="336145" indent="-336145">
              <a:spcAft>
                <a:spcPts val="588"/>
              </a:spcAft>
              <a:buFont typeface="Arial" panose="020B0604020202020204" pitchFamily="34" charset="0"/>
              <a:buChar char="•"/>
            </a:pPr>
            <a:r>
              <a:rPr lang="ja-JP" altLang="en-US" sz="2353" dirty="0">
                <a:gradFill>
                  <a:gsLst>
                    <a:gs pos="2917">
                      <a:schemeClr val="tx1"/>
                    </a:gs>
                    <a:gs pos="30000">
                      <a:schemeClr val="tx1"/>
                    </a:gs>
                  </a:gsLst>
                  <a:lin ang="5400000" scaled="0"/>
                </a:gradFill>
              </a:rPr>
              <a:t>製品ライセンスの割り当て</a:t>
            </a:r>
            <a:endParaRPr lang="en-US" altLang="ja-JP" sz="2353"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22539907"/>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96A128-CCF6-3C4C-90CB-6E8D9752DEB8}"/>
              </a:ext>
            </a:extLst>
          </p:cNvPr>
          <p:cNvSpPr>
            <a:spLocks noGrp="1"/>
          </p:cNvSpPr>
          <p:nvPr>
            <p:ph type="title"/>
          </p:nvPr>
        </p:nvSpPr>
        <p:spPr>
          <a:xfrm>
            <a:off x="269239" y="2084172"/>
            <a:ext cx="11653523" cy="940066"/>
          </a:xfrm>
        </p:spPr>
        <p:txBody>
          <a:bodyPr/>
          <a:lstStyle/>
          <a:p>
            <a:r>
              <a:rPr kumimoji="1" lang="ja-JP" altLang="en-US" sz="5400" dirty="0"/>
              <a:t>新しい</a:t>
            </a:r>
            <a:r>
              <a:rPr kumimoji="1" lang="en-US" altLang="ja-JP" sz="5400" dirty="0"/>
              <a:t>IT</a:t>
            </a:r>
            <a:r>
              <a:rPr kumimoji="1" lang="ja-JP" altLang="en-US" sz="5400" dirty="0" err="1"/>
              <a:t>には</a:t>
            </a:r>
            <a:r>
              <a:rPr kumimoji="1" lang="ja-JP" altLang="en-US" sz="5400" dirty="0"/>
              <a:t>新しいセキュリティ？</a:t>
            </a:r>
          </a:p>
        </p:txBody>
      </p:sp>
    </p:spTree>
    <p:extLst>
      <p:ext uri="{BB962C8B-B14F-4D97-AF65-F5344CB8AC3E}">
        <p14:creationId xmlns:p14="http://schemas.microsoft.com/office/powerpoint/2010/main" val="3274297564"/>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C1A70037-99B0-4BD4-AE7E-82F20F9B9F5A}"/>
              </a:ext>
            </a:extLst>
          </p:cNvPr>
          <p:cNvSpPr>
            <a:spLocks noGrp="1"/>
          </p:cNvSpPr>
          <p:nvPr>
            <p:ph type="title"/>
          </p:nvPr>
        </p:nvSpPr>
        <p:spPr/>
        <p:txBody>
          <a:bodyPr/>
          <a:lstStyle/>
          <a:p>
            <a:r>
              <a:rPr lang="en-US" altLang="ja-JP" dirty="0"/>
              <a:t>IT</a:t>
            </a:r>
            <a:r>
              <a:rPr lang="ja-JP" altLang="en-US" dirty="0"/>
              <a:t>とセキュリティの歴史から読み解く</a:t>
            </a:r>
            <a:endParaRPr kumimoji="1" lang="ja-JP" altLang="en-US" dirty="0"/>
          </a:p>
        </p:txBody>
      </p:sp>
      <p:pic>
        <p:nvPicPr>
          <p:cNvPr id="4" name="図 3">
            <a:extLst>
              <a:ext uri="{FF2B5EF4-FFF2-40B4-BE49-F238E27FC236}">
                <a16:creationId xmlns:a16="http://schemas.microsoft.com/office/drawing/2014/main" id="{99A4070B-9D44-443C-8B4E-4C3D970B1FB5}"/>
              </a:ext>
            </a:extLst>
          </p:cNvPr>
          <p:cNvPicPr>
            <a:picLocks noChangeAspect="1"/>
          </p:cNvPicPr>
          <p:nvPr/>
        </p:nvPicPr>
        <p:blipFill>
          <a:blip r:embed="rId2"/>
          <a:stretch>
            <a:fillRect/>
          </a:stretch>
        </p:blipFill>
        <p:spPr>
          <a:xfrm>
            <a:off x="451979" y="1511104"/>
            <a:ext cx="7209064" cy="4503799"/>
          </a:xfrm>
          <a:prstGeom prst="rect">
            <a:avLst/>
          </a:prstGeom>
        </p:spPr>
      </p:pic>
      <p:sp>
        <p:nvSpPr>
          <p:cNvPr id="5" name="正方形/長方形 4">
            <a:extLst>
              <a:ext uri="{FF2B5EF4-FFF2-40B4-BE49-F238E27FC236}">
                <a16:creationId xmlns:a16="http://schemas.microsoft.com/office/drawing/2014/main" id="{275D4936-8B10-42CB-96C8-BF0E8B12BF22}"/>
              </a:ext>
            </a:extLst>
          </p:cNvPr>
          <p:cNvSpPr/>
          <p:nvPr/>
        </p:nvSpPr>
        <p:spPr>
          <a:xfrm>
            <a:off x="451978" y="6072833"/>
            <a:ext cx="3528530" cy="363946"/>
          </a:xfrm>
          <a:prstGeom prst="rect">
            <a:avLst/>
          </a:prstGeom>
        </p:spPr>
        <p:txBody>
          <a:bodyPr wrap="none">
            <a:spAutoFit/>
          </a:bodyPr>
          <a:lstStyle/>
          <a:p>
            <a:r>
              <a:rPr lang="ja-JP" altLang="en-US" sz="1765" dirty="0"/>
              <a:t>https://www.nic.ad.jp/timeline/</a:t>
            </a:r>
          </a:p>
        </p:txBody>
      </p:sp>
      <p:sp>
        <p:nvSpPr>
          <p:cNvPr id="6" name="テキスト ボックス 5">
            <a:extLst>
              <a:ext uri="{FF2B5EF4-FFF2-40B4-BE49-F238E27FC236}">
                <a16:creationId xmlns:a16="http://schemas.microsoft.com/office/drawing/2014/main" id="{0677BD6B-66F9-4FA5-89ED-97967F71D98E}"/>
              </a:ext>
            </a:extLst>
          </p:cNvPr>
          <p:cNvSpPr txBox="1"/>
          <p:nvPr/>
        </p:nvSpPr>
        <p:spPr>
          <a:xfrm>
            <a:off x="7849367" y="1511104"/>
            <a:ext cx="3954816" cy="5458445"/>
          </a:xfrm>
          <a:prstGeom prst="rect">
            <a:avLst/>
          </a:prstGeom>
          <a:noFill/>
        </p:spPr>
        <p:txBody>
          <a:bodyPr wrap="square" lIns="179285" tIns="143428" rIns="179285" bIns="143428" rtlCol="0">
            <a:spAutoFit/>
          </a:bodyPr>
          <a:lstStyle/>
          <a:p>
            <a:pPr>
              <a:spcAft>
                <a:spcPts val="588"/>
              </a:spcAft>
            </a:pPr>
            <a:r>
              <a:rPr lang="ja-JP" altLang="en-US" sz="2353" dirty="0">
                <a:gradFill>
                  <a:gsLst>
                    <a:gs pos="2917">
                      <a:schemeClr val="tx1"/>
                    </a:gs>
                    <a:gs pos="30000">
                      <a:schemeClr val="tx1"/>
                    </a:gs>
                  </a:gsLst>
                  <a:lin ang="5400000" scaled="0"/>
                </a:gradFill>
              </a:rPr>
              <a:t>インターネットの歴史から学ぶこともできます</a:t>
            </a:r>
            <a:endParaRPr lang="en-US" altLang="ja-JP" sz="2353" dirty="0">
              <a:gradFill>
                <a:gsLst>
                  <a:gs pos="2917">
                    <a:schemeClr val="tx1"/>
                  </a:gs>
                  <a:gs pos="30000">
                    <a:schemeClr val="tx1"/>
                  </a:gs>
                </a:gsLst>
                <a:lin ang="5400000" scaled="0"/>
              </a:gradFill>
            </a:endParaRPr>
          </a:p>
          <a:p>
            <a:pPr>
              <a:spcAft>
                <a:spcPts val="588"/>
              </a:spcAft>
            </a:pPr>
            <a:r>
              <a:rPr lang="ja-JP" altLang="en-US" sz="2353" dirty="0">
                <a:gradFill>
                  <a:gsLst>
                    <a:gs pos="2917">
                      <a:schemeClr val="tx1"/>
                    </a:gs>
                    <a:gs pos="30000">
                      <a:schemeClr val="tx1"/>
                    </a:gs>
                  </a:gsLst>
                  <a:lin ang="5400000" scaled="0"/>
                </a:gradFill>
              </a:rPr>
              <a:t>・ 海外での出来事</a:t>
            </a:r>
            <a:endParaRPr lang="en-US" altLang="ja-JP" sz="2353" dirty="0">
              <a:gradFill>
                <a:gsLst>
                  <a:gs pos="2917">
                    <a:schemeClr val="tx1"/>
                  </a:gs>
                  <a:gs pos="30000">
                    <a:schemeClr val="tx1"/>
                  </a:gs>
                </a:gsLst>
                <a:lin ang="5400000" scaled="0"/>
              </a:gradFill>
            </a:endParaRPr>
          </a:p>
          <a:p>
            <a:pPr>
              <a:spcAft>
                <a:spcPts val="588"/>
              </a:spcAft>
            </a:pPr>
            <a:r>
              <a:rPr lang="ja-JP" altLang="en-US" sz="2353" dirty="0">
                <a:gradFill>
                  <a:gsLst>
                    <a:gs pos="2917">
                      <a:schemeClr val="tx1"/>
                    </a:gs>
                    <a:gs pos="30000">
                      <a:schemeClr val="tx1"/>
                    </a:gs>
                  </a:gsLst>
                  <a:lin ang="5400000" scaled="0"/>
                </a:gradFill>
              </a:rPr>
              <a:t>・ 日本での出来事</a:t>
            </a:r>
            <a:endParaRPr lang="en-US" altLang="ja-JP" sz="2353" dirty="0">
              <a:gradFill>
                <a:gsLst>
                  <a:gs pos="2917">
                    <a:schemeClr val="tx1"/>
                  </a:gs>
                  <a:gs pos="30000">
                    <a:schemeClr val="tx1"/>
                  </a:gs>
                </a:gsLst>
                <a:lin ang="5400000" scaled="0"/>
              </a:gradFill>
            </a:endParaRPr>
          </a:p>
          <a:p>
            <a:pPr>
              <a:spcAft>
                <a:spcPts val="588"/>
              </a:spcAft>
            </a:pPr>
            <a:r>
              <a:rPr lang="ja-JP" altLang="en-US" sz="2353" dirty="0">
                <a:gradFill>
                  <a:gsLst>
                    <a:gs pos="2917">
                      <a:schemeClr val="tx1"/>
                    </a:gs>
                    <a:gs pos="30000">
                      <a:schemeClr val="tx1"/>
                    </a:gs>
                  </a:gsLst>
                  <a:lin ang="5400000" scaled="0"/>
                </a:gradFill>
              </a:rPr>
              <a:t>・ セキュリティ関連の出来事</a:t>
            </a:r>
            <a:endParaRPr lang="en-US" altLang="ja-JP" sz="2353" dirty="0">
              <a:gradFill>
                <a:gsLst>
                  <a:gs pos="2917">
                    <a:schemeClr val="tx1"/>
                  </a:gs>
                  <a:gs pos="30000">
                    <a:schemeClr val="tx1"/>
                  </a:gs>
                </a:gsLst>
                <a:lin ang="5400000" scaled="0"/>
              </a:gradFill>
            </a:endParaRPr>
          </a:p>
          <a:p>
            <a:pPr>
              <a:spcAft>
                <a:spcPts val="588"/>
              </a:spcAft>
            </a:pPr>
            <a:endParaRPr lang="en-US" altLang="ja-JP" sz="2353" dirty="0">
              <a:gradFill>
                <a:gsLst>
                  <a:gs pos="2917">
                    <a:schemeClr val="tx1"/>
                  </a:gs>
                  <a:gs pos="30000">
                    <a:schemeClr val="tx1"/>
                  </a:gs>
                </a:gsLst>
                <a:lin ang="5400000" scaled="0"/>
              </a:gradFill>
            </a:endParaRPr>
          </a:p>
          <a:p>
            <a:pPr>
              <a:spcAft>
                <a:spcPts val="588"/>
              </a:spcAft>
            </a:pPr>
            <a:r>
              <a:rPr lang="ja-JP" altLang="en-US" sz="2353" dirty="0">
                <a:gradFill>
                  <a:gsLst>
                    <a:gs pos="2917">
                      <a:schemeClr val="tx1"/>
                    </a:gs>
                    <a:gs pos="30000">
                      <a:schemeClr val="tx1"/>
                    </a:gs>
                  </a:gsLst>
                  <a:lin ang="5400000" scaled="0"/>
                </a:gradFill>
              </a:rPr>
              <a:t>たいていの場合は、セキュリティ事故を補うように</a:t>
            </a:r>
            <a:r>
              <a:rPr lang="en-US" altLang="ja-JP" sz="2353" dirty="0">
                <a:gradFill>
                  <a:gsLst>
                    <a:gs pos="2917">
                      <a:schemeClr val="tx1"/>
                    </a:gs>
                    <a:gs pos="30000">
                      <a:schemeClr val="tx1"/>
                    </a:gs>
                  </a:gsLst>
                  <a:lin ang="5400000" scaled="0"/>
                </a:gradFill>
              </a:rPr>
              <a:t>IT</a:t>
            </a:r>
            <a:r>
              <a:rPr lang="ja-JP" altLang="en-US" sz="2353" dirty="0" err="1">
                <a:gradFill>
                  <a:gsLst>
                    <a:gs pos="2917">
                      <a:schemeClr val="tx1"/>
                    </a:gs>
                    <a:gs pos="30000">
                      <a:schemeClr val="tx1"/>
                    </a:gs>
                  </a:gsLst>
                  <a:lin ang="5400000" scaled="0"/>
                </a:gradFill>
              </a:rPr>
              <a:t>が進</a:t>
            </a:r>
            <a:r>
              <a:rPr lang="ja-JP" altLang="en-US" sz="2353" dirty="0">
                <a:gradFill>
                  <a:gsLst>
                    <a:gs pos="2917">
                      <a:schemeClr val="tx1"/>
                    </a:gs>
                    <a:gs pos="30000">
                      <a:schemeClr val="tx1"/>
                    </a:gs>
                  </a:gsLst>
                  <a:lin ang="5400000" scaled="0"/>
                </a:gradFill>
              </a:rPr>
              <a:t>化しているのがわかる</a:t>
            </a:r>
            <a:endParaRPr lang="en-US" altLang="ja-JP" sz="2353" dirty="0">
              <a:gradFill>
                <a:gsLst>
                  <a:gs pos="2917">
                    <a:schemeClr val="tx1"/>
                  </a:gs>
                  <a:gs pos="30000">
                    <a:schemeClr val="tx1"/>
                  </a:gs>
                </a:gsLst>
                <a:lin ang="5400000" scaled="0"/>
              </a:gradFill>
            </a:endParaRPr>
          </a:p>
          <a:p>
            <a:pPr>
              <a:spcAft>
                <a:spcPts val="588"/>
              </a:spcAft>
            </a:pPr>
            <a:r>
              <a:rPr lang="ja-JP" altLang="en-US" sz="2353" dirty="0">
                <a:gradFill>
                  <a:gsLst>
                    <a:gs pos="2917">
                      <a:schemeClr val="tx1"/>
                    </a:gs>
                    <a:gs pos="30000">
                      <a:schemeClr val="tx1"/>
                    </a:gs>
                  </a:gsLst>
                  <a:lin ang="5400000" scaled="0"/>
                </a:gradFill>
              </a:rPr>
              <a:t>つまり、新しい</a:t>
            </a:r>
            <a:r>
              <a:rPr lang="en-US" altLang="ja-JP" sz="2353" dirty="0">
                <a:gradFill>
                  <a:gsLst>
                    <a:gs pos="2917">
                      <a:schemeClr val="tx1"/>
                    </a:gs>
                    <a:gs pos="30000">
                      <a:schemeClr val="tx1"/>
                    </a:gs>
                  </a:gsLst>
                  <a:lin ang="5400000" scaled="0"/>
                </a:gradFill>
              </a:rPr>
              <a:t>IT</a:t>
            </a:r>
            <a:r>
              <a:rPr lang="ja-JP" altLang="en-US" sz="2353" dirty="0">
                <a:gradFill>
                  <a:gsLst>
                    <a:gs pos="2917">
                      <a:schemeClr val="tx1"/>
                    </a:gs>
                    <a:gs pos="30000">
                      <a:schemeClr val="tx1"/>
                    </a:gs>
                  </a:gsLst>
                  <a:lin ang="5400000" scaled="0"/>
                </a:gradFill>
              </a:rPr>
              <a:t>はセキュリティを含んでいることがわかる</a:t>
            </a:r>
            <a:endParaRPr lang="en-US" altLang="ja-JP" sz="2353"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3255217440"/>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7A2225-62F3-4DBC-B8D8-0E60B8C88F27}"/>
              </a:ext>
            </a:extLst>
          </p:cNvPr>
          <p:cNvSpPr>
            <a:spLocks noGrp="1"/>
          </p:cNvSpPr>
          <p:nvPr>
            <p:ph type="title"/>
          </p:nvPr>
        </p:nvSpPr>
        <p:spPr/>
        <p:txBody>
          <a:bodyPr/>
          <a:lstStyle/>
          <a:p>
            <a:r>
              <a:rPr kumimoji="1" lang="ja-JP" altLang="en-US" dirty="0"/>
              <a:t>クラウドは安全か？</a:t>
            </a:r>
          </a:p>
        </p:txBody>
      </p:sp>
      <p:pic>
        <p:nvPicPr>
          <p:cNvPr id="6" name="図 5">
            <a:extLst>
              <a:ext uri="{FF2B5EF4-FFF2-40B4-BE49-F238E27FC236}">
                <a16:creationId xmlns:a16="http://schemas.microsoft.com/office/drawing/2014/main" id="{4A0E3570-7A6C-404C-BC40-498FE2D0696D}"/>
              </a:ext>
            </a:extLst>
          </p:cNvPr>
          <p:cNvPicPr>
            <a:picLocks noChangeAspect="1"/>
          </p:cNvPicPr>
          <p:nvPr/>
        </p:nvPicPr>
        <p:blipFill>
          <a:blip r:embed="rId2"/>
          <a:stretch>
            <a:fillRect/>
          </a:stretch>
        </p:blipFill>
        <p:spPr>
          <a:xfrm>
            <a:off x="1696740" y="1304661"/>
            <a:ext cx="8798521" cy="4537990"/>
          </a:xfrm>
          <a:prstGeom prst="rect">
            <a:avLst/>
          </a:prstGeom>
        </p:spPr>
      </p:pic>
      <p:sp>
        <p:nvSpPr>
          <p:cNvPr id="7" name="テキスト ボックス 6">
            <a:extLst>
              <a:ext uri="{FF2B5EF4-FFF2-40B4-BE49-F238E27FC236}">
                <a16:creationId xmlns:a16="http://schemas.microsoft.com/office/drawing/2014/main" id="{9A11D7DA-4277-4AC6-A907-8630378A48F2}"/>
              </a:ext>
            </a:extLst>
          </p:cNvPr>
          <p:cNvSpPr txBox="1"/>
          <p:nvPr/>
        </p:nvSpPr>
        <p:spPr>
          <a:xfrm>
            <a:off x="1696740" y="5755686"/>
            <a:ext cx="8798521" cy="835769"/>
          </a:xfrm>
          <a:prstGeom prst="rect">
            <a:avLst/>
          </a:prstGeom>
          <a:noFill/>
        </p:spPr>
        <p:txBody>
          <a:bodyPr wrap="square" lIns="179285" tIns="143428" rIns="179285" bIns="143428" rtlCol="0">
            <a:spAutoFit/>
          </a:bodyPr>
          <a:lstStyle/>
          <a:p>
            <a:pPr algn="ctr">
              <a:lnSpc>
                <a:spcPct val="90000"/>
              </a:lnSpc>
              <a:spcAft>
                <a:spcPts val="588"/>
              </a:spcAft>
            </a:pPr>
            <a:r>
              <a:rPr lang="en-US" altLang="ja-JP" sz="1961" dirty="0">
                <a:gradFill>
                  <a:gsLst>
                    <a:gs pos="2917">
                      <a:schemeClr val="tx1"/>
                    </a:gs>
                    <a:gs pos="30000">
                      <a:schemeClr val="tx1"/>
                    </a:gs>
                  </a:gsLst>
                  <a:lin ang="5400000" scaled="0"/>
                </a:gradFill>
              </a:rPr>
              <a:t>2013</a:t>
            </a:r>
            <a:r>
              <a:rPr lang="ja-JP" altLang="en-US" sz="1961" dirty="0">
                <a:gradFill>
                  <a:gsLst>
                    <a:gs pos="2917">
                      <a:schemeClr val="tx1"/>
                    </a:gs>
                    <a:gs pos="30000">
                      <a:schemeClr val="tx1"/>
                    </a:gs>
                  </a:gsLst>
                  <a:lin ang="5400000" scaled="0"/>
                </a:gradFill>
              </a:rPr>
              <a:t>年ごろに調査されて以来、調査も行われていないほど、これまでの脅威が関係ない</a:t>
            </a:r>
          </a:p>
        </p:txBody>
      </p:sp>
    </p:spTree>
    <p:extLst>
      <p:ext uri="{BB962C8B-B14F-4D97-AF65-F5344CB8AC3E}">
        <p14:creationId xmlns:p14="http://schemas.microsoft.com/office/powerpoint/2010/main" val="614657996"/>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100B093B-BD57-4966-8D55-BD517BD76552}"/>
              </a:ext>
            </a:extLst>
          </p:cNvPr>
          <p:cNvSpPr>
            <a:spLocks noGrp="1"/>
          </p:cNvSpPr>
          <p:nvPr>
            <p:ph type="body" sz="quarter" idx="10"/>
          </p:nvPr>
        </p:nvSpPr>
        <p:spPr>
          <a:xfrm>
            <a:off x="269239" y="1189177"/>
            <a:ext cx="11653523" cy="3869329"/>
          </a:xfrm>
        </p:spPr>
        <p:txBody>
          <a:bodyPr/>
          <a:lstStyle/>
          <a:p>
            <a:r>
              <a:rPr lang="ja-JP" altLang="en-US" sz="3200" dirty="0"/>
              <a:t>セキュリティバイデザインを間違えてる</a:t>
            </a:r>
            <a:endParaRPr lang="en-US" altLang="ja-JP" sz="3200" dirty="0"/>
          </a:p>
          <a:p>
            <a:pPr lvl="1"/>
            <a:r>
              <a:rPr kumimoji="1" lang="ja-JP" altLang="en-US" sz="2400" dirty="0"/>
              <a:t>セキュリティクライテリアに合わせたセキュリティをやっているといつまでも</a:t>
            </a:r>
            <a:r>
              <a:rPr lang="ja-JP" altLang="en-US" sz="2400" dirty="0"/>
              <a:t>新しい</a:t>
            </a:r>
            <a:r>
              <a:rPr lang="en-US" altLang="ja-JP" sz="2400" dirty="0"/>
              <a:t>IT</a:t>
            </a:r>
            <a:r>
              <a:rPr lang="ja-JP" altLang="en-US" sz="2400" dirty="0"/>
              <a:t>を手に入れることはできない</a:t>
            </a:r>
            <a:endParaRPr lang="en-US" altLang="ja-JP" sz="2400" dirty="0"/>
          </a:p>
          <a:p>
            <a:pPr lvl="1"/>
            <a:r>
              <a:rPr kumimoji="1" lang="ja-JP" altLang="en-US" sz="2400" dirty="0"/>
              <a:t>自分たちが使いたい</a:t>
            </a:r>
            <a:r>
              <a:rPr kumimoji="1" lang="en-US" altLang="ja-JP" sz="2400" dirty="0"/>
              <a:t>IT</a:t>
            </a:r>
            <a:r>
              <a:rPr kumimoji="1" lang="ja-JP" altLang="en-US" sz="2400" dirty="0"/>
              <a:t>に合わせたセキュリティを設計段階で検討する</a:t>
            </a:r>
            <a:endParaRPr kumimoji="1" lang="en-US" altLang="ja-JP" sz="2400" dirty="0"/>
          </a:p>
          <a:p>
            <a:r>
              <a:rPr kumimoji="1" lang="ja-JP" altLang="en-US" sz="3200" dirty="0"/>
              <a:t>そのガイドラインはいつ作られたのか？</a:t>
            </a:r>
            <a:endParaRPr kumimoji="1" lang="en-US" altLang="ja-JP" sz="3200" dirty="0"/>
          </a:p>
          <a:p>
            <a:pPr lvl="1"/>
            <a:r>
              <a:rPr lang="en-US" altLang="ja-JP" sz="2400" dirty="0"/>
              <a:t>ISO/IEC 27002 2013</a:t>
            </a:r>
            <a:r>
              <a:rPr lang="ja-JP" altLang="en-US" sz="2400" dirty="0"/>
              <a:t>は</a:t>
            </a:r>
            <a:r>
              <a:rPr lang="en-US" altLang="ja-JP" sz="2400" dirty="0"/>
              <a:t>2006</a:t>
            </a:r>
            <a:r>
              <a:rPr lang="ja-JP" altLang="en-US" sz="2400" dirty="0"/>
              <a:t>年に検討が開始された</a:t>
            </a:r>
            <a:endParaRPr lang="en-US" altLang="ja-JP" sz="2400" dirty="0"/>
          </a:p>
          <a:p>
            <a:pPr lvl="1"/>
            <a:r>
              <a:rPr kumimoji="1" lang="ja-JP" altLang="en-US" sz="2400" dirty="0"/>
              <a:t>クラウドは</a:t>
            </a:r>
            <a:r>
              <a:rPr kumimoji="1" lang="en-US" altLang="ja-JP" sz="2400" dirty="0"/>
              <a:t>2008</a:t>
            </a:r>
            <a:r>
              <a:rPr kumimoji="1" lang="ja-JP" altLang="en-US" sz="2400" dirty="0"/>
              <a:t>年くらいから本格的に使い始められた　</a:t>
            </a:r>
            <a:r>
              <a:rPr lang="ja-JP" altLang="en-US" sz="2400" dirty="0"/>
              <a:t>ということは・・・？</a:t>
            </a:r>
            <a:endParaRPr lang="en-US" altLang="ja-JP" sz="2400" dirty="0"/>
          </a:p>
          <a:p>
            <a:pPr lvl="1"/>
            <a:r>
              <a:rPr kumimoji="1" lang="ja-JP" altLang="en-US" sz="2400" dirty="0"/>
              <a:t>クラウドセキュリティガイドラインが作られたのは</a:t>
            </a:r>
            <a:r>
              <a:rPr kumimoji="1" lang="en-US" altLang="ja-JP" sz="2400" dirty="0"/>
              <a:t>2008</a:t>
            </a:r>
            <a:r>
              <a:rPr kumimoji="1" lang="ja-JP" altLang="en-US" sz="2400" dirty="0"/>
              <a:t>年。その時のクラウドと今のクラウドは同じもの？</a:t>
            </a:r>
          </a:p>
        </p:txBody>
      </p:sp>
      <p:sp>
        <p:nvSpPr>
          <p:cNvPr id="3" name="タイトル 2">
            <a:extLst>
              <a:ext uri="{FF2B5EF4-FFF2-40B4-BE49-F238E27FC236}">
                <a16:creationId xmlns:a16="http://schemas.microsoft.com/office/drawing/2014/main" id="{B96F6260-A530-48EF-99AA-141ACEED81ED}"/>
              </a:ext>
            </a:extLst>
          </p:cNvPr>
          <p:cNvSpPr>
            <a:spLocks noGrp="1"/>
          </p:cNvSpPr>
          <p:nvPr>
            <p:ph type="title"/>
          </p:nvPr>
        </p:nvSpPr>
        <p:spPr/>
        <p:txBody>
          <a:bodyPr/>
          <a:lstStyle/>
          <a:p>
            <a:r>
              <a:rPr kumimoji="1" lang="ja-JP" altLang="en-US" dirty="0"/>
              <a:t>セキュリティに合わせたセキュリティ？</a:t>
            </a:r>
          </a:p>
        </p:txBody>
      </p:sp>
    </p:spTree>
    <p:extLst>
      <p:ext uri="{BB962C8B-B14F-4D97-AF65-F5344CB8AC3E}">
        <p14:creationId xmlns:p14="http://schemas.microsoft.com/office/powerpoint/2010/main" val="3462348146"/>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C85AB1A7-3679-1D42-AF24-274B3A0F43FA}"/>
              </a:ext>
            </a:extLst>
          </p:cNvPr>
          <p:cNvSpPr>
            <a:spLocks noGrp="1"/>
          </p:cNvSpPr>
          <p:nvPr>
            <p:ph type="title"/>
          </p:nvPr>
        </p:nvSpPr>
        <p:spPr>
          <a:xfrm>
            <a:off x="269240" y="289511"/>
            <a:ext cx="11655840" cy="899665"/>
          </a:xfrm>
        </p:spPr>
        <p:txBody>
          <a:bodyPr/>
          <a:lstStyle/>
          <a:p>
            <a:r>
              <a:rPr lang="ja-JP" altLang="en-US"/>
              <a:t>クラウドセキュリティの動向</a:t>
            </a:r>
          </a:p>
        </p:txBody>
      </p:sp>
      <p:sp>
        <p:nvSpPr>
          <p:cNvPr id="7" name="角丸四角形 6">
            <a:extLst>
              <a:ext uri="{FF2B5EF4-FFF2-40B4-BE49-F238E27FC236}">
                <a16:creationId xmlns:a16="http://schemas.microsoft.com/office/drawing/2014/main" id="{65A1D6FD-2D04-E647-981D-BB4E450D709B}"/>
              </a:ext>
            </a:extLst>
          </p:cNvPr>
          <p:cNvSpPr/>
          <p:nvPr/>
        </p:nvSpPr>
        <p:spPr bwMode="auto">
          <a:xfrm>
            <a:off x="790738" y="1477322"/>
            <a:ext cx="4940632" cy="2910161"/>
          </a:xfrm>
          <a:prstGeom prst="roundRect">
            <a:avLst>
              <a:gd name="adj" fmla="val 3298"/>
            </a:avLst>
          </a:prstGeom>
          <a:noFill/>
          <a:ln w="38100">
            <a:solidFill>
              <a:schemeClr val="tx2">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ja-JP" alt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テキスト ボックス 7">
            <a:extLst>
              <a:ext uri="{FF2B5EF4-FFF2-40B4-BE49-F238E27FC236}">
                <a16:creationId xmlns:a16="http://schemas.microsoft.com/office/drawing/2014/main" id="{619FDB7E-AAF3-114F-91AA-EA1989923384}"/>
              </a:ext>
            </a:extLst>
          </p:cNvPr>
          <p:cNvSpPr txBox="1"/>
          <p:nvPr/>
        </p:nvSpPr>
        <p:spPr>
          <a:xfrm>
            <a:off x="1036616" y="1262267"/>
            <a:ext cx="3062377" cy="490904"/>
          </a:xfrm>
          <a:prstGeom prst="rect">
            <a:avLst/>
          </a:prstGeom>
          <a:solidFill>
            <a:srgbClr val="F8F9F8"/>
          </a:solidFill>
        </p:spPr>
        <p:txBody>
          <a:bodyPr wrap="none" lIns="182880" tIns="146304" rIns="182880" bIns="146304" rtlCol="0">
            <a:spAutoFit/>
          </a:bodyPr>
          <a:lstStyle/>
          <a:p>
            <a:pPr>
              <a:lnSpc>
                <a:spcPct val="90000"/>
              </a:lnSpc>
              <a:spcAft>
                <a:spcPts val="600"/>
              </a:spcAft>
            </a:pPr>
            <a:r>
              <a:rPr kumimoji="1" lang="ja-JP" altLang="en-US" sz="1400" b="1">
                <a:solidFill>
                  <a:schemeClr val="accent1">
                    <a:lumMod val="50000"/>
                  </a:schemeClr>
                </a:solidFill>
                <a:latin typeface="Yu Gothic" panose="020B0400000000000000" pitchFamily="34" charset="-128"/>
                <a:ea typeface="Yu Gothic" panose="020B0400000000000000" pitchFamily="34" charset="-128"/>
              </a:rPr>
              <a:t>利用者向けのセキュリティガイド</a:t>
            </a:r>
            <a:endParaRPr kumimoji="1" lang="ja-JP" altLang="en-US" sz="1400" b="1" dirty="0" err="1">
              <a:solidFill>
                <a:schemeClr val="accent1">
                  <a:lumMod val="50000"/>
                </a:schemeClr>
              </a:solidFill>
              <a:latin typeface="Yu Gothic" panose="020B0400000000000000" pitchFamily="34" charset="-128"/>
              <a:ea typeface="Yu Gothic" panose="020B0400000000000000" pitchFamily="34" charset="-128"/>
            </a:endParaRPr>
          </a:p>
        </p:txBody>
      </p:sp>
      <p:sp>
        <p:nvSpPr>
          <p:cNvPr id="9" name="テキスト ボックス 8">
            <a:extLst>
              <a:ext uri="{FF2B5EF4-FFF2-40B4-BE49-F238E27FC236}">
                <a16:creationId xmlns:a16="http://schemas.microsoft.com/office/drawing/2014/main" id="{904DF5C0-85EB-D947-8845-CB0EFDDC40BD}"/>
              </a:ext>
            </a:extLst>
          </p:cNvPr>
          <p:cNvSpPr txBox="1"/>
          <p:nvPr/>
        </p:nvSpPr>
        <p:spPr>
          <a:xfrm>
            <a:off x="1036616" y="1612300"/>
            <a:ext cx="4406241" cy="2775183"/>
          </a:xfrm>
          <a:prstGeom prst="rect">
            <a:avLst/>
          </a:prstGeom>
          <a:noFill/>
        </p:spPr>
        <p:txBody>
          <a:bodyPr wrap="square" lIns="182880" tIns="146304" rIns="182880" bIns="146304" rtlCol="0">
            <a:spAutoFit/>
          </a:bodyPr>
          <a:lstStyle/>
          <a:p>
            <a:pPr marL="285750" indent="-285750">
              <a:lnSpc>
                <a:spcPct val="90000"/>
              </a:lnSpc>
              <a:spcAft>
                <a:spcPts val="600"/>
              </a:spcAft>
              <a:buFont typeface="Arial" panose="020B0604020202020204" pitchFamily="34" charset="0"/>
              <a:buChar char="•"/>
            </a:pPr>
            <a:r>
              <a:rPr kumimoji="1" lang="ja-JP" altLang="en-US" sz="1400">
                <a:gradFill>
                  <a:gsLst>
                    <a:gs pos="2917">
                      <a:schemeClr val="tx1"/>
                    </a:gs>
                    <a:gs pos="30000">
                      <a:schemeClr val="tx1"/>
                    </a:gs>
                  </a:gsLst>
                  <a:lin ang="5400000" scaled="0"/>
                </a:gradFill>
                <a:latin typeface="Yu Gothic" panose="020B0400000000000000" pitchFamily="34" charset="-128"/>
                <a:ea typeface="Yu Gothic" panose="020B0400000000000000" pitchFamily="34" charset="-128"/>
              </a:rPr>
              <a:t>経済産業省</a:t>
            </a:r>
            <a:endParaRPr kumimoji="1" lang="en-US" altLang="ja-JP" sz="1400" dirty="0">
              <a:gradFill>
                <a:gsLst>
                  <a:gs pos="2917">
                    <a:schemeClr val="tx1"/>
                  </a:gs>
                  <a:gs pos="30000">
                    <a:schemeClr val="tx1"/>
                  </a:gs>
                </a:gsLst>
                <a:lin ang="5400000" scaled="0"/>
              </a:gradFill>
              <a:latin typeface="Yu Gothic" panose="020B0400000000000000" pitchFamily="34" charset="-128"/>
              <a:ea typeface="Yu Gothic" panose="020B0400000000000000" pitchFamily="34" charset="-128"/>
            </a:endParaRPr>
          </a:p>
          <a:p>
            <a:pPr>
              <a:lnSpc>
                <a:spcPct val="90000"/>
              </a:lnSpc>
              <a:spcAft>
                <a:spcPts val="600"/>
              </a:spcAft>
            </a:pPr>
            <a:r>
              <a:rPr kumimoji="1" lang="ja-JP" altLang="en-US" sz="1400">
                <a:gradFill>
                  <a:gsLst>
                    <a:gs pos="2917">
                      <a:schemeClr val="tx1"/>
                    </a:gs>
                    <a:gs pos="30000">
                      <a:schemeClr val="tx1"/>
                    </a:gs>
                  </a:gsLst>
                  <a:lin ang="5400000" scaled="0"/>
                </a:gradFill>
                <a:latin typeface="Yu Gothic" panose="020B0400000000000000" pitchFamily="34" charset="-128"/>
                <a:ea typeface="Yu Gothic" panose="020B0400000000000000" pitchFamily="34" charset="-128"/>
              </a:rPr>
              <a:t>「クラウドサービス利用のための情報セキュリティマネジメントガイドライン」</a:t>
            </a:r>
            <a:endParaRPr kumimoji="1" lang="en-US" altLang="ja-JP" sz="1400" dirty="0">
              <a:gradFill>
                <a:gsLst>
                  <a:gs pos="2917">
                    <a:schemeClr val="tx1"/>
                  </a:gs>
                  <a:gs pos="30000">
                    <a:schemeClr val="tx1"/>
                  </a:gs>
                </a:gsLst>
                <a:lin ang="5400000" scaled="0"/>
              </a:gradFill>
              <a:latin typeface="Yu Gothic" panose="020B0400000000000000" pitchFamily="34" charset="-128"/>
              <a:ea typeface="Yu Gothic" panose="020B0400000000000000" pitchFamily="34" charset="-128"/>
            </a:endParaRPr>
          </a:p>
          <a:p>
            <a:pPr>
              <a:lnSpc>
                <a:spcPct val="90000"/>
              </a:lnSpc>
              <a:spcAft>
                <a:spcPts val="600"/>
              </a:spcAft>
            </a:pPr>
            <a:r>
              <a:rPr kumimoji="1" lang="ja-JP" altLang="en-US" sz="1400">
                <a:gradFill>
                  <a:gsLst>
                    <a:gs pos="2917">
                      <a:schemeClr val="tx1"/>
                    </a:gs>
                    <a:gs pos="30000">
                      <a:schemeClr val="tx1"/>
                    </a:gs>
                  </a:gsLst>
                  <a:lin ang="5400000" scaled="0"/>
                </a:gradFill>
                <a:latin typeface="Yu Gothic" panose="020B0400000000000000" pitchFamily="34" charset="-128"/>
                <a:ea typeface="Yu Gothic" panose="020B0400000000000000" pitchFamily="34" charset="-128"/>
              </a:rPr>
              <a:t>「クラウドセキュリティ活用ガイドブック」</a:t>
            </a:r>
            <a:endParaRPr kumimoji="1" lang="en-US" altLang="ja-JP" sz="1400" dirty="0">
              <a:gradFill>
                <a:gsLst>
                  <a:gs pos="2917">
                    <a:schemeClr val="tx1"/>
                  </a:gs>
                  <a:gs pos="30000">
                    <a:schemeClr val="tx1"/>
                  </a:gs>
                </a:gsLst>
                <a:lin ang="5400000" scaled="0"/>
              </a:gradFill>
              <a:latin typeface="Yu Gothic" panose="020B0400000000000000" pitchFamily="34" charset="-128"/>
              <a:ea typeface="Yu Gothic" panose="020B0400000000000000" pitchFamily="34" charset="-128"/>
            </a:endParaRPr>
          </a:p>
          <a:p>
            <a:pPr marL="285750" indent="-285750">
              <a:lnSpc>
                <a:spcPct val="90000"/>
              </a:lnSpc>
              <a:spcAft>
                <a:spcPts val="600"/>
              </a:spcAft>
              <a:buFont typeface="Arial" panose="020B0604020202020204" pitchFamily="34" charset="0"/>
              <a:buChar char="•"/>
            </a:pPr>
            <a:r>
              <a:rPr kumimoji="1" lang="ja-JP" altLang="en-US" sz="1400">
                <a:gradFill>
                  <a:gsLst>
                    <a:gs pos="2917">
                      <a:schemeClr val="tx1"/>
                    </a:gs>
                    <a:gs pos="30000">
                      <a:schemeClr val="tx1"/>
                    </a:gs>
                  </a:gsLst>
                  <a:lin ang="5400000" scaled="0"/>
                </a:gradFill>
                <a:latin typeface="Yu Gothic" panose="020B0400000000000000" pitchFamily="34" charset="-128"/>
                <a:ea typeface="Yu Gothic" panose="020B0400000000000000" pitchFamily="34" charset="-128"/>
              </a:rPr>
              <a:t>内閣情報セキュリティセンター</a:t>
            </a:r>
            <a:endParaRPr kumimoji="1" lang="en-US" altLang="ja-JP" sz="1400" dirty="0">
              <a:gradFill>
                <a:gsLst>
                  <a:gs pos="2917">
                    <a:schemeClr val="tx1"/>
                  </a:gs>
                  <a:gs pos="30000">
                    <a:schemeClr val="tx1"/>
                  </a:gs>
                </a:gsLst>
                <a:lin ang="5400000" scaled="0"/>
              </a:gradFill>
              <a:latin typeface="Yu Gothic" panose="020B0400000000000000" pitchFamily="34" charset="-128"/>
              <a:ea typeface="Yu Gothic" panose="020B0400000000000000" pitchFamily="34" charset="-128"/>
            </a:endParaRPr>
          </a:p>
          <a:p>
            <a:pPr>
              <a:lnSpc>
                <a:spcPct val="90000"/>
              </a:lnSpc>
              <a:spcAft>
                <a:spcPts val="600"/>
              </a:spcAft>
            </a:pPr>
            <a:r>
              <a:rPr kumimoji="1" lang="ja-JP" altLang="en-US" sz="1400">
                <a:gradFill>
                  <a:gsLst>
                    <a:gs pos="2917">
                      <a:schemeClr val="tx1"/>
                    </a:gs>
                    <a:gs pos="30000">
                      <a:schemeClr val="tx1"/>
                    </a:gs>
                  </a:gsLst>
                  <a:lin ang="5400000" scaled="0"/>
                </a:gradFill>
                <a:latin typeface="Yu Gothic" panose="020B0400000000000000" pitchFamily="34" charset="-128"/>
                <a:ea typeface="Yu Gothic" panose="020B0400000000000000" pitchFamily="34" charset="-128"/>
              </a:rPr>
              <a:t>「政府機関等の情報セキュリティ対策のための統一基準 」</a:t>
            </a:r>
            <a:endParaRPr kumimoji="1" lang="en-US" altLang="ja-JP" sz="1400" dirty="0">
              <a:gradFill>
                <a:gsLst>
                  <a:gs pos="2917">
                    <a:schemeClr val="tx1"/>
                  </a:gs>
                  <a:gs pos="30000">
                    <a:schemeClr val="tx1"/>
                  </a:gs>
                </a:gsLst>
                <a:lin ang="5400000" scaled="0"/>
              </a:gradFill>
              <a:latin typeface="Yu Gothic" panose="020B0400000000000000" pitchFamily="34" charset="-128"/>
              <a:ea typeface="Yu Gothic" panose="020B0400000000000000" pitchFamily="34" charset="-128"/>
            </a:endParaRPr>
          </a:p>
          <a:p>
            <a:pPr marL="285750" indent="-285750">
              <a:lnSpc>
                <a:spcPct val="90000"/>
              </a:lnSpc>
              <a:spcAft>
                <a:spcPts val="600"/>
              </a:spcAft>
              <a:buFont typeface="Arial" panose="020B0604020202020204" pitchFamily="34" charset="0"/>
              <a:buChar char="•"/>
            </a:pPr>
            <a:r>
              <a:rPr kumimoji="1" lang="ja-JP" altLang="en-US" sz="1400">
                <a:gradFill>
                  <a:gsLst>
                    <a:gs pos="2917">
                      <a:schemeClr val="tx1"/>
                    </a:gs>
                    <a:gs pos="30000">
                      <a:schemeClr val="tx1"/>
                    </a:gs>
                  </a:gsLst>
                  <a:lin ang="5400000" scaled="0"/>
                </a:gradFill>
                <a:latin typeface="Yu Gothic" panose="020B0400000000000000" pitchFamily="34" charset="-128"/>
                <a:ea typeface="Yu Gothic" panose="020B0400000000000000" pitchFamily="34" charset="-128"/>
              </a:rPr>
              <a:t>海外</a:t>
            </a:r>
            <a:endParaRPr kumimoji="1" lang="en-US" altLang="ja-JP" sz="1400" dirty="0">
              <a:gradFill>
                <a:gsLst>
                  <a:gs pos="2917">
                    <a:schemeClr val="tx1"/>
                  </a:gs>
                  <a:gs pos="30000">
                    <a:schemeClr val="tx1"/>
                  </a:gs>
                </a:gsLst>
                <a:lin ang="5400000" scaled="0"/>
              </a:gradFill>
              <a:latin typeface="Yu Gothic" panose="020B0400000000000000" pitchFamily="34" charset="-128"/>
              <a:ea typeface="Yu Gothic" panose="020B0400000000000000" pitchFamily="34" charset="-128"/>
            </a:endParaRPr>
          </a:p>
          <a:p>
            <a:pPr>
              <a:lnSpc>
                <a:spcPct val="90000"/>
              </a:lnSpc>
              <a:spcAft>
                <a:spcPts val="600"/>
              </a:spcAft>
            </a:pPr>
            <a:r>
              <a:rPr kumimoji="1" lang="en-US" altLang="ja-JP" sz="1400" dirty="0">
                <a:gradFill>
                  <a:gsLst>
                    <a:gs pos="2917">
                      <a:schemeClr val="tx1"/>
                    </a:gs>
                    <a:gs pos="30000">
                      <a:schemeClr val="tx1"/>
                    </a:gs>
                  </a:gsLst>
                  <a:lin ang="5400000" scaled="0"/>
                </a:gradFill>
                <a:latin typeface="Yu Gothic" panose="020B0400000000000000" pitchFamily="34" charset="-128"/>
                <a:ea typeface="Yu Gothic" panose="020B0400000000000000" pitchFamily="34" charset="-128"/>
              </a:rPr>
              <a:t>FedRAMP</a:t>
            </a:r>
            <a:r>
              <a:rPr kumimoji="1" lang="ja-JP" altLang="en-US" sz="1400">
                <a:gradFill>
                  <a:gsLst>
                    <a:gs pos="2917">
                      <a:schemeClr val="tx1"/>
                    </a:gs>
                    <a:gs pos="30000">
                      <a:schemeClr val="tx1"/>
                    </a:gs>
                  </a:gsLst>
                  <a:lin ang="5400000" scaled="0"/>
                </a:gradFill>
                <a:latin typeface="Yu Gothic" panose="020B0400000000000000" pitchFamily="34" charset="-128"/>
                <a:ea typeface="Yu Gothic" panose="020B0400000000000000" pitchFamily="34" charset="-128"/>
              </a:rPr>
              <a:t>（</a:t>
            </a:r>
            <a:r>
              <a:rPr kumimoji="1" lang="en-US" altLang="ja-JP" sz="1400" dirty="0">
                <a:gradFill>
                  <a:gsLst>
                    <a:gs pos="2917">
                      <a:schemeClr val="tx1"/>
                    </a:gs>
                    <a:gs pos="30000">
                      <a:schemeClr val="tx1"/>
                    </a:gs>
                  </a:gsLst>
                  <a:lin ang="5400000" scaled="0"/>
                </a:gradFill>
                <a:latin typeface="Yu Gothic" panose="020B0400000000000000" pitchFamily="34" charset="-128"/>
                <a:ea typeface="Yu Gothic" panose="020B0400000000000000" pitchFamily="34" charset="-128"/>
              </a:rPr>
              <a:t>NIST</a:t>
            </a:r>
            <a:r>
              <a:rPr kumimoji="1" lang="ja-JP" altLang="en-US" sz="1400">
                <a:gradFill>
                  <a:gsLst>
                    <a:gs pos="2917">
                      <a:schemeClr val="tx1"/>
                    </a:gs>
                    <a:gs pos="30000">
                      <a:schemeClr val="tx1"/>
                    </a:gs>
                  </a:gsLst>
                  <a:lin ang="5400000" scaled="0"/>
                </a:gradFill>
                <a:latin typeface="Yu Gothic" panose="020B0400000000000000" pitchFamily="34" charset="-128"/>
                <a:ea typeface="Yu Gothic" panose="020B0400000000000000" pitchFamily="34" charset="-128"/>
              </a:rPr>
              <a:t>）</a:t>
            </a:r>
            <a:endParaRPr kumimoji="1" lang="en-US" altLang="ja-JP" sz="1400" dirty="0">
              <a:gradFill>
                <a:gsLst>
                  <a:gs pos="2917">
                    <a:schemeClr val="tx1"/>
                  </a:gs>
                  <a:gs pos="30000">
                    <a:schemeClr val="tx1"/>
                  </a:gs>
                </a:gsLst>
                <a:lin ang="5400000" scaled="0"/>
              </a:gradFill>
              <a:latin typeface="Yu Gothic" panose="020B0400000000000000" pitchFamily="34" charset="-128"/>
              <a:ea typeface="Yu Gothic" panose="020B0400000000000000" pitchFamily="34" charset="-128"/>
            </a:endParaRPr>
          </a:p>
          <a:p>
            <a:pPr>
              <a:lnSpc>
                <a:spcPct val="90000"/>
              </a:lnSpc>
              <a:spcAft>
                <a:spcPts val="600"/>
              </a:spcAft>
            </a:pPr>
            <a:r>
              <a:rPr kumimoji="1" lang="en-US" altLang="ja-JP" sz="1400" dirty="0">
                <a:gradFill>
                  <a:gsLst>
                    <a:gs pos="2917">
                      <a:schemeClr val="tx1"/>
                    </a:gs>
                    <a:gs pos="30000">
                      <a:schemeClr val="tx1"/>
                    </a:gs>
                  </a:gsLst>
                  <a:lin ang="5400000" scaled="0"/>
                </a:gradFill>
                <a:latin typeface="Yu Gothic" panose="020B0400000000000000" pitchFamily="34" charset="-128"/>
                <a:ea typeface="Yu Gothic" panose="020B0400000000000000" pitchFamily="34" charset="-128"/>
              </a:rPr>
              <a:t>ISO/IEC 27017</a:t>
            </a:r>
          </a:p>
        </p:txBody>
      </p:sp>
      <p:sp>
        <p:nvSpPr>
          <p:cNvPr id="10" name="角丸四角形 9">
            <a:extLst>
              <a:ext uri="{FF2B5EF4-FFF2-40B4-BE49-F238E27FC236}">
                <a16:creationId xmlns:a16="http://schemas.microsoft.com/office/drawing/2014/main" id="{C5F80A9A-00E4-9443-A21E-F9140428F8B7}"/>
              </a:ext>
            </a:extLst>
          </p:cNvPr>
          <p:cNvSpPr/>
          <p:nvPr/>
        </p:nvSpPr>
        <p:spPr bwMode="auto">
          <a:xfrm>
            <a:off x="790738" y="4737517"/>
            <a:ext cx="4940632" cy="1830972"/>
          </a:xfrm>
          <a:prstGeom prst="roundRect">
            <a:avLst>
              <a:gd name="adj" fmla="val 3298"/>
            </a:avLst>
          </a:prstGeom>
          <a:noFill/>
          <a:ln w="38100">
            <a:solidFill>
              <a:schemeClr val="tx2">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ja-JP" alt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テキスト ボックス 10">
            <a:extLst>
              <a:ext uri="{FF2B5EF4-FFF2-40B4-BE49-F238E27FC236}">
                <a16:creationId xmlns:a16="http://schemas.microsoft.com/office/drawing/2014/main" id="{EEE8106C-ADEF-2548-9F10-4E22248D9072}"/>
              </a:ext>
            </a:extLst>
          </p:cNvPr>
          <p:cNvSpPr txBox="1"/>
          <p:nvPr/>
        </p:nvSpPr>
        <p:spPr>
          <a:xfrm>
            <a:off x="1036616" y="4522461"/>
            <a:ext cx="3421449" cy="490904"/>
          </a:xfrm>
          <a:prstGeom prst="rect">
            <a:avLst/>
          </a:prstGeom>
          <a:solidFill>
            <a:srgbClr val="F8F9F8"/>
          </a:solidFill>
        </p:spPr>
        <p:txBody>
          <a:bodyPr wrap="none" lIns="182880" tIns="146304" rIns="182880" bIns="146304" rtlCol="0">
            <a:spAutoFit/>
          </a:bodyPr>
          <a:lstStyle/>
          <a:p>
            <a:pPr>
              <a:lnSpc>
                <a:spcPct val="90000"/>
              </a:lnSpc>
              <a:spcAft>
                <a:spcPts val="600"/>
              </a:spcAft>
            </a:pPr>
            <a:r>
              <a:rPr kumimoji="1" lang="ja-JP" altLang="en-US" sz="1400" b="1">
                <a:solidFill>
                  <a:schemeClr val="accent1">
                    <a:lumMod val="50000"/>
                  </a:schemeClr>
                </a:solidFill>
                <a:latin typeface="Yu Gothic" panose="020B0400000000000000" pitchFamily="34" charset="-128"/>
                <a:ea typeface="Yu Gothic" panose="020B0400000000000000" pitchFamily="34" charset="-128"/>
              </a:rPr>
              <a:t>プロバイダ向けのセキュリティガイド</a:t>
            </a:r>
            <a:endParaRPr kumimoji="1" lang="ja-JP" altLang="en-US" sz="1400" b="1" dirty="0" err="1">
              <a:solidFill>
                <a:schemeClr val="accent1">
                  <a:lumMod val="50000"/>
                </a:schemeClr>
              </a:solidFill>
              <a:latin typeface="Yu Gothic" panose="020B0400000000000000" pitchFamily="34" charset="-128"/>
              <a:ea typeface="Yu Gothic" panose="020B0400000000000000" pitchFamily="34" charset="-128"/>
            </a:endParaRPr>
          </a:p>
        </p:txBody>
      </p:sp>
      <p:sp>
        <p:nvSpPr>
          <p:cNvPr id="12" name="テキスト ボックス 11">
            <a:extLst>
              <a:ext uri="{FF2B5EF4-FFF2-40B4-BE49-F238E27FC236}">
                <a16:creationId xmlns:a16="http://schemas.microsoft.com/office/drawing/2014/main" id="{9EB10E83-D34F-D341-BDA6-B7B990027538}"/>
              </a:ext>
            </a:extLst>
          </p:cNvPr>
          <p:cNvSpPr txBox="1"/>
          <p:nvPr/>
        </p:nvSpPr>
        <p:spPr>
          <a:xfrm>
            <a:off x="1036616" y="4872494"/>
            <a:ext cx="4406241" cy="1497911"/>
          </a:xfrm>
          <a:prstGeom prst="rect">
            <a:avLst/>
          </a:prstGeom>
          <a:noFill/>
        </p:spPr>
        <p:txBody>
          <a:bodyPr wrap="square" lIns="182880" tIns="146304" rIns="182880" bIns="146304" rtlCol="0">
            <a:spAutoFit/>
          </a:bodyPr>
          <a:lstStyle/>
          <a:p>
            <a:pPr marL="285750" indent="-285750">
              <a:lnSpc>
                <a:spcPct val="90000"/>
              </a:lnSpc>
              <a:spcAft>
                <a:spcPts val="600"/>
              </a:spcAft>
              <a:buFont typeface="Arial" panose="020B0604020202020204" pitchFamily="34" charset="0"/>
              <a:buChar char="•"/>
            </a:pPr>
            <a:r>
              <a:rPr kumimoji="1" lang="ja-JP" altLang="en-US" sz="1400">
                <a:gradFill>
                  <a:gsLst>
                    <a:gs pos="2917">
                      <a:schemeClr val="tx1"/>
                    </a:gs>
                    <a:gs pos="30000">
                      <a:schemeClr val="tx1"/>
                    </a:gs>
                  </a:gsLst>
                  <a:lin ang="5400000" scaled="0"/>
                </a:gradFill>
                <a:latin typeface="Yu Gothic" panose="020B0400000000000000" pitchFamily="34" charset="-128"/>
                <a:ea typeface="Yu Gothic" panose="020B0400000000000000" pitchFamily="34" charset="-128"/>
              </a:rPr>
              <a:t>総務省</a:t>
            </a:r>
            <a:endParaRPr kumimoji="1" lang="en-US" altLang="ja-JP" sz="1400" dirty="0">
              <a:gradFill>
                <a:gsLst>
                  <a:gs pos="2917">
                    <a:schemeClr val="tx1"/>
                  </a:gs>
                  <a:gs pos="30000">
                    <a:schemeClr val="tx1"/>
                  </a:gs>
                </a:gsLst>
                <a:lin ang="5400000" scaled="0"/>
              </a:gradFill>
              <a:latin typeface="Yu Gothic" panose="020B0400000000000000" pitchFamily="34" charset="-128"/>
              <a:ea typeface="Yu Gothic" panose="020B0400000000000000" pitchFamily="34" charset="-128"/>
            </a:endParaRPr>
          </a:p>
          <a:p>
            <a:pPr>
              <a:lnSpc>
                <a:spcPct val="90000"/>
              </a:lnSpc>
              <a:spcAft>
                <a:spcPts val="600"/>
              </a:spcAft>
            </a:pPr>
            <a:r>
              <a:rPr kumimoji="1" lang="ja-JP" altLang="en-US" sz="1400">
                <a:gradFill>
                  <a:gsLst>
                    <a:gs pos="2917">
                      <a:schemeClr val="tx1"/>
                    </a:gs>
                    <a:gs pos="30000">
                      <a:schemeClr val="tx1"/>
                    </a:gs>
                  </a:gsLst>
                  <a:lin ang="5400000" scaled="0"/>
                </a:gradFill>
                <a:latin typeface="Yu Gothic" panose="020B0400000000000000" pitchFamily="34" charset="-128"/>
                <a:ea typeface="Yu Gothic" panose="020B0400000000000000" pitchFamily="34" charset="-128"/>
              </a:rPr>
              <a:t>「クラウドサービス提供における情報セキュリティ対策ガイドライン」</a:t>
            </a:r>
            <a:endParaRPr kumimoji="1" lang="en-US" altLang="ja-JP" sz="1400" dirty="0">
              <a:gradFill>
                <a:gsLst>
                  <a:gs pos="2917">
                    <a:schemeClr val="tx1"/>
                  </a:gs>
                  <a:gs pos="30000">
                    <a:schemeClr val="tx1"/>
                  </a:gs>
                </a:gsLst>
                <a:lin ang="5400000" scaled="0"/>
              </a:gradFill>
              <a:latin typeface="Yu Gothic" panose="020B0400000000000000" pitchFamily="34" charset="-128"/>
              <a:ea typeface="Yu Gothic" panose="020B0400000000000000" pitchFamily="34" charset="-128"/>
            </a:endParaRPr>
          </a:p>
          <a:p>
            <a:pPr marL="285750" indent="-285750">
              <a:lnSpc>
                <a:spcPct val="90000"/>
              </a:lnSpc>
              <a:spcAft>
                <a:spcPts val="600"/>
              </a:spcAft>
              <a:buFont typeface="Arial" panose="020B0604020202020204" pitchFamily="34" charset="0"/>
              <a:buChar char="•"/>
            </a:pPr>
            <a:r>
              <a:rPr kumimoji="1" lang="ja-JP" altLang="en-US" sz="1400">
                <a:gradFill>
                  <a:gsLst>
                    <a:gs pos="2917">
                      <a:schemeClr val="tx1"/>
                    </a:gs>
                    <a:gs pos="30000">
                      <a:schemeClr val="tx1"/>
                    </a:gs>
                  </a:gsLst>
                  <a:lin ang="5400000" scaled="0"/>
                </a:gradFill>
                <a:latin typeface="Yu Gothic" panose="020B0400000000000000" pitchFamily="34" charset="-128"/>
                <a:ea typeface="Yu Gothic" panose="020B0400000000000000" pitchFamily="34" charset="-128"/>
              </a:rPr>
              <a:t>海外</a:t>
            </a:r>
            <a:endParaRPr kumimoji="1" lang="en-US" altLang="ja-JP" sz="1400" dirty="0">
              <a:gradFill>
                <a:gsLst>
                  <a:gs pos="2917">
                    <a:schemeClr val="tx1"/>
                  </a:gs>
                  <a:gs pos="30000">
                    <a:schemeClr val="tx1"/>
                  </a:gs>
                </a:gsLst>
                <a:lin ang="5400000" scaled="0"/>
              </a:gradFill>
              <a:latin typeface="Yu Gothic" panose="020B0400000000000000" pitchFamily="34" charset="-128"/>
              <a:ea typeface="Yu Gothic" panose="020B0400000000000000" pitchFamily="34" charset="-128"/>
            </a:endParaRPr>
          </a:p>
          <a:p>
            <a:pPr>
              <a:lnSpc>
                <a:spcPct val="90000"/>
              </a:lnSpc>
              <a:spcAft>
                <a:spcPts val="600"/>
              </a:spcAft>
            </a:pPr>
            <a:r>
              <a:rPr kumimoji="1" lang="en-US" altLang="ja-JP" sz="1400" dirty="0">
                <a:gradFill>
                  <a:gsLst>
                    <a:gs pos="2917">
                      <a:schemeClr val="tx1"/>
                    </a:gs>
                    <a:gs pos="30000">
                      <a:schemeClr val="tx1"/>
                    </a:gs>
                  </a:gsLst>
                  <a:lin ang="5400000" scaled="0"/>
                </a:gradFill>
                <a:latin typeface="Yu Gothic" panose="020B0400000000000000" pitchFamily="34" charset="-128"/>
                <a:ea typeface="Yu Gothic" panose="020B0400000000000000" pitchFamily="34" charset="-128"/>
              </a:rPr>
              <a:t>ISO/IEC 27017</a:t>
            </a:r>
          </a:p>
        </p:txBody>
      </p:sp>
      <p:sp>
        <p:nvSpPr>
          <p:cNvPr id="13" name="右中かっこ 12">
            <a:extLst>
              <a:ext uri="{FF2B5EF4-FFF2-40B4-BE49-F238E27FC236}">
                <a16:creationId xmlns:a16="http://schemas.microsoft.com/office/drawing/2014/main" id="{D1A5E521-0016-A247-8D12-7CA6A74F1F8F}"/>
              </a:ext>
            </a:extLst>
          </p:cNvPr>
          <p:cNvSpPr/>
          <p:nvPr/>
        </p:nvSpPr>
        <p:spPr>
          <a:xfrm>
            <a:off x="5991498" y="1349829"/>
            <a:ext cx="296092" cy="5218660"/>
          </a:xfrm>
          <a:prstGeom prst="rightBrace">
            <a:avLst>
              <a:gd name="adj1" fmla="val 37500"/>
              <a:gd name="adj2" fmla="val 49833"/>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四角形: メモ 18">
            <a:extLst>
              <a:ext uri="{FF2B5EF4-FFF2-40B4-BE49-F238E27FC236}">
                <a16:creationId xmlns:a16="http://schemas.microsoft.com/office/drawing/2014/main" id="{21091340-15AE-144C-9D02-B59DE8D56422}"/>
              </a:ext>
            </a:extLst>
          </p:cNvPr>
          <p:cNvSpPr/>
          <p:nvPr/>
        </p:nvSpPr>
        <p:spPr>
          <a:xfrm>
            <a:off x="6653348" y="1698341"/>
            <a:ext cx="5207725" cy="2506396"/>
          </a:xfrm>
          <a:prstGeom prst="foldedCorner">
            <a:avLst>
              <a:gd name="adj" fmla="val 8438"/>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a:extLst>
              <a:ext uri="{FF2B5EF4-FFF2-40B4-BE49-F238E27FC236}">
                <a16:creationId xmlns:a16="http://schemas.microsoft.com/office/drawing/2014/main" id="{75E9A949-4059-054F-81C3-6C92CD75A33D}"/>
              </a:ext>
            </a:extLst>
          </p:cNvPr>
          <p:cNvSpPr/>
          <p:nvPr/>
        </p:nvSpPr>
        <p:spPr>
          <a:xfrm>
            <a:off x="8192400" y="1791535"/>
            <a:ext cx="3861097" cy="276999"/>
          </a:xfrm>
          <a:prstGeom prst="rect">
            <a:avLst/>
          </a:prstGeom>
        </p:spPr>
        <p:txBody>
          <a:bodyPr wrap="square">
            <a:spAutoFit/>
          </a:bodyPr>
          <a:lstStyle/>
          <a:p>
            <a:r>
              <a:rPr lang="en-US" altLang="ja-JP" sz="1200" dirty="0">
                <a:highlight>
                  <a:srgbClr val="FFFF00"/>
                </a:highlight>
                <a:latin typeface="Yu Gothic" panose="020B0400000000000000" pitchFamily="34" charset="-128"/>
                <a:ea typeface="Yu Gothic" panose="020B0400000000000000" pitchFamily="34" charset="-128"/>
                <a:cs typeface="Segoe UI" panose="020B0502040204020203" pitchFamily="34" charset="0"/>
              </a:rPr>
              <a:t>“The</a:t>
            </a:r>
            <a:r>
              <a:rPr lang="ja-JP" altLang="en-US" sz="1200" dirty="0">
                <a:highlight>
                  <a:srgbClr val="FFFF00"/>
                </a:highlight>
                <a:latin typeface="Yu Gothic" panose="020B0400000000000000" pitchFamily="34" charset="-128"/>
                <a:ea typeface="Yu Gothic" panose="020B0400000000000000" pitchFamily="34" charset="-128"/>
                <a:cs typeface="Segoe UI" panose="020B0502040204020203" pitchFamily="34" charset="0"/>
              </a:rPr>
              <a:t> </a:t>
            </a:r>
            <a:r>
              <a:rPr lang="en-US" altLang="ja-JP" sz="1200" dirty="0">
                <a:highlight>
                  <a:srgbClr val="FFFF00"/>
                </a:highlight>
                <a:latin typeface="Yu Gothic" panose="020B0400000000000000" pitchFamily="34" charset="-128"/>
                <a:ea typeface="Yu Gothic" panose="020B0400000000000000" pitchFamily="34" charset="-128"/>
                <a:cs typeface="Segoe UI" panose="020B0502040204020203" pitchFamily="34" charset="0"/>
              </a:rPr>
              <a:t>Internet</a:t>
            </a:r>
            <a:r>
              <a:rPr lang="ja-JP" altLang="en-US" sz="1200" dirty="0">
                <a:highlight>
                  <a:srgbClr val="FFFF00"/>
                </a:highlight>
                <a:latin typeface="Yu Gothic" panose="020B0400000000000000" pitchFamily="34" charset="-128"/>
                <a:ea typeface="Yu Gothic" panose="020B0400000000000000" pitchFamily="34" charset="-128"/>
                <a:cs typeface="Segoe UI" panose="020B0502040204020203" pitchFamily="34" charset="0"/>
              </a:rPr>
              <a:t> </a:t>
            </a:r>
            <a:r>
              <a:rPr lang="en-US" altLang="ja-JP" sz="1200" dirty="0">
                <a:highlight>
                  <a:srgbClr val="FFFF00"/>
                </a:highlight>
                <a:latin typeface="Yu Gothic" panose="020B0400000000000000" pitchFamily="34" charset="-128"/>
                <a:ea typeface="Yu Gothic" panose="020B0400000000000000" pitchFamily="34" charset="-128"/>
                <a:cs typeface="Segoe UI" panose="020B0502040204020203" pitchFamily="34" charset="0"/>
              </a:rPr>
              <a:t>is</a:t>
            </a:r>
            <a:r>
              <a:rPr lang="ja-JP" altLang="en-US" sz="1200" dirty="0">
                <a:highlight>
                  <a:srgbClr val="FFFF00"/>
                </a:highlight>
                <a:latin typeface="Yu Gothic" panose="020B0400000000000000" pitchFamily="34" charset="-128"/>
                <a:ea typeface="Yu Gothic" panose="020B0400000000000000" pitchFamily="34" charset="-128"/>
                <a:cs typeface="Segoe UI" panose="020B0502040204020203" pitchFamily="34" charset="0"/>
              </a:rPr>
              <a:t> </a:t>
            </a:r>
            <a:r>
              <a:rPr lang="en-US" altLang="ja-JP" sz="1200" dirty="0">
                <a:highlight>
                  <a:srgbClr val="FFFF00"/>
                </a:highlight>
                <a:latin typeface="Yu Gothic" panose="020B0400000000000000" pitchFamily="34" charset="-128"/>
                <a:ea typeface="Yu Gothic" panose="020B0400000000000000" pitchFamily="34" charset="-128"/>
                <a:cs typeface="Segoe UI" panose="020B0502040204020203" pitchFamily="34" charset="0"/>
              </a:rPr>
              <a:t>OK”</a:t>
            </a:r>
          </a:p>
        </p:txBody>
      </p:sp>
      <p:pic>
        <p:nvPicPr>
          <p:cNvPr id="16" name="図 15">
            <a:extLst>
              <a:ext uri="{FF2B5EF4-FFF2-40B4-BE49-F238E27FC236}">
                <a16:creationId xmlns:a16="http://schemas.microsoft.com/office/drawing/2014/main" id="{5E4BEF31-B62B-3F4A-86E6-3F2B8D09C765}"/>
              </a:ext>
            </a:extLst>
          </p:cNvPr>
          <p:cNvPicPr>
            <a:picLocks noChangeAspect="1"/>
          </p:cNvPicPr>
          <p:nvPr/>
        </p:nvPicPr>
        <p:blipFill>
          <a:blip r:embed="rId3"/>
          <a:stretch>
            <a:fillRect/>
          </a:stretch>
        </p:blipFill>
        <p:spPr>
          <a:xfrm>
            <a:off x="6906174" y="1866608"/>
            <a:ext cx="1169282" cy="1951678"/>
          </a:xfrm>
          <a:prstGeom prst="rect">
            <a:avLst/>
          </a:prstGeom>
        </p:spPr>
      </p:pic>
      <p:sp>
        <p:nvSpPr>
          <p:cNvPr id="17" name="正方形/長方形 16">
            <a:extLst>
              <a:ext uri="{FF2B5EF4-FFF2-40B4-BE49-F238E27FC236}">
                <a16:creationId xmlns:a16="http://schemas.microsoft.com/office/drawing/2014/main" id="{6B20EC22-815D-7748-80B1-F407FB591B5D}"/>
              </a:ext>
            </a:extLst>
          </p:cNvPr>
          <p:cNvSpPr/>
          <p:nvPr/>
        </p:nvSpPr>
        <p:spPr>
          <a:xfrm>
            <a:off x="8260234" y="2032429"/>
            <a:ext cx="1993950" cy="769441"/>
          </a:xfrm>
          <a:prstGeom prst="rect">
            <a:avLst/>
          </a:prstGeom>
        </p:spPr>
        <p:txBody>
          <a:bodyPr wrap="square">
            <a:spAutoFit/>
          </a:bodyPr>
          <a:lstStyle/>
          <a:p>
            <a:r>
              <a:rPr lang="en-US" altLang="ja-JP" sz="1100" dirty="0">
                <a:latin typeface="Segoe UI" panose="020B0502040204020203" pitchFamily="34" charset="0"/>
                <a:cs typeface="Segoe UI" panose="020B0502040204020203" pitchFamily="34" charset="0"/>
              </a:rPr>
              <a:t>Government Digital Service</a:t>
            </a:r>
          </a:p>
          <a:p>
            <a:r>
              <a:rPr lang="en-US" altLang="ja-JP" sz="1100" dirty="0">
                <a:latin typeface="Segoe UI" panose="020B0502040204020203" pitchFamily="34" charset="0"/>
                <a:cs typeface="Segoe UI" panose="020B0502040204020203" pitchFamily="34" charset="0"/>
              </a:rPr>
              <a:t>Technology and Digital Leaders Network</a:t>
            </a:r>
          </a:p>
          <a:p>
            <a:r>
              <a:rPr lang="en-US" altLang="ja-JP" sz="1100" u="sng" dirty="0">
                <a:latin typeface="Segoe UI" panose="020B0502040204020203" pitchFamily="34" charset="0"/>
                <a:cs typeface="Segoe UI" panose="020B0502040204020203" pitchFamily="34" charset="0"/>
              </a:rPr>
              <a:t>The internet is “ok”</a:t>
            </a:r>
            <a:endParaRPr lang="ja-JP" altLang="en-US" sz="1100" u="sng" dirty="0">
              <a:latin typeface="Segoe UI" panose="020B0502040204020203" pitchFamily="34" charset="0"/>
              <a:cs typeface="Segoe UI" panose="020B0502040204020203" pitchFamily="34" charset="0"/>
            </a:endParaRPr>
          </a:p>
        </p:txBody>
      </p:sp>
      <p:sp>
        <p:nvSpPr>
          <p:cNvPr id="19" name="正方形/長方形 18">
            <a:extLst>
              <a:ext uri="{FF2B5EF4-FFF2-40B4-BE49-F238E27FC236}">
                <a16:creationId xmlns:a16="http://schemas.microsoft.com/office/drawing/2014/main" id="{400F7BEC-5B49-074D-BA0E-6D666CFCBAF3}"/>
              </a:ext>
            </a:extLst>
          </p:cNvPr>
          <p:cNvSpPr/>
          <p:nvPr/>
        </p:nvSpPr>
        <p:spPr>
          <a:xfrm>
            <a:off x="8260233" y="2810806"/>
            <a:ext cx="3522463" cy="1384995"/>
          </a:xfrm>
          <a:prstGeom prst="rect">
            <a:avLst/>
          </a:prstGeom>
        </p:spPr>
        <p:txBody>
          <a:bodyPr wrap="square">
            <a:spAutoFit/>
          </a:bodyPr>
          <a:lstStyle/>
          <a:p>
            <a:r>
              <a:rPr lang="ja-JP" altLang="en-US" sz="1200">
                <a:latin typeface="Yu Gothic" panose="020B0400000000000000" pitchFamily="34" charset="-128"/>
                <a:ea typeface="Yu Gothic" panose="020B0400000000000000" pitchFamily="34" charset="-128"/>
                <a:cs typeface="Segoe UI" panose="020B0502040204020203" pitchFamily="34" charset="0"/>
              </a:rPr>
              <a:t>政府</a:t>
            </a:r>
            <a:r>
              <a:rPr lang="ja-JP" altLang="en-US" sz="1200" dirty="0">
                <a:latin typeface="Yu Gothic" panose="020B0400000000000000" pitchFamily="34" charset="-128"/>
                <a:ea typeface="Yu Gothic" panose="020B0400000000000000" pitchFamily="34" charset="-128"/>
                <a:cs typeface="Segoe UI" panose="020B0502040204020203" pitchFamily="34" charset="0"/>
              </a:rPr>
              <a:t>機関の多くのシステムをパブリッククラウドサービスに移行するにつれて、</a:t>
            </a:r>
            <a:r>
              <a:rPr lang="en-US" altLang="ja-JP" sz="1200" dirty="0">
                <a:latin typeface="Yu Gothic" panose="020B0400000000000000" pitchFamily="34" charset="-128"/>
                <a:ea typeface="Yu Gothic" panose="020B0400000000000000" pitchFamily="34" charset="-128"/>
                <a:cs typeface="Segoe UI" panose="020B0502040204020203" pitchFamily="34" charset="0"/>
              </a:rPr>
              <a:t>PSN(</a:t>
            </a:r>
            <a:r>
              <a:rPr lang="ja-JP" altLang="en-US" sz="1200" dirty="0">
                <a:latin typeface="Yu Gothic" panose="020B0400000000000000" pitchFamily="34" charset="-128"/>
                <a:ea typeface="Yu Gothic" panose="020B0400000000000000" pitchFamily="34" charset="-128"/>
                <a:cs typeface="Segoe UI" panose="020B0502040204020203" pitchFamily="34" charset="0"/>
              </a:rPr>
              <a:t>注</a:t>
            </a:r>
            <a:r>
              <a:rPr lang="en-US" altLang="ja-JP" sz="1200" dirty="0">
                <a:latin typeface="Yu Gothic" panose="020B0400000000000000" pitchFamily="34" charset="-128"/>
                <a:ea typeface="Yu Gothic" panose="020B0400000000000000" pitchFamily="34" charset="-128"/>
                <a:cs typeface="Segoe UI" panose="020B0502040204020203" pitchFamily="34" charset="0"/>
              </a:rPr>
              <a:t>:</a:t>
            </a:r>
            <a:r>
              <a:rPr lang="ja-JP" altLang="en-US" sz="1200" dirty="0">
                <a:latin typeface="Yu Gothic" panose="020B0400000000000000" pitchFamily="34" charset="-128"/>
                <a:ea typeface="Yu Gothic" panose="020B0400000000000000" pitchFamily="34" charset="-128"/>
                <a:cs typeface="Segoe UI" panose="020B0502040204020203" pitchFamily="34" charset="0"/>
              </a:rPr>
              <a:t>政府機関向けの閉域網</a:t>
            </a:r>
            <a:r>
              <a:rPr lang="en-US" altLang="ja-JP" sz="1200" dirty="0">
                <a:latin typeface="Yu Gothic" panose="020B0400000000000000" pitchFamily="34" charset="-128"/>
                <a:ea typeface="Yu Gothic" panose="020B0400000000000000" pitchFamily="34" charset="-128"/>
                <a:cs typeface="Segoe UI" panose="020B0502040204020203" pitchFamily="34" charset="0"/>
              </a:rPr>
              <a:t>)</a:t>
            </a:r>
            <a:r>
              <a:rPr lang="ja-JP" altLang="en-US" sz="1200" dirty="0">
                <a:latin typeface="Yu Gothic" panose="020B0400000000000000" pitchFamily="34" charset="-128"/>
                <a:ea typeface="Yu Gothic" panose="020B0400000000000000" pitchFamily="34" charset="-128"/>
                <a:cs typeface="Segoe UI" panose="020B0502040204020203" pitchFamily="34" charset="0"/>
              </a:rPr>
              <a:t>を介しネットワーク通信することは、関係者に混乱や複雑さもたらすこと、や、標準的なアプローチでのセキュリティ対策を施しつつ、インターネット接続でのサービス利用に移行していくことについて確認。</a:t>
            </a:r>
            <a:endParaRPr lang="en-US" altLang="ja-JP" sz="1200" dirty="0">
              <a:latin typeface="Yu Gothic" panose="020B0400000000000000" pitchFamily="34" charset="-128"/>
              <a:ea typeface="Yu Gothic" panose="020B0400000000000000" pitchFamily="34" charset="-128"/>
              <a:cs typeface="Segoe UI" panose="020B0502040204020203" pitchFamily="34" charset="0"/>
            </a:endParaRPr>
          </a:p>
        </p:txBody>
      </p:sp>
      <p:sp>
        <p:nvSpPr>
          <p:cNvPr id="20" name="四角形: メモ 11">
            <a:extLst>
              <a:ext uri="{FF2B5EF4-FFF2-40B4-BE49-F238E27FC236}">
                <a16:creationId xmlns:a16="http://schemas.microsoft.com/office/drawing/2014/main" id="{8D69B7CF-CAC2-554C-B7CA-CC4D61297EEB}"/>
              </a:ext>
            </a:extLst>
          </p:cNvPr>
          <p:cNvSpPr/>
          <p:nvPr/>
        </p:nvSpPr>
        <p:spPr>
          <a:xfrm>
            <a:off x="6653347" y="4307671"/>
            <a:ext cx="5207725" cy="2023630"/>
          </a:xfrm>
          <a:prstGeom prst="foldedCorner">
            <a:avLst>
              <a:gd name="adj" fmla="val 8438"/>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1" name="正方形/長方形 20">
            <a:extLst>
              <a:ext uri="{FF2B5EF4-FFF2-40B4-BE49-F238E27FC236}">
                <a16:creationId xmlns:a16="http://schemas.microsoft.com/office/drawing/2014/main" id="{8601018D-48D6-7F49-9E1B-7ECAFB07DF8F}"/>
              </a:ext>
            </a:extLst>
          </p:cNvPr>
          <p:cNvSpPr/>
          <p:nvPr/>
        </p:nvSpPr>
        <p:spPr>
          <a:xfrm>
            <a:off x="8260234" y="4444187"/>
            <a:ext cx="3446422" cy="1754326"/>
          </a:xfrm>
          <a:prstGeom prst="rect">
            <a:avLst/>
          </a:prstGeom>
        </p:spPr>
        <p:txBody>
          <a:bodyPr wrap="square">
            <a:spAutoFit/>
          </a:bodyPr>
          <a:lstStyle/>
          <a:p>
            <a:r>
              <a:rPr lang="en-US" altLang="ja-JP" sz="1200" dirty="0">
                <a:highlight>
                  <a:srgbClr val="FFFF00"/>
                </a:highlight>
                <a:latin typeface="Yu Gothic" panose="020B0400000000000000" pitchFamily="34" charset="-128"/>
                <a:ea typeface="Yu Gothic" panose="020B0400000000000000" pitchFamily="34" charset="-128"/>
                <a:cs typeface="Segoe UI" panose="020B0502040204020203" pitchFamily="34" charset="0"/>
              </a:rPr>
              <a:t>Data</a:t>
            </a:r>
            <a:r>
              <a:rPr lang="ja-JP" altLang="en-US" sz="1200" dirty="0">
                <a:highlight>
                  <a:srgbClr val="FFFF00"/>
                </a:highlight>
                <a:latin typeface="Yu Gothic" panose="020B0400000000000000" pitchFamily="34" charset="-128"/>
                <a:ea typeface="Yu Gothic" panose="020B0400000000000000" pitchFamily="34" charset="-128"/>
                <a:cs typeface="Segoe UI" panose="020B0502040204020203" pitchFamily="34" charset="0"/>
              </a:rPr>
              <a:t> </a:t>
            </a:r>
            <a:r>
              <a:rPr lang="en-US" altLang="ja-JP" sz="1200" dirty="0">
                <a:highlight>
                  <a:srgbClr val="FFFF00"/>
                </a:highlight>
                <a:latin typeface="Yu Gothic" panose="020B0400000000000000" pitchFamily="34" charset="-128"/>
                <a:ea typeface="Yu Gothic" panose="020B0400000000000000" pitchFamily="34" charset="-128"/>
                <a:cs typeface="Segoe UI" panose="020B0502040204020203" pitchFamily="34" charset="0"/>
              </a:rPr>
              <a:t>Classification</a:t>
            </a:r>
          </a:p>
          <a:p>
            <a:endParaRPr lang="en-US" altLang="ja-JP" sz="1200" dirty="0">
              <a:latin typeface="Yu Gothic" panose="020B0400000000000000" pitchFamily="34" charset="-128"/>
              <a:ea typeface="Yu Gothic" panose="020B0400000000000000" pitchFamily="34" charset="-128"/>
              <a:cs typeface="Segoe UI" panose="020B0502040204020203" pitchFamily="34" charset="0"/>
            </a:endParaRPr>
          </a:p>
          <a:p>
            <a:r>
              <a:rPr lang="en-US" altLang="ja-JP" sz="1200" dirty="0">
                <a:latin typeface="Yu Gothic" panose="020B0400000000000000" pitchFamily="34" charset="-128"/>
                <a:ea typeface="Yu Gothic" panose="020B0400000000000000" pitchFamily="34" charset="-128"/>
                <a:cs typeface="Segoe UI" panose="020B0502040204020203" pitchFamily="34" charset="0"/>
              </a:rPr>
              <a:t>1.OFFICIAL</a:t>
            </a:r>
            <a:r>
              <a:rPr lang="ja-JP" altLang="en-US" sz="1200">
                <a:latin typeface="Yu Gothic" panose="020B0400000000000000" pitchFamily="34" charset="-128"/>
                <a:ea typeface="Yu Gothic" panose="020B0400000000000000" pitchFamily="34" charset="-128"/>
                <a:cs typeface="Segoe UI" panose="020B0502040204020203" pitchFamily="34" charset="0"/>
              </a:rPr>
              <a:t>（クラウド</a:t>
            </a:r>
            <a:r>
              <a:rPr lang="en-US" altLang="ja-JP" sz="1200" dirty="0">
                <a:latin typeface="Yu Gothic" panose="020B0400000000000000" pitchFamily="34" charset="-128"/>
                <a:ea typeface="Yu Gothic" panose="020B0400000000000000" pitchFamily="34" charset="-128"/>
                <a:cs typeface="Segoe UI" panose="020B0502040204020203" pitchFamily="34" charset="0"/>
              </a:rPr>
              <a:t>OK</a:t>
            </a:r>
            <a:r>
              <a:rPr lang="ja-JP" altLang="en-US" sz="1200">
                <a:latin typeface="Yu Gothic" panose="020B0400000000000000" pitchFamily="34" charset="-128"/>
                <a:ea typeface="Yu Gothic" panose="020B0400000000000000" pitchFamily="34" charset="-128"/>
                <a:cs typeface="Segoe UI" panose="020B0502040204020203" pitchFamily="34" charset="0"/>
              </a:rPr>
              <a:t>）</a:t>
            </a:r>
            <a:r>
              <a:rPr lang="en-US" altLang="ja-JP" sz="1200" dirty="0">
                <a:latin typeface="Yu Gothic" panose="020B0400000000000000" pitchFamily="34" charset="-128"/>
                <a:ea typeface="Yu Gothic" panose="020B0400000000000000" pitchFamily="34" charset="-128"/>
                <a:cs typeface="Segoe UI" panose="020B0502040204020203" pitchFamily="34" charset="0"/>
              </a:rPr>
              <a:t>:</a:t>
            </a:r>
            <a:r>
              <a:rPr lang="ja-JP" altLang="en-US" sz="1200">
                <a:latin typeface="Yu Gothic" panose="020B0400000000000000" pitchFamily="34" charset="-128"/>
                <a:ea typeface="Yu Gothic" panose="020B0400000000000000" pitchFamily="34" charset="-128"/>
                <a:cs typeface="Segoe UI" panose="020B0502040204020203" pitchFamily="34" charset="0"/>
              </a:rPr>
              <a:t>  </a:t>
            </a:r>
            <a:r>
              <a:rPr lang="ja-JP" altLang="en-US" sz="1200" dirty="0">
                <a:latin typeface="Yu Gothic" panose="020B0400000000000000" pitchFamily="34" charset="-128"/>
                <a:ea typeface="Yu Gothic" panose="020B0400000000000000" pitchFamily="34" charset="-128"/>
                <a:cs typeface="Segoe UI" panose="020B0502040204020203" pitchFamily="34" charset="0"/>
              </a:rPr>
              <a:t>政府機関の日常業務で利用するデータ、公共安全や犯罪・法務、個人情報</a:t>
            </a:r>
            <a:r>
              <a:rPr lang="en-US" altLang="ja-JP" sz="1200" dirty="0">
                <a:latin typeface="Yu Gothic" panose="020B0400000000000000" pitchFamily="34" charset="-128"/>
                <a:ea typeface="Yu Gothic" panose="020B0400000000000000" pitchFamily="34" charset="-128"/>
                <a:cs typeface="Segoe UI" panose="020B0502040204020203" pitchFamily="34" charset="0"/>
              </a:rPr>
              <a:t>(</a:t>
            </a:r>
            <a:r>
              <a:rPr lang="ja-JP" altLang="en-US" sz="1200" dirty="0">
                <a:latin typeface="Yu Gothic" panose="020B0400000000000000" pitchFamily="34" charset="-128"/>
                <a:ea typeface="Yu Gothic" panose="020B0400000000000000" pitchFamily="34" charset="-128"/>
                <a:cs typeface="Segoe UI" panose="020B0502040204020203" pitchFamily="34" charset="0"/>
              </a:rPr>
              <a:t>例として医療データ</a:t>
            </a:r>
            <a:r>
              <a:rPr lang="en-US" altLang="ja-JP" sz="1200" dirty="0">
                <a:latin typeface="Yu Gothic" panose="020B0400000000000000" pitchFamily="34" charset="-128"/>
                <a:ea typeface="Yu Gothic" panose="020B0400000000000000" pitchFamily="34" charset="-128"/>
                <a:cs typeface="Segoe UI" panose="020B0502040204020203" pitchFamily="34" charset="0"/>
              </a:rPr>
              <a:t>)</a:t>
            </a:r>
            <a:r>
              <a:rPr lang="ja-JP" altLang="en-US" sz="1200" dirty="0">
                <a:latin typeface="Yu Gothic" panose="020B0400000000000000" pitchFamily="34" charset="-128"/>
                <a:ea typeface="Yu Gothic" panose="020B0400000000000000" pitchFamily="34" charset="-128"/>
                <a:cs typeface="Segoe UI" panose="020B0502040204020203" pitchFamily="34" charset="0"/>
              </a:rPr>
              <a:t>等。</a:t>
            </a:r>
            <a:endParaRPr lang="en-US" altLang="ja-JP" sz="1200" dirty="0">
              <a:latin typeface="Yu Gothic" panose="020B0400000000000000" pitchFamily="34" charset="-128"/>
              <a:ea typeface="Yu Gothic" panose="020B0400000000000000" pitchFamily="34" charset="-128"/>
              <a:cs typeface="Segoe UI" panose="020B0502040204020203" pitchFamily="34" charset="0"/>
            </a:endParaRPr>
          </a:p>
          <a:p>
            <a:r>
              <a:rPr lang="en-US" altLang="ja-JP" sz="1200" dirty="0">
                <a:latin typeface="Yu Gothic" panose="020B0400000000000000" pitchFamily="34" charset="-128"/>
                <a:ea typeface="Yu Gothic" panose="020B0400000000000000" pitchFamily="34" charset="-128"/>
                <a:cs typeface="Segoe UI" panose="020B0502040204020203" pitchFamily="34" charset="0"/>
              </a:rPr>
              <a:t>2.SECRET:</a:t>
            </a:r>
            <a:r>
              <a:rPr lang="ja-JP" altLang="en-US" sz="1200" dirty="0">
                <a:latin typeface="Yu Gothic" panose="020B0400000000000000" pitchFamily="34" charset="-128"/>
                <a:ea typeface="Yu Gothic" panose="020B0400000000000000" pitchFamily="34" charset="-128"/>
                <a:cs typeface="Segoe UI" panose="020B0502040204020203" pitchFamily="34" charset="0"/>
              </a:rPr>
              <a:t>  国民の自由や生命に関わる類の情報、軍事タスクに影響を及ぼす類の情報、等。</a:t>
            </a:r>
            <a:endParaRPr lang="en-US" altLang="ja-JP" sz="1200" dirty="0">
              <a:latin typeface="Yu Gothic" panose="020B0400000000000000" pitchFamily="34" charset="-128"/>
              <a:ea typeface="Yu Gothic" panose="020B0400000000000000" pitchFamily="34" charset="-128"/>
              <a:cs typeface="Segoe UI" panose="020B0502040204020203" pitchFamily="34" charset="0"/>
            </a:endParaRPr>
          </a:p>
          <a:p>
            <a:r>
              <a:rPr lang="en-US" altLang="ja-JP" sz="1200" dirty="0">
                <a:latin typeface="Yu Gothic" panose="020B0400000000000000" pitchFamily="34" charset="-128"/>
                <a:ea typeface="Yu Gothic" panose="020B0400000000000000" pitchFamily="34" charset="-128"/>
                <a:cs typeface="Segoe UI" panose="020B0502040204020203" pitchFamily="34" charset="0"/>
              </a:rPr>
              <a:t>3.</a:t>
            </a:r>
            <a:r>
              <a:rPr lang="ja-JP" altLang="en-US" sz="1200" dirty="0">
                <a:latin typeface="Yu Gothic" panose="020B0400000000000000" pitchFamily="34" charset="-128"/>
                <a:ea typeface="Yu Gothic" panose="020B0400000000000000" pitchFamily="34" charset="-128"/>
                <a:cs typeface="Segoe UI" panose="020B0502040204020203" pitchFamily="34" charset="0"/>
              </a:rPr>
              <a:t> </a:t>
            </a:r>
            <a:r>
              <a:rPr lang="en-US" altLang="ja-JP" sz="1200" dirty="0">
                <a:latin typeface="Yu Gothic" panose="020B0400000000000000" pitchFamily="34" charset="-128"/>
                <a:ea typeface="Yu Gothic" panose="020B0400000000000000" pitchFamily="34" charset="-128"/>
                <a:cs typeface="Segoe UI" panose="020B0502040204020203" pitchFamily="34" charset="0"/>
              </a:rPr>
              <a:t>TOP</a:t>
            </a:r>
            <a:r>
              <a:rPr lang="ja-JP" altLang="en-US" sz="1200" dirty="0">
                <a:latin typeface="Yu Gothic" panose="020B0400000000000000" pitchFamily="34" charset="-128"/>
                <a:ea typeface="Yu Gothic" panose="020B0400000000000000" pitchFamily="34" charset="-128"/>
                <a:cs typeface="Segoe UI" panose="020B0502040204020203" pitchFamily="34" charset="0"/>
              </a:rPr>
              <a:t> </a:t>
            </a:r>
            <a:r>
              <a:rPr lang="en-US" altLang="ja-JP" sz="1200" dirty="0">
                <a:latin typeface="Yu Gothic" panose="020B0400000000000000" pitchFamily="34" charset="-128"/>
                <a:ea typeface="Yu Gothic" panose="020B0400000000000000" pitchFamily="34" charset="-128"/>
                <a:cs typeface="Segoe UI" panose="020B0502040204020203" pitchFamily="34" charset="0"/>
              </a:rPr>
              <a:t>SECRET:</a:t>
            </a:r>
            <a:r>
              <a:rPr lang="ja-JP" altLang="en-US" sz="1200" dirty="0">
                <a:latin typeface="Yu Gothic" panose="020B0400000000000000" pitchFamily="34" charset="-128"/>
                <a:ea typeface="Yu Gothic" panose="020B0400000000000000" pitchFamily="34" charset="-128"/>
                <a:cs typeface="Segoe UI" panose="020B0502040204020203" pitchFamily="34" charset="0"/>
              </a:rPr>
              <a:t> 国益や国体に深刻な影響を及ぼす</a:t>
            </a:r>
            <a:r>
              <a:rPr lang="ja-JP" altLang="en-US" sz="1200">
                <a:latin typeface="Yu Gothic" panose="020B0400000000000000" pitchFamily="34" charset="-128"/>
                <a:ea typeface="Yu Gothic" panose="020B0400000000000000" pitchFamily="34" charset="-128"/>
                <a:cs typeface="Segoe UI" panose="020B0502040204020203" pitchFamily="34" charset="0"/>
              </a:rPr>
              <a:t>情報。</a:t>
            </a:r>
            <a:endParaRPr lang="en-US" altLang="ja-JP" sz="1200" dirty="0">
              <a:latin typeface="Yu Gothic" panose="020B0400000000000000" pitchFamily="34" charset="-128"/>
              <a:ea typeface="Yu Gothic" panose="020B0400000000000000" pitchFamily="34" charset="-128"/>
              <a:cs typeface="Segoe UI" panose="020B0502040204020203" pitchFamily="34" charset="0"/>
            </a:endParaRPr>
          </a:p>
        </p:txBody>
      </p:sp>
      <p:pic>
        <p:nvPicPr>
          <p:cNvPr id="22" name="図 21">
            <a:extLst>
              <a:ext uri="{FF2B5EF4-FFF2-40B4-BE49-F238E27FC236}">
                <a16:creationId xmlns:a16="http://schemas.microsoft.com/office/drawing/2014/main" id="{207BE058-2FAE-0742-9003-167B7CD50CDF}"/>
              </a:ext>
            </a:extLst>
          </p:cNvPr>
          <p:cNvPicPr>
            <a:picLocks noChangeAspect="1"/>
          </p:cNvPicPr>
          <p:nvPr/>
        </p:nvPicPr>
        <p:blipFill>
          <a:blip r:embed="rId4"/>
          <a:stretch>
            <a:fillRect/>
          </a:stretch>
        </p:blipFill>
        <p:spPr>
          <a:xfrm>
            <a:off x="6800456" y="4444187"/>
            <a:ext cx="1334736" cy="1669399"/>
          </a:xfrm>
          <a:prstGeom prst="rect">
            <a:avLst/>
          </a:prstGeom>
          <a:solidFill>
            <a:schemeClr val="bg1">
              <a:lumMod val="95000"/>
            </a:schemeClr>
          </a:solidFill>
          <a:ln>
            <a:solidFill>
              <a:schemeClr val="bg1">
                <a:lumMod val="85000"/>
              </a:schemeClr>
            </a:solidFill>
          </a:ln>
        </p:spPr>
      </p:pic>
      <p:sp>
        <p:nvSpPr>
          <p:cNvPr id="25" name="テキスト ボックス 24">
            <a:extLst>
              <a:ext uri="{FF2B5EF4-FFF2-40B4-BE49-F238E27FC236}">
                <a16:creationId xmlns:a16="http://schemas.microsoft.com/office/drawing/2014/main" id="{46EED546-2D9B-894F-A43D-74572F0273B9}"/>
              </a:ext>
            </a:extLst>
          </p:cNvPr>
          <p:cNvSpPr txBox="1"/>
          <p:nvPr/>
        </p:nvSpPr>
        <p:spPr>
          <a:xfrm>
            <a:off x="6451924" y="1198112"/>
            <a:ext cx="4174861" cy="546753"/>
          </a:xfrm>
          <a:prstGeom prst="rect">
            <a:avLst/>
          </a:prstGeom>
          <a:noFill/>
        </p:spPr>
        <p:txBody>
          <a:bodyPr wrap="none" lIns="182880" tIns="146304" rIns="182880" bIns="146304" rtlCol="0">
            <a:spAutoFit/>
          </a:bodyPr>
          <a:lstStyle/>
          <a:p>
            <a:pPr>
              <a:lnSpc>
                <a:spcPct val="90000"/>
              </a:lnSpc>
              <a:spcAft>
                <a:spcPts val="600"/>
              </a:spcAft>
            </a:pPr>
            <a:r>
              <a:rPr kumimoji="1" lang="en-US" altLang="ja-JP" b="1" dirty="0">
                <a:gradFill>
                  <a:gsLst>
                    <a:gs pos="2917">
                      <a:schemeClr val="tx1"/>
                    </a:gs>
                    <a:gs pos="30000">
                      <a:schemeClr val="tx1"/>
                    </a:gs>
                  </a:gsLst>
                  <a:lin ang="5400000" scaled="0"/>
                </a:gradFill>
                <a:latin typeface="Yu Gothic" panose="020B0400000000000000" pitchFamily="34" charset="-128"/>
                <a:ea typeface="Yu Gothic" panose="020B0400000000000000" pitchFamily="34" charset="-128"/>
              </a:rPr>
              <a:t>UK</a:t>
            </a:r>
            <a:r>
              <a:rPr kumimoji="1" lang="ja-JP" altLang="en-US" b="1">
                <a:gradFill>
                  <a:gsLst>
                    <a:gs pos="2917">
                      <a:schemeClr val="tx1"/>
                    </a:gs>
                    <a:gs pos="30000">
                      <a:schemeClr val="tx1"/>
                    </a:gs>
                  </a:gsLst>
                  <a:lin ang="5400000" scaled="0"/>
                </a:gradFill>
                <a:latin typeface="Yu Gothic" panose="020B0400000000000000" pitchFamily="34" charset="-128"/>
                <a:ea typeface="Yu Gothic" panose="020B0400000000000000" pitchFamily="34" charset="-128"/>
              </a:rPr>
              <a:t>では個人情報をインターネットに</a:t>
            </a:r>
            <a:endParaRPr kumimoji="1" lang="ja-JP" altLang="en-US" b="1" dirty="0" err="1">
              <a:gradFill>
                <a:gsLst>
                  <a:gs pos="2917">
                    <a:schemeClr val="tx1"/>
                  </a:gs>
                  <a:gs pos="30000">
                    <a:schemeClr val="tx1"/>
                  </a:gs>
                </a:gsLst>
                <a:lin ang="5400000" scaled="0"/>
              </a:gra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20390640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オンライン メディア 1" title="TVCM ￢ﾔﾂ ￣ﾀﾌThinking Man￣ﾀﾍ￧ﾯﾇ￣ﾀﾀ￧ﾬﾬ1￨ﾩﾱ￯ﾼﾈ60￧ﾧﾒ￯ﾼﾉ">
            <a:hlinkClick r:id="" action="ppaction://media"/>
            <a:extLst>
              <a:ext uri="{FF2B5EF4-FFF2-40B4-BE49-F238E27FC236}">
                <a16:creationId xmlns:a16="http://schemas.microsoft.com/office/drawing/2014/main" id="{EBB2CCAE-4976-40B9-968A-EA7F90C4DBD6}"/>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11483653"/>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C2A3001-78CE-4A89-B54C-A1E782FCD28C}"/>
              </a:ext>
            </a:extLst>
          </p:cNvPr>
          <p:cNvSpPr>
            <a:spLocks noGrp="1"/>
          </p:cNvSpPr>
          <p:nvPr>
            <p:ph type="title"/>
          </p:nvPr>
        </p:nvSpPr>
        <p:spPr>
          <a:xfrm>
            <a:off x="269240" y="289511"/>
            <a:ext cx="11655840" cy="899665"/>
          </a:xfrm>
        </p:spPr>
        <p:txBody>
          <a:bodyPr/>
          <a:lstStyle/>
          <a:p>
            <a:r>
              <a:rPr kumimoji="1" lang="ja-JP" altLang="en-US" dirty="0"/>
              <a:t>データを活用するためのセキュリティ</a:t>
            </a:r>
          </a:p>
        </p:txBody>
      </p:sp>
      <p:pic>
        <p:nvPicPr>
          <p:cNvPr id="6" name="グラフィックス 5" descr="ドキュメント">
            <a:extLst>
              <a:ext uri="{FF2B5EF4-FFF2-40B4-BE49-F238E27FC236}">
                <a16:creationId xmlns:a16="http://schemas.microsoft.com/office/drawing/2014/main" id="{CC95BACA-86C6-4282-B407-032570141C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9406" y="2718671"/>
            <a:ext cx="477078" cy="477078"/>
          </a:xfrm>
          <a:prstGeom prst="rect">
            <a:avLst/>
          </a:prstGeom>
        </p:spPr>
      </p:pic>
      <p:pic>
        <p:nvPicPr>
          <p:cNvPr id="8" name="グラフィックス 7" descr="社員証">
            <a:extLst>
              <a:ext uri="{FF2B5EF4-FFF2-40B4-BE49-F238E27FC236}">
                <a16:creationId xmlns:a16="http://schemas.microsoft.com/office/drawing/2014/main" id="{1DEFEA3E-4DAE-4D88-A584-3A38804373F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75451" y="2295392"/>
            <a:ext cx="375661" cy="375661"/>
          </a:xfrm>
          <a:prstGeom prst="rect">
            <a:avLst/>
          </a:prstGeom>
        </p:spPr>
      </p:pic>
      <p:pic>
        <p:nvPicPr>
          <p:cNvPr id="20" name="グラフィックス 19" descr="インターネット">
            <a:extLst>
              <a:ext uri="{FF2B5EF4-FFF2-40B4-BE49-F238E27FC236}">
                <a16:creationId xmlns:a16="http://schemas.microsoft.com/office/drawing/2014/main" id="{6376201E-54B8-4413-B470-BD08E4B94D6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76510" y="2323045"/>
            <a:ext cx="550168" cy="550168"/>
          </a:xfrm>
          <a:prstGeom prst="rect">
            <a:avLst/>
          </a:prstGeom>
        </p:spPr>
      </p:pic>
      <p:pic>
        <p:nvPicPr>
          <p:cNvPr id="22" name="グラフィックス 21" descr="スマート フォン">
            <a:extLst>
              <a:ext uri="{FF2B5EF4-FFF2-40B4-BE49-F238E27FC236}">
                <a16:creationId xmlns:a16="http://schemas.microsoft.com/office/drawing/2014/main" id="{70385058-4ECC-45FD-B7BB-BB66F5E081D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93621" y="2252819"/>
            <a:ext cx="322245" cy="322245"/>
          </a:xfrm>
          <a:prstGeom prst="rect">
            <a:avLst/>
          </a:prstGeom>
        </p:spPr>
      </p:pic>
      <p:pic>
        <p:nvPicPr>
          <p:cNvPr id="3" name="グラフィックス 2" descr="ユーザー">
            <a:extLst>
              <a:ext uri="{FF2B5EF4-FFF2-40B4-BE49-F238E27FC236}">
                <a16:creationId xmlns:a16="http://schemas.microsoft.com/office/drawing/2014/main" id="{31D50BCD-D885-3449-BEDA-CBD3CBC5AAE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333662" y="2221965"/>
            <a:ext cx="550168" cy="550168"/>
          </a:xfrm>
          <a:prstGeom prst="rect">
            <a:avLst/>
          </a:prstGeom>
        </p:spPr>
      </p:pic>
      <p:sp>
        <p:nvSpPr>
          <p:cNvPr id="5" name="角丸四角形 4">
            <a:extLst>
              <a:ext uri="{FF2B5EF4-FFF2-40B4-BE49-F238E27FC236}">
                <a16:creationId xmlns:a16="http://schemas.microsoft.com/office/drawing/2014/main" id="{0094DBC4-D0AD-8144-A2CF-07EFA14FF50D}"/>
              </a:ext>
            </a:extLst>
          </p:cNvPr>
          <p:cNvSpPr/>
          <p:nvPr/>
        </p:nvSpPr>
        <p:spPr bwMode="auto">
          <a:xfrm>
            <a:off x="790738" y="1598028"/>
            <a:ext cx="4940632" cy="3644532"/>
          </a:xfrm>
          <a:prstGeom prst="roundRect">
            <a:avLst>
              <a:gd name="adj" fmla="val 3298"/>
            </a:avLst>
          </a:prstGeom>
          <a:noFill/>
          <a:ln w="38100">
            <a:solidFill>
              <a:schemeClr val="tx2">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ja-JP" altLang="en-US" sz="24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9" name="直線コネクタ 8">
            <a:extLst>
              <a:ext uri="{FF2B5EF4-FFF2-40B4-BE49-F238E27FC236}">
                <a16:creationId xmlns:a16="http://schemas.microsoft.com/office/drawing/2014/main" id="{893697D7-3608-2248-A8C1-CABA0AD2C97C}"/>
              </a:ext>
            </a:extLst>
          </p:cNvPr>
          <p:cNvCxnSpPr>
            <a:cxnSpLocks/>
          </p:cNvCxnSpPr>
          <p:nvPr/>
        </p:nvCxnSpPr>
        <p:spPr>
          <a:xfrm>
            <a:off x="1170951" y="3669812"/>
            <a:ext cx="3936274" cy="0"/>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D222D8BC-B3C5-D743-B927-8BDBBC86535E}"/>
              </a:ext>
            </a:extLst>
          </p:cNvPr>
          <p:cNvCxnSpPr/>
          <p:nvPr/>
        </p:nvCxnSpPr>
        <p:spPr>
          <a:xfrm>
            <a:off x="2930083" y="2689229"/>
            <a:ext cx="1027611" cy="0"/>
          </a:xfrm>
          <a:prstGeom prst="straightConnector1">
            <a:avLst/>
          </a:prstGeom>
          <a:ln w="381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BA5B8354-1092-6442-A846-29F1BCB3D503}"/>
              </a:ext>
            </a:extLst>
          </p:cNvPr>
          <p:cNvSpPr txBox="1"/>
          <p:nvPr/>
        </p:nvSpPr>
        <p:spPr>
          <a:xfrm>
            <a:off x="2746261" y="2681135"/>
            <a:ext cx="1395254" cy="433965"/>
          </a:xfrm>
          <a:prstGeom prst="rect">
            <a:avLst/>
          </a:prstGeom>
          <a:noFill/>
        </p:spPr>
        <p:txBody>
          <a:bodyPr wrap="none" lIns="182880" tIns="146304" rIns="182880" bIns="146304" rtlCol="0">
            <a:spAutoFit/>
          </a:bodyPr>
          <a:lstStyle/>
          <a:p>
            <a:pPr>
              <a:lnSpc>
                <a:spcPct val="90000"/>
              </a:lnSpc>
              <a:spcAft>
                <a:spcPts val="600"/>
              </a:spcAft>
            </a:pPr>
            <a:r>
              <a:rPr kumimoji="1" lang="ja-JP" altLang="en-US" sz="1000">
                <a:solidFill>
                  <a:schemeClr val="accent1"/>
                </a:solidFill>
              </a:rPr>
              <a:t>リアルタイム認証</a:t>
            </a:r>
            <a:endParaRPr kumimoji="1" lang="ja-JP" altLang="en-US" sz="1000" dirty="0" err="1">
              <a:solidFill>
                <a:schemeClr val="accent1"/>
              </a:solidFill>
            </a:endParaRPr>
          </a:p>
        </p:txBody>
      </p:sp>
      <p:cxnSp>
        <p:nvCxnSpPr>
          <p:cNvPr id="27" name="カギ線コネクタ 26">
            <a:extLst>
              <a:ext uri="{FF2B5EF4-FFF2-40B4-BE49-F238E27FC236}">
                <a16:creationId xmlns:a16="http://schemas.microsoft.com/office/drawing/2014/main" id="{E4BA9E2D-A208-0F47-8B47-21CEAEA71A28}"/>
              </a:ext>
            </a:extLst>
          </p:cNvPr>
          <p:cNvCxnSpPr>
            <a:cxnSpLocks/>
          </p:cNvCxnSpPr>
          <p:nvPr/>
        </p:nvCxnSpPr>
        <p:spPr>
          <a:xfrm>
            <a:off x="2355049" y="2903107"/>
            <a:ext cx="1757401" cy="1728811"/>
          </a:xfrm>
          <a:prstGeom prst="bentConnector3">
            <a:avLst>
              <a:gd name="adj1" fmla="val -49"/>
            </a:avLst>
          </a:prstGeom>
          <a:ln w="38100">
            <a:solidFill>
              <a:schemeClr val="accent1">
                <a:lumMod val="40000"/>
                <a:lumOff val="60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01FA7068-00BF-DD49-8273-C4E782C5601E}"/>
              </a:ext>
            </a:extLst>
          </p:cNvPr>
          <p:cNvSpPr/>
          <p:nvPr/>
        </p:nvSpPr>
        <p:spPr bwMode="auto">
          <a:xfrm>
            <a:off x="1676048" y="3480513"/>
            <a:ext cx="1375954" cy="378597"/>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ja-JP" altLang="en-US" sz="1000" b="1">
                <a:gradFill>
                  <a:gsLst>
                    <a:gs pos="0">
                      <a:srgbClr val="FFFFFF"/>
                    </a:gs>
                    <a:gs pos="100000">
                      <a:srgbClr val="FFFFFF"/>
                    </a:gs>
                  </a:gsLst>
                  <a:lin ang="5400000" scaled="0"/>
                </a:gradFill>
                <a:latin typeface="Yu Gothic" panose="020B0400000000000000" pitchFamily="34" charset="-128"/>
                <a:ea typeface="Yu Gothic" panose="020B0400000000000000" pitchFamily="34" charset="-128"/>
                <a:cs typeface="Segoe UI" pitchFamily="34" charset="0"/>
              </a:rPr>
              <a:t>ファイア</a:t>
            </a:r>
            <a:br>
              <a:rPr kumimoji="1" lang="en-US" altLang="ja-JP" sz="1000" b="1" dirty="0">
                <a:gradFill>
                  <a:gsLst>
                    <a:gs pos="0">
                      <a:srgbClr val="FFFFFF"/>
                    </a:gs>
                    <a:gs pos="100000">
                      <a:srgbClr val="FFFFFF"/>
                    </a:gs>
                  </a:gsLst>
                  <a:lin ang="5400000" scaled="0"/>
                </a:gradFill>
                <a:latin typeface="Yu Gothic" panose="020B0400000000000000" pitchFamily="34" charset="-128"/>
                <a:ea typeface="Yu Gothic" panose="020B0400000000000000" pitchFamily="34" charset="-128"/>
                <a:cs typeface="Segoe UI" pitchFamily="34" charset="0"/>
              </a:rPr>
            </a:br>
            <a:r>
              <a:rPr kumimoji="1" lang="ja-JP" altLang="en-US" sz="1000" b="1">
                <a:gradFill>
                  <a:gsLst>
                    <a:gs pos="0">
                      <a:srgbClr val="FFFFFF"/>
                    </a:gs>
                    <a:gs pos="100000">
                      <a:srgbClr val="FFFFFF"/>
                    </a:gs>
                  </a:gsLst>
                  <a:lin ang="5400000" scaled="0"/>
                </a:gradFill>
                <a:latin typeface="Yu Gothic" panose="020B0400000000000000" pitchFamily="34" charset="-128"/>
                <a:ea typeface="Yu Gothic" panose="020B0400000000000000" pitchFamily="34" charset="-128"/>
                <a:cs typeface="Segoe UI" pitchFamily="34" charset="0"/>
              </a:rPr>
              <a:t>ウォール</a:t>
            </a:r>
            <a:endParaRPr kumimoji="1" lang="ja-JP" altLang="en-US" sz="1000" b="1" dirty="0" err="1">
              <a:gradFill>
                <a:gsLst>
                  <a:gs pos="0">
                    <a:srgbClr val="FFFFFF"/>
                  </a:gs>
                  <a:gs pos="100000">
                    <a:srgbClr val="FFFFFF"/>
                  </a:gs>
                </a:gsLst>
                <a:lin ang="5400000" scaled="0"/>
              </a:gradFill>
              <a:latin typeface="Yu Gothic" panose="020B0400000000000000" pitchFamily="34" charset="-128"/>
              <a:ea typeface="Yu Gothic" panose="020B0400000000000000" pitchFamily="34" charset="-128"/>
              <a:cs typeface="Segoe UI" pitchFamily="34" charset="0"/>
            </a:endParaRPr>
          </a:p>
        </p:txBody>
      </p:sp>
      <p:sp>
        <p:nvSpPr>
          <p:cNvPr id="32" name="テキスト ボックス 31">
            <a:extLst>
              <a:ext uri="{FF2B5EF4-FFF2-40B4-BE49-F238E27FC236}">
                <a16:creationId xmlns:a16="http://schemas.microsoft.com/office/drawing/2014/main" id="{E16E0929-4969-B54B-9A37-2313B5F799CA}"/>
              </a:ext>
            </a:extLst>
          </p:cNvPr>
          <p:cNvSpPr txBox="1"/>
          <p:nvPr/>
        </p:nvSpPr>
        <p:spPr>
          <a:xfrm>
            <a:off x="2536124" y="4586802"/>
            <a:ext cx="1523494" cy="572464"/>
          </a:xfrm>
          <a:prstGeom prst="rect">
            <a:avLst/>
          </a:prstGeom>
          <a:noFill/>
        </p:spPr>
        <p:txBody>
          <a:bodyPr wrap="none" lIns="182880" tIns="146304" rIns="182880" bIns="146304" rtlCol="0">
            <a:spAutoFit/>
          </a:bodyPr>
          <a:lstStyle/>
          <a:p>
            <a:pPr algn="ctr">
              <a:lnSpc>
                <a:spcPct val="90000"/>
              </a:lnSpc>
              <a:spcAft>
                <a:spcPts val="600"/>
              </a:spcAft>
            </a:pPr>
            <a:r>
              <a:rPr kumimoji="1" lang="ja-JP" altLang="en-US" sz="1000">
                <a:solidFill>
                  <a:schemeClr val="accent1"/>
                </a:solidFill>
              </a:rPr>
              <a:t>ネットワーク制限で</a:t>
            </a:r>
            <a:br>
              <a:rPr kumimoji="1" lang="en-US" altLang="ja-JP" sz="1000" dirty="0">
                <a:solidFill>
                  <a:schemeClr val="accent1"/>
                </a:solidFill>
              </a:rPr>
            </a:br>
            <a:r>
              <a:rPr kumimoji="1" lang="ja-JP" altLang="en-US" sz="1000">
                <a:solidFill>
                  <a:schemeClr val="accent1"/>
                </a:solidFill>
              </a:rPr>
              <a:t>認証ができない</a:t>
            </a:r>
            <a:endParaRPr kumimoji="1" lang="en-US" altLang="ja-JP" sz="1000" dirty="0">
              <a:solidFill>
                <a:schemeClr val="accent1"/>
              </a:solidFill>
            </a:endParaRPr>
          </a:p>
        </p:txBody>
      </p:sp>
      <p:sp>
        <p:nvSpPr>
          <p:cNvPr id="33" name="テキスト ボックス 32">
            <a:extLst>
              <a:ext uri="{FF2B5EF4-FFF2-40B4-BE49-F238E27FC236}">
                <a16:creationId xmlns:a16="http://schemas.microsoft.com/office/drawing/2014/main" id="{050AEA3E-41C8-E446-93CC-86AAC18E3495}"/>
              </a:ext>
            </a:extLst>
          </p:cNvPr>
          <p:cNvSpPr txBox="1"/>
          <p:nvPr/>
        </p:nvSpPr>
        <p:spPr>
          <a:xfrm>
            <a:off x="1036616" y="1382973"/>
            <a:ext cx="3786934" cy="491481"/>
          </a:xfrm>
          <a:prstGeom prst="rect">
            <a:avLst/>
          </a:prstGeom>
          <a:solidFill>
            <a:srgbClr val="F8F9F8"/>
          </a:solidFill>
        </p:spPr>
        <p:txBody>
          <a:bodyPr wrap="none" lIns="182880" tIns="146304" rIns="182880" bIns="146304" rtlCol="0">
            <a:spAutoFit/>
          </a:bodyPr>
          <a:lstStyle/>
          <a:p>
            <a:pPr>
              <a:lnSpc>
                <a:spcPct val="90000"/>
              </a:lnSpc>
              <a:spcAft>
                <a:spcPts val="600"/>
              </a:spcAft>
            </a:pPr>
            <a:r>
              <a:rPr kumimoji="1" lang="en-US" altLang="ja-JP" sz="1400" b="1" dirty="0">
                <a:solidFill>
                  <a:schemeClr val="accent1">
                    <a:lumMod val="50000"/>
                  </a:schemeClr>
                </a:solidFill>
                <a:latin typeface="Yu Gothic" panose="020B0400000000000000" pitchFamily="34" charset="-128"/>
                <a:ea typeface="Yu Gothic" panose="020B0400000000000000" pitchFamily="34" charset="-128"/>
              </a:rPr>
              <a:t>ID</a:t>
            </a:r>
            <a:r>
              <a:rPr kumimoji="1" lang="ja-JP" altLang="en-US" sz="1400" b="1">
                <a:solidFill>
                  <a:schemeClr val="accent1">
                    <a:lumMod val="50000"/>
                  </a:schemeClr>
                </a:solidFill>
                <a:latin typeface="Yu Gothic" panose="020B0400000000000000" pitchFamily="34" charset="-128"/>
                <a:ea typeface="Yu Gothic" panose="020B0400000000000000" pitchFamily="34" charset="-128"/>
              </a:rPr>
              <a:t>管理基盤はインターネット上に配置する</a:t>
            </a:r>
            <a:endParaRPr kumimoji="1" lang="ja-JP" altLang="en-US" sz="1400" b="1" dirty="0" err="1">
              <a:solidFill>
                <a:schemeClr val="accent1">
                  <a:lumMod val="50000"/>
                </a:schemeClr>
              </a:solidFill>
              <a:latin typeface="Yu Gothic" panose="020B0400000000000000" pitchFamily="34" charset="-128"/>
              <a:ea typeface="Yu Gothic" panose="020B0400000000000000" pitchFamily="34" charset="-128"/>
            </a:endParaRPr>
          </a:p>
        </p:txBody>
      </p:sp>
      <p:pic>
        <p:nvPicPr>
          <p:cNvPr id="48" name="グラフィックス 47" descr="ドキュメント">
            <a:extLst>
              <a:ext uri="{FF2B5EF4-FFF2-40B4-BE49-F238E27FC236}">
                <a16:creationId xmlns:a16="http://schemas.microsoft.com/office/drawing/2014/main" id="{9030F8F4-926B-D14E-87C7-666BC98B9C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18984" y="2718671"/>
            <a:ext cx="477078" cy="477078"/>
          </a:xfrm>
          <a:prstGeom prst="rect">
            <a:avLst/>
          </a:prstGeom>
        </p:spPr>
      </p:pic>
      <p:pic>
        <p:nvPicPr>
          <p:cNvPr id="51" name="グラフィックス 50" descr="インターネット">
            <a:extLst>
              <a:ext uri="{FF2B5EF4-FFF2-40B4-BE49-F238E27FC236}">
                <a16:creationId xmlns:a16="http://schemas.microsoft.com/office/drawing/2014/main" id="{CB19D4C5-C4B2-5044-9AA7-D7760C5B188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46088" y="2323045"/>
            <a:ext cx="550168" cy="550168"/>
          </a:xfrm>
          <a:prstGeom prst="rect">
            <a:avLst/>
          </a:prstGeom>
        </p:spPr>
      </p:pic>
      <p:pic>
        <p:nvPicPr>
          <p:cNvPr id="52" name="グラフィックス 51" descr="スマート フォン">
            <a:extLst>
              <a:ext uri="{FF2B5EF4-FFF2-40B4-BE49-F238E27FC236}">
                <a16:creationId xmlns:a16="http://schemas.microsoft.com/office/drawing/2014/main" id="{CE02C564-3B05-AD4B-B5DA-FBB08B82087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63199" y="2252819"/>
            <a:ext cx="322245" cy="322245"/>
          </a:xfrm>
          <a:prstGeom prst="rect">
            <a:avLst/>
          </a:prstGeom>
        </p:spPr>
      </p:pic>
      <p:pic>
        <p:nvPicPr>
          <p:cNvPr id="53" name="グラフィックス 52" descr="ユーザー">
            <a:extLst>
              <a:ext uri="{FF2B5EF4-FFF2-40B4-BE49-F238E27FC236}">
                <a16:creationId xmlns:a16="http://schemas.microsoft.com/office/drawing/2014/main" id="{99BC8CC2-ECD5-9C4D-A2EF-F899F4D8950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03240" y="2221965"/>
            <a:ext cx="550168" cy="550168"/>
          </a:xfrm>
          <a:prstGeom prst="rect">
            <a:avLst/>
          </a:prstGeom>
        </p:spPr>
      </p:pic>
      <p:sp>
        <p:nvSpPr>
          <p:cNvPr id="54" name="角丸四角形 53">
            <a:extLst>
              <a:ext uri="{FF2B5EF4-FFF2-40B4-BE49-F238E27FC236}">
                <a16:creationId xmlns:a16="http://schemas.microsoft.com/office/drawing/2014/main" id="{980B07D2-5688-704E-B59F-F7C73D72D860}"/>
              </a:ext>
            </a:extLst>
          </p:cNvPr>
          <p:cNvSpPr/>
          <p:nvPr/>
        </p:nvSpPr>
        <p:spPr bwMode="auto">
          <a:xfrm>
            <a:off x="6660316" y="1598028"/>
            <a:ext cx="4940632" cy="3644532"/>
          </a:xfrm>
          <a:prstGeom prst="roundRect">
            <a:avLst>
              <a:gd name="adj" fmla="val 3298"/>
            </a:avLst>
          </a:prstGeom>
          <a:noFill/>
          <a:ln w="38100">
            <a:solidFill>
              <a:schemeClr val="tx2">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ja-JP" altLang="en-US" sz="24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55" name="直線コネクタ 54">
            <a:extLst>
              <a:ext uri="{FF2B5EF4-FFF2-40B4-BE49-F238E27FC236}">
                <a16:creationId xmlns:a16="http://schemas.microsoft.com/office/drawing/2014/main" id="{73B04653-A0E2-A14B-9031-D2ECCE9AE810}"/>
              </a:ext>
            </a:extLst>
          </p:cNvPr>
          <p:cNvCxnSpPr>
            <a:cxnSpLocks/>
          </p:cNvCxnSpPr>
          <p:nvPr/>
        </p:nvCxnSpPr>
        <p:spPr>
          <a:xfrm>
            <a:off x="7040529" y="3669812"/>
            <a:ext cx="3936274" cy="0"/>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9" name="カギ線コネクタ 58">
            <a:extLst>
              <a:ext uri="{FF2B5EF4-FFF2-40B4-BE49-F238E27FC236}">
                <a16:creationId xmlns:a16="http://schemas.microsoft.com/office/drawing/2014/main" id="{54D70AE5-BF48-FC49-806C-C8F60F14CFA0}"/>
              </a:ext>
            </a:extLst>
          </p:cNvPr>
          <p:cNvCxnSpPr>
            <a:cxnSpLocks/>
          </p:cNvCxnSpPr>
          <p:nvPr/>
        </p:nvCxnSpPr>
        <p:spPr>
          <a:xfrm>
            <a:off x="8224627" y="2903107"/>
            <a:ext cx="1757401" cy="1728811"/>
          </a:xfrm>
          <a:prstGeom prst="bentConnector3">
            <a:avLst>
              <a:gd name="adj1" fmla="val -49"/>
            </a:avLst>
          </a:prstGeom>
          <a:ln w="38100">
            <a:solidFill>
              <a:schemeClr val="accent1">
                <a:lumMod val="40000"/>
                <a:lumOff val="60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 name="正方形/長方形 59">
            <a:extLst>
              <a:ext uri="{FF2B5EF4-FFF2-40B4-BE49-F238E27FC236}">
                <a16:creationId xmlns:a16="http://schemas.microsoft.com/office/drawing/2014/main" id="{12076037-9C9E-6F4C-AFCB-C6764013D6C0}"/>
              </a:ext>
            </a:extLst>
          </p:cNvPr>
          <p:cNvSpPr/>
          <p:nvPr/>
        </p:nvSpPr>
        <p:spPr bwMode="auto">
          <a:xfrm>
            <a:off x="7545626" y="3480513"/>
            <a:ext cx="1375954" cy="378597"/>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ja-JP" altLang="en-US" sz="1000" b="1">
                <a:gradFill>
                  <a:gsLst>
                    <a:gs pos="0">
                      <a:srgbClr val="FFFFFF"/>
                    </a:gs>
                    <a:gs pos="100000">
                      <a:srgbClr val="FFFFFF"/>
                    </a:gs>
                  </a:gsLst>
                  <a:lin ang="5400000" scaled="0"/>
                </a:gradFill>
                <a:latin typeface="Yu Gothic" panose="020B0400000000000000" pitchFamily="34" charset="-128"/>
                <a:ea typeface="Yu Gothic" panose="020B0400000000000000" pitchFamily="34" charset="-128"/>
                <a:cs typeface="Segoe UI" pitchFamily="34" charset="0"/>
              </a:rPr>
              <a:t>ファイア</a:t>
            </a:r>
            <a:br>
              <a:rPr kumimoji="1" lang="en-US" altLang="ja-JP" sz="1000" b="1" dirty="0">
                <a:gradFill>
                  <a:gsLst>
                    <a:gs pos="0">
                      <a:srgbClr val="FFFFFF"/>
                    </a:gs>
                    <a:gs pos="100000">
                      <a:srgbClr val="FFFFFF"/>
                    </a:gs>
                  </a:gsLst>
                  <a:lin ang="5400000" scaled="0"/>
                </a:gradFill>
                <a:latin typeface="Yu Gothic" panose="020B0400000000000000" pitchFamily="34" charset="-128"/>
                <a:ea typeface="Yu Gothic" panose="020B0400000000000000" pitchFamily="34" charset="-128"/>
                <a:cs typeface="Segoe UI" pitchFamily="34" charset="0"/>
              </a:rPr>
            </a:br>
            <a:r>
              <a:rPr kumimoji="1" lang="ja-JP" altLang="en-US" sz="1000" b="1">
                <a:gradFill>
                  <a:gsLst>
                    <a:gs pos="0">
                      <a:srgbClr val="FFFFFF"/>
                    </a:gs>
                    <a:gs pos="100000">
                      <a:srgbClr val="FFFFFF"/>
                    </a:gs>
                  </a:gsLst>
                  <a:lin ang="5400000" scaled="0"/>
                </a:gradFill>
                <a:latin typeface="Yu Gothic" panose="020B0400000000000000" pitchFamily="34" charset="-128"/>
                <a:ea typeface="Yu Gothic" panose="020B0400000000000000" pitchFamily="34" charset="-128"/>
                <a:cs typeface="Segoe UI" pitchFamily="34" charset="0"/>
              </a:rPr>
              <a:t>ウォール</a:t>
            </a:r>
            <a:endParaRPr kumimoji="1" lang="ja-JP" altLang="en-US" sz="1000" b="1" dirty="0" err="1">
              <a:gradFill>
                <a:gsLst>
                  <a:gs pos="0">
                    <a:srgbClr val="FFFFFF"/>
                  </a:gs>
                  <a:gs pos="100000">
                    <a:srgbClr val="FFFFFF"/>
                  </a:gs>
                </a:gsLst>
                <a:lin ang="5400000" scaled="0"/>
              </a:gradFill>
              <a:latin typeface="Yu Gothic" panose="020B0400000000000000" pitchFamily="34" charset="-128"/>
              <a:ea typeface="Yu Gothic" panose="020B0400000000000000" pitchFamily="34" charset="-128"/>
              <a:cs typeface="Segoe UI" pitchFamily="34" charset="0"/>
            </a:endParaRPr>
          </a:p>
        </p:txBody>
      </p:sp>
      <p:sp>
        <p:nvSpPr>
          <p:cNvPr id="61" name="テキスト ボックス 60">
            <a:extLst>
              <a:ext uri="{FF2B5EF4-FFF2-40B4-BE49-F238E27FC236}">
                <a16:creationId xmlns:a16="http://schemas.microsoft.com/office/drawing/2014/main" id="{3AA7EED8-F7C5-E742-8EBB-F3ED8CD7BB2F}"/>
              </a:ext>
            </a:extLst>
          </p:cNvPr>
          <p:cNvSpPr txBox="1"/>
          <p:nvPr/>
        </p:nvSpPr>
        <p:spPr>
          <a:xfrm>
            <a:off x="8264552" y="4249427"/>
            <a:ext cx="1488228" cy="433965"/>
          </a:xfrm>
          <a:prstGeom prst="rect">
            <a:avLst/>
          </a:prstGeom>
          <a:noFill/>
        </p:spPr>
        <p:txBody>
          <a:bodyPr wrap="none" lIns="182880" tIns="146304" rIns="182880" bIns="146304" rtlCol="0">
            <a:spAutoFit/>
          </a:bodyPr>
          <a:lstStyle/>
          <a:p>
            <a:pPr algn="ctr">
              <a:lnSpc>
                <a:spcPct val="90000"/>
              </a:lnSpc>
              <a:spcAft>
                <a:spcPts val="600"/>
              </a:spcAft>
            </a:pPr>
            <a:r>
              <a:rPr kumimoji="1" lang="en-US" altLang="ja-JP" sz="1000" dirty="0">
                <a:solidFill>
                  <a:schemeClr val="accent1"/>
                </a:solidFill>
              </a:rPr>
              <a:t>VPN</a:t>
            </a:r>
            <a:r>
              <a:rPr kumimoji="1" lang="ja-JP" altLang="en-US" sz="1000">
                <a:solidFill>
                  <a:schemeClr val="accent1"/>
                </a:solidFill>
              </a:rPr>
              <a:t>接続による認証</a:t>
            </a:r>
            <a:endParaRPr kumimoji="1" lang="en-US" altLang="ja-JP" sz="1000" dirty="0">
              <a:solidFill>
                <a:schemeClr val="accent1"/>
              </a:solidFill>
            </a:endParaRPr>
          </a:p>
        </p:txBody>
      </p:sp>
      <p:sp>
        <p:nvSpPr>
          <p:cNvPr id="62" name="テキスト ボックス 61">
            <a:extLst>
              <a:ext uri="{FF2B5EF4-FFF2-40B4-BE49-F238E27FC236}">
                <a16:creationId xmlns:a16="http://schemas.microsoft.com/office/drawing/2014/main" id="{E6EB9616-D577-EE49-B159-54431D2AD75A}"/>
              </a:ext>
            </a:extLst>
          </p:cNvPr>
          <p:cNvSpPr txBox="1"/>
          <p:nvPr/>
        </p:nvSpPr>
        <p:spPr>
          <a:xfrm>
            <a:off x="6906194" y="1382973"/>
            <a:ext cx="3809376" cy="490904"/>
          </a:xfrm>
          <a:prstGeom prst="rect">
            <a:avLst/>
          </a:prstGeom>
          <a:solidFill>
            <a:srgbClr val="F8F9F8"/>
          </a:solidFill>
        </p:spPr>
        <p:txBody>
          <a:bodyPr wrap="none" lIns="182880" tIns="146304" rIns="182880" bIns="146304" rtlCol="0">
            <a:spAutoFit/>
          </a:bodyPr>
          <a:lstStyle/>
          <a:p>
            <a:pPr>
              <a:lnSpc>
                <a:spcPct val="90000"/>
              </a:lnSpc>
              <a:spcAft>
                <a:spcPts val="600"/>
              </a:spcAft>
            </a:pPr>
            <a:r>
              <a:rPr kumimoji="1" lang="ja-JP" altLang="en-US" sz="1400" b="1">
                <a:solidFill>
                  <a:schemeClr val="accent1">
                    <a:lumMod val="50000"/>
                  </a:schemeClr>
                </a:solidFill>
                <a:latin typeface="Yu Gothic" panose="020B0400000000000000" pitchFamily="34" charset="-128"/>
                <a:ea typeface="Yu Gothic" panose="020B0400000000000000" pitchFamily="34" charset="-128"/>
              </a:rPr>
              <a:t>認証の甘い</a:t>
            </a:r>
            <a:r>
              <a:rPr kumimoji="1" lang="en-US" altLang="ja-JP" sz="1400" b="1" dirty="0">
                <a:solidFill>
                  <a:schemeClr val="accent1">
                    <a:lumMod val="50000"/>
                  </a:schemeClr>
                </a:solidFill>
                <a:latin typeface="Yu Gothic" panose="020B0400000000000000" pitchFamily="34" charset="-128"/>
                <a:ea typeface="Yu Gothic" panose="020B0400000000000000" pitchFamily="34" charset="-128"/>
              </a:rPr>
              <a:t>VPN</a:t>
            </a:r>
            <a:r>
              <a:rPr kumimoji="1" lang="ja-JP" altLang="en-US" sz="1400" b="1">
                <a:solidFill>
                  <a:schemeClr val="accent1">
                    <a:lumMod val="50000"/>
                  </a:schemeClr>
                </a:solidFill>
                <a:latin typeface="Yu Gothic" panose="020B0400000000000000" pitchFamily="34" charset="-128"/>
                <a:ea typeface="Yu Gothic" panose="020B0400000000000000" pitchFamily="34" charset="-128"/>
              </a:rPr>
              <a:t>こそがセキュリティホール</a:t>
            </a:r>
            <a:endParaRPr kumimoji="1" lang="ja-JP" altLang="en-US" sz="1400" b="1" dirty="0" err="1">
              <a:solidFill>
                <a:schemeClr val="accent1">
                  <a:lumMod val="50000"/>
                </a:schemeClr>
              </a:solidFill>
              <a:latin typeface="Yu Gothic" panose="020B0400000000000000" pitchFamily="34" charset="-128"/>
              <a:ea typeface="Yu Gothic" panose="020B0400000000000000" pitchFamily="34" charset="-128"/>
            </a:endParaRPr>
          </a:p>
        </p:txBody>
      </p:sp>
      <p:sp>
        <p:nvSpPr>
          <p:cNvPr id="64" name="右矢印 63">
            <a:extLst>
              <a:ext uri="{FF2B5EF4-FFF2-40B4-BE49-F238E27FC236}">
                <a16:creationId xmlns:a16="http://schemas.microsoft.com/office/drawing/2014/main" id="{21AB28AE-D5D6-5E44-9F8D-C7830EB6AD2D}"/>
              </a:ext>
            </a:extLst>
          </p:cNvPr>
          <p:cNvSpPr/>
          <p:nvPr/>
        </p:nvSpPr>
        <p:spPr bwMode="auto">
          <a:xfrm>
            <a:off x="5312221" y="2898117"/>
            <a:ext cx="1670404" cy="818901"/>
          </a:xfrm>
          <a:prstGeom prst="rightArrow">
            <a:avLst>
              <a:gd name="adj1" fmla="val 58508"/>
              <a:gd name="adj2" fmla="val 69800"/>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ja-JP" sz="1100" b="1" dirty="0">
                <a:gradFill>
                  <a:gsLst>
                    <a:gs pos="0">
                      <a:srgbClr val="FFFFFF"/>
                    </a:gs>
                    <a:gs pos="100000">
                      <a:srgbClr val="FFFFFF"/>
                    </a:gs>
                  </a:gsLst>
                  <a:lin ang="5400000" scaled="0"/>
                </a:gradFill>
                <a:latin typeface="Yu Gothic" panose="020B0400000000000000" pitchFamily="34" charset="-128"/>
                <a:ea typeface="Yu Gothic" panose="020B0400000000000000" pitchFamily="34" charset="-128"/>
                <a:cs typeface="Segoe UI" pitchFamily="34" charset="0"/>
              </a:rPr>
              <a:t>VPN</a:t>
            </a:r>
            <a:r>
              <a:rPr kumimoji="1" lang="ja-JP" altLang="en-US" sz="1100" b="1">
                <a:gradFill>
                  <a:gsLst>
                    <a:gs pos="0">
                      <a:srgbClr val="FFFFFF"/>
                    </a:gs>
                    <a:gs pos="100000">
                      <a:srgbClr val="FFFFFF"/>
                    </a:gs>
                  </a:gsLst>
                  <a:lin ang="5400000" scaled="0"/>
                </a:gradFill>
                <a:latin typeface="Yu Gothic" panose="020B0400000000000000" pitchFamily="34" charset="-128"/>
                <a:ea typeface="Yu Gothic" panose="020B0400000000000000" pitchFamily="34" charset="-128"/>
                <a:cs typeface="Segoe UI" pitchFamily="34" charset="0"/>
              </a:rPr>
              <a:t>では</a:t>
            </a:r>
            <a:br>
              <a:rPr kumimoji="1" lang="en-US" altLang="ja-JP" sz="1100" b="1" dirty="0">
                <a:gradFill>
                  <a:gsLst>
                    <a:gs pos="0">
                      <a:srgbClr val="FFFFFF"/>
                    </a:gs>
                    <a:gs pos="100000">
                      <a:srgbClr val="FFFFFF"/>
                    </a:gs>
                  </a:gsLst>
                  <a:lin ang="5400000" scaled="0"/>
                </a:gradFill>
                <a:latin typeface="Yu Gothic" panose="020B0400000000000000" pitchFamily="34" charset="-128"/>
                <a:ea typeface="Yu Gothic" panose="020B0400000000000000" pitchFamily="34" charset="-128"/>
                <a:cs typeface="Segoe UI" pitchFamily="34" charset="0"/>
              </a:rPr>
            </a:br>
            <a:r>
              <a:rPr kumimoji="1" lang="ja-JP" altLang="en-US" sz="1100" b="1">
                <a:gradFill>
                  <a:gsLst>
                    <a:gs pos="0">
                      <a:srgbClr val="FFFFFF"/>
                    </a:gs>
                    <a:gs pos="100000">
                      <a:srgbClr val="FFFFFF"/>
                    </a:gs>
                  </a:gsLst>
                  <a:lin ang="5400000" scaled="0"/>
                </a:gradFill>
                <a:latin typeface="Yu Gothic" panose="020B0400000000000000" pitchFamily="34" charset="-128"/>
                <a:ea typeface="Yu Gothic" panose="020B0400000000000000" pitchFamily="34" charset="-128"/>
                <a:cs typeface="Segoe UI" pitchFamily="34" charset="0"/>
              </a:rPr>
              <a:t>解決できない</a:t>
            </a:r>
            <a:endParaRPr kumimoji="1" lang="ja-JP" altLang="en-US" sz="1100" b="1" dirty="0" err="1">
              <a:gradFill>
                <a:gsLst>
                  <a:gs pos="0">
                    <a:srgbClr val="FFFFFF"/>
                  </a:gs>
                  <a:gs pos="100000">
                    <a:srgbClr val="FFFFFF"/>
                  </a:gs>
                </a:gsLst>
                <a:lin ang="5400000" scaled="0"/>
              </a:gradFill>
              <a:latin typeface="Yu Gothic" panose="020B0400000000000000" pitchFamily="34" charset="-128"/>
              <a:ea typeface="Yu Gothic" panose="020B0400000000000000" pitchFamily="34" charset="-128"/>
              <a:cs typeface="Segoe UI" pitchFamily="34" charset="0"/>
            </a:endParaRPr>
          </a:p>
        </p:txBody>
      </p:sp>
      <p:sp>
        <p:nvSpPr>
          <p:cNvPr id="66" name="テキスト ボックス 65">
            <a:extLst>
              <a:ext uri="{FF2B5EF4-FFF2-40B4-BE49-F238E27FC236}">
                <a16:creationId xmlns:a16="http://schemas.microsoft.com/office/drawing/2014/main" id="{5FCA6EEC-8D76-FF4E-AED4-90463D735C64}"/>
              </a:ext>
            </a:extLst>
          </p:cNvPr>
          <p:cNvSpPr txBox="1"/>
          <p:nvPr/>
        </p:nvSpPr>
        <p:spPr>
          <a:xfrm>
            <a:off x="8624781" y="2901560"/>
            <a:ext cx="1625785" cy="573555"/>
          </a:xfrm>
          <a:prstGeom prst="rect">
            <a:avLst/>
          </a:prstGeom>
          <a:noFill/>
        </p:spPr>
        <p:txBody>
          <a:bodyPr wrap="square" lIns="182880" tIns="146304" rIns="182880" bIns="146304" rtlCol="0">
            <a:spAutoFit/>
          </a:bodyPr>
          <a:lstStyle/>
          <a:p>
            <a:pPr>
              <a:lnSpc>
                <a:spcPct val="90000"/>
              </a:lnSpc>
              <a:spcAft>
                <a:spcPts val="600"/>
              </a:spcAft>
            </a:pPr>
            <a:r>
              <a:rPr kumimoji="1" lang="ja-JP" altLang="en-US" sz="1000" b="1">
                <a:solidFill>
                  <a:schemeClr val="accent6"/>
                </a:solidFill>
                <a:latin typeface="Yu Gothic" panose="020B0400000000000000" pitchFamily="34" charset="-128"/>
                <a:ea typeface="Yu Gothic" panose="020B0400000000000000" pitchFamily="34" charset="-128"/>
              </a:rPr>
              <a:t>事前共有の</a:t>
            </a:r>
            <a:r>
              <a:rPr kumimoji="1" lang="en-US" altLang="ja-JP" sz="1000" b="1" dirty="0">
                <a:solidFill>
                  <a:schemeClr val="accent6"/>
                </a:solidFill>
                <a:latin typeface="Yu Gothic" panose="020B0400000000000000" pitchFamily="34" charset="-128"/>
                <a:ea typeface="Yu Gothic" panose="020B0400000000000000" pitchFamily="34" charset="-128"/>
              </a:rPr>
              <a:t>ID/PW</a:t>
            </a:r>
            <a:r>
              <a:rPr kumimoji="1" lang="ja-JP" altLang="en-US" sz="1000" b="1">
                <a:solidFill>
                  <a:schemeClr val="accent6"/>
                </a:solidFill>
                <a:latin typeface="Yu Gothic" panose="020B0400000000000000" pitchFamily="34" charset="-128"/>
                <a:ea typeface="Yu Gothic" panose="020B0400000000000000" pitchFamily="34" charset="-128"/>
              </a:rPr>
              <a:t>は</a:t>
            </a:r>
            <a:br>
              <a:rPr kumimoji="1" lang="en-US" altLang="ja-JP" sz="1000" b="1" dirty="0">
                <a:solidFill>
                  <a:schemeClr val="accent6"/>
                </a:solidFill>
                <a:latin typeface="Yu Gothic" panose="020B0400000000000000" pitchFamily="34" charset="-128"/>
                <a:ea typeface="Yu Gothic" panose="020B0400000000000000" pitchFamily="34" charset="-128"/>
              </a:rPr>
            </a:br>
            <a:r>
              <a:rPr kumimoji="1" lang="ja-JP" altLang="en-US" sz="1000" b="1">
                <a:solidFill>
                  <a:schemeClr val="accent6"/>
                </a:solidFill>
                <a:latin typeface="Yu Gothic" panose="020B0400000000000000" pitchFamily="34" charset="-128"/>
                <a:ea typeface="Yu Gothic" panose="020B0400000000000000" pitchFamily="34" charset="-128"/>
              </a:rPr>
              <a:t>なりすましの温床</a:t>
            </a:r>
            <a:endParaRPr kumimoji="1" lang="ja-JP" altLang="en-US" sz="1000" b="1" dirty="0" err="1">
              <a:solidFill>
                <a:schemeClr val="accent6"/>
              </a:solidFill>
              <a:latin typeface="Yu Gothic" panose="020B0400000000000000" pitchFamily="34" charset="-128"/>
              <a:ea typeface="Yu Gothic" panose="020B0400000000000000" pitchFamily="34" charset="-128"/>
            </a:endParaRPr>
          </a:p>
        </p:txBody>
      </p:sp>
      <p:pic>
        <p:nvPicPr>
          <p:cNvPr id="67" name="グラフィックス 66" descr="鍵">
            <a:extLst>
              <a:ext uri="{FF2B5EF4-FFF2-40B4-BE49-F238E27FC236}">
                <a16:creationId xmlns:a16="http://schemas.microsoft.com/office/drawing/2014/main" id="{50D8C70E-9364-2046-8A09-6CB5ABDE48E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20572849">
            <a:off x="8370833" y="2997211"/>
            <a:ext cx="359306" cy="359306"/>
          </a:xfrm>
          <a:prstGeom prst="rect">
            <a:avLst/>
          </a:prstGeom>
        </p:spPr>
      </p:pic>
      <p:sp>
        <p:nvSpPr>
          <p:cNvPr id="68" name="テキスト ボックス 67">
            <a:extLst>
              <a:ext uri="{FF2B5EF4-FFF2-40B4-BE49-F238E27FC236}">
                <a16:creationId xmlns:a16="http://schemas.microsoft.com/office/drawing/2014/main" id="{C79F2510-ACFA-6A4C-835E-5EB98654F841}"/>
              </a:ext>
            </a:extLst>
          </p:cNvPr>
          <p:cNvSpPr txBox="1"/>
          <p:nvPr/>
        </p:nvSpPr>
        <p:spPr>
          <a:xfrm>
            <a:off x="790738" y="5386167"/>
            <a:ext cx="10810210" cy="960263"/>
          </a:xfrm>
          <a:prstGeom prst="rect">
            <a:avLst/>
          </a:prstGeom>
          <a:noFill/>
        </p:spPr>
        <p:txBody>
          <a:bodyPr wrap="square" lIns="182880" tIns="146304" rIns="182880" bIns="146304" rtlCol="0">
            <a:spAutoFit/>
          </a:bodyPr>
          <a:lstStyle/>
          <a:p>
            <a:pPr>
              <a:lnSpc>
                <a:spcPct val="90000"/>
              </a:lnSpc>
              <a:spcAft>
                <a:spcPts val="600"/>
              </a:spcAft>
            </a:pPr>
            <a:r>
              <a:rPr kumimoji="1" lang="ja-JP" altLang="en-US" sz="1600">
                <a:gradFill>
                  <a:gsLst>
                    <a:gs pos="2917">
                      <a:schemeClr val="tx1"/>
                    </a:gs>
                    <a:gs pos="30000">
                      <a:schemeClr val="tx1"/>
                    </a:gs>
                  </a:gsLst>
                  <a:lin ang="5400000" scaled="0"/>
                </a:gradFill>
              </a:rPr>
              <a:t>機微性の高いデータをネットワーク分離によって管理することで、インターネット上でのきめ細かい権限管理ができなくなっている。それを解消するための</a:t>
            </a:r>
            <a:r>
              <a:rPr kumimoji="1" lang="en-US" altLang="ja-JP" sz="1600" dirty="0">
                <a:gradFill>
                  <a:gsLst>
                    <a:gs pos="2917">
                      <a:schemeClr val="tx1"/>
                    </a:gs>
                    <a:gs pos="30000">
                      <a:schemeClr val="tx1"/>
                    </a:gs>
                  </a:gsLst>
                  <a:lin ang="5400000" scaled="0"/>
                </a:gradFill>
              </a:rPr>
              <a:t>VPN</a:t>
            </a:r>
            <a:r>
              <a:rPr kumimoji="1" lang="ja-JP" altLang="en-US" sz="1600">
                <a:gradFill>
                  <a:gsLst>
                    <a:gs pos="2917">
                      <a:schemeClr val="tx1"/>
                    </a:gs>
                    <a:gs pos="30000">
                      <a:schemeClr val="tx1"/>
                    </a:gs>
                  </a:gsLst>
                  <a:lin ang="5400000" scaled="0"/>
                </a:gradFill>
              </a:rPr>
              <a:t>の運用方針が甘く、セキュリティ事故の影響範囲が拡大している。安易な</a:t>
            </a:r>
            <a:r>
              <a:rPr kumimoji="1" lang="en-US" altLang="ja-JP" sz="1600" dirty="0">
                <a:gradFill>
                  <a:gsLst>
                    <a:gs pos="2917">
                      <a:schemeClr val="tx1"/>
                    </a:gs>
                    <a:gs pos="30000">
                      <a:schemeClr val="tx1"/>
                    </a:gs>
                  </a:gsLst>
                  <a:lin ang="5400000" scaled="0"/>
                </a:gradFill>
              </a:rPr>
              <a:t>VPN</a:t>
            </a:r>
            <a:r>
              <a:rPr kumimoji="1" lang="ja-JP" altLang="en-US" sz="1600">
                <a:gradFill>
                  <a:gsLst>
                    <a:gs pos="2917">
                      <a:schemeClr val="tx1"/>
                    </a:gs>
                    <a:gs pos="30000">
                      <a:schemeClr val="tx1"/>
                    </a:gs>
                  </a:gsLst>
                  <a:lin ang="5400000" scaled="0"/>
                </a:gradFill>
              </a:rPr>
              <a:t>利用や暗号化通信がセキュリティ事故の原因となっている</a:t>
            </a:r>
            <a:endParaRPr kumimoji="1" lang="ja-JP" altLang="en-US" sz="1600" dirty="0" err="1">
              <a:gradFill>
                <a:gsLst>
                  <a:gs pos="2917">
                    <a:schemeClr val="tx1"/>
                  </a:gs>
                  <a:gs pos="30000">
                    <a:schemeClr val="tx1"/>
                  </a:gs>
                </a:gsLst>
                <a:lin ang="5400000" scaled="0"/>
              </a:gradFill>
            </a:endParaRPr>
          </a:p>
        </p:txBody>
      </p:sp>
      <p:sp>
        <p:nvSpPr>
          <p:cNvPr id="70" name="Freeform: Shape 56">
            <a:extLst>
              <a:ext uri="{FF2B5EF4-FFF2-40B4-BE49-F238E27FC236}">
                <a16:creationId xmlns:a16="http://schemas.microsoft.com/office/drawing/2014/main" id="{CBBE2C58-3916-464C-BFF3-15CD423D3106}"/>
              </a:ext>
            </a:extLst>
          </p:cNvPr>
          <p:cNvSpPr>
            <a:spLocks noChangeAspect="1"/>
          </p:cNvSpPr>
          <p:nvPr/>
        </p:nvSpPr>
        <p:spPr bwMode="auto">
          <a:xfrm flipV="1">
            <a:off x="4125495" y="2450943"/>
            <a:ext cx="607955" cy="604024"/>
          </a:xfrm>
          <a:custGeom>
            <a:avLst/>
            <a:gdLst>
              <a:gd name="connsiteX0" fmla="*/ 3669750 w 7802051"/>
              <a:gd name="connsiteY0" fmla="*/ 4921020 h 7751588"/>
              <a:gd name="connsiteX1" fmla="*/ 3676808 w 7802051"/>
              <a:gd name="connsiteY1" fmla="*/ 4917189 h 7751588"/>
              <a:gd name="connsiteX2" fmla="*/ 3726054 w 7802051"/>
              <a:gd name="connsiteY2" fmla="*/ 4901903 h 7751588"/>
              <a:gd name="connsiteX3" fmla="*/ 3726054 w 7802051"/>
              <a:gd name="connsiteY3" fmla="*/ 2529358 h 7751588"/>
              <a:gd name="connsiteX4" fmla="*/ 2407723 w 7802051"/>
              <a:gd name="connsiteY4" fmla="*/ 3310455 h 7751588"/>
              <a:gd name="connsiteX5" fmla="*/ 2418532 w 7802051"/>
              <a:gd name="connsiteY5" fmla="*/ 3417678 h 7751588"/>
              <a:gd name="connsiteX6" fmla="*/ 2369399 w 7802051"/>
              <a:gd name="connsiteY6" fmla="*/ 3661045 h 7751588"/>
              <a:gd name="connsiteX7" fmla="*/ 2362622 w 7802051"/>
              <a:gd name="connsiteY7" fmla="*/ 3673532 h 7751588"/>
              <a:gd name="connsiteX8" fmla="*/ 4279965 w 7802051"/>
              <a:gd name="connsiteY8" fmla="*/ 4958071 h 7751588"/>
              <a:gd name="connsiteX9" fmla="*/ 5406368 w 7802051"/>
              <a:gd name="connsiteY9" fmla="*/ 3581135 h 7751588"/>
              <a:gd name="connsiteX10" fmla="*/ 5396221 w 7802051"/>
              <a:gd name="connsiteY10" fmla="*/ 3548447 h 7751588"/>
              <a:gd name="connsiteX11" fmla="*/ 5383519 w 7802051"/>
              <a:gd name="connsiteY11" fmla="*/ 3422441 h 7751588"/>
              <a:gd name="connsiteX12" fmla="*/ 5392133 w 7802051"/>
              <a:gd name="connsiteY12" fmla="*/ 3336986 h 7751588"/>
              <a:gd name="connsiteX13" fmla="*/ 4117986 w 7802051"/>
              <a:gd name="connsiteY13" fmla="*/ 2509174 h 7751588"/>
              <a:gd name="connsiteX14" fmla="*/ 4066733 w 7802051"/>
              <a:gd name="connsiteY14" fmla="*/ 2525083 h 7751588"/>
              <a:gd name="connsiteX15" fmla="*/ 4044164 w 7802051"/>
              <a:gd name="connsiteY15" fmla="*/ 2527359 h 7751588"/>
              <a:gd name="connsiteX16" fmla="*/ 4044164 w 7802051"/>
              <a:gd name="connsiteY16" fmla="*/ 4874334 h 7751588"/>
              <a:gd name="connsiteX17" fmla="*/ 4077374 w 7802051"/>
              <a:gd name="connsiteY17" fmla="*/ 4877682 h 7751588"/>
              <a:gd name="connsiteX18" fmla="*/ 4204647 w 7802051"/>
              <a:gd name="connsiteY18" fmla="*/ 4917190 h 7751588"/>
              <a:gd name="connsiteX19" fmla="*/ 3940727 w 7802051"/>
              <a:gd name="connsiteY19" fmla="*/ 6219967 h 7751588"/>
              <a:gd name="connsiteX20" fmla="*/ 3262698 w 7802051"/>
              <a:gd name="connsiteY20" fmla="*/ 5541937 h 7751588"/>
              <a:gd name="connsiteX21" fmla="*/ 3378494 w 7802051"/>
              <a:gd name="connsiteY21" fmla="*/ 5162844 h 7751588"/>
              <a:gd name="connsiteX22" fmla="*/ 3384198 w 7802051"/>
              <a:gd name="connsiteY22" fmla="*/ 5155931 h 7751588"/>
              <a:gd name="connsiteX23" fmla="*/ 2119419 w 7802051"/>
              <a:gd name="connsiteY23" fmla="*/ 3948859 h 7751588"/>
              <a:gd name="connsiteX24" fmla="*/ 2036672 w 7802051"/>
              <a:gd name="connsiteY24" fmla="*/ 3993772 h 7751588"/>
              <a:gd name="connsiteX25" fmla="*/ 1793305 w 7802051"/>
              <a:gd name="connsiteY25" fmla="*/ 4042906 h 7751588"/>
              <a:gd name="connsiteX26" fmla="*/ 1168076 w 7802051"/>
              <a:gd name="connsiteY26" fmla="*/ 3417678 h 7751588"/>
              <a:gd name="connsiteX27" fmla="*/ 1793304 w 7802051"/>
              <a:gd name="connsiteY27" fmla="*/ 2792451 h 7751588"/>
              <a:gd name="connsiteX28" fmla="*/ 2235408 w 7802051"/>
              <a:gd name="connsiteY28" fmla="*/ 2975575 h 7751588"/>
              <a:gd name="connsiteX29" fmla="*/ 2241113 w 7802051"/>
              <a:gd name="connsiteY29" fmla="*/ 2982489 h 7751588"/>
              <a:gd name="connsiteX30" fmla="*/ 3433657 w 7802051"/>
              <a:gd name="connsiteY30" fmla="*/ 2275919 h 7751588"/>
              <a:gd name="connsiteX31" fmla="*/ 3422279 w 7802051"/>
              <a:gd name="connsiteY31" fmla="*/ 2262129 h 7751588"/>
              <a:gd name="connsiteX32" fmla="*/ 3315500 w 7802051"/>
              <a:gd name="connsiteY32" fmla="*/ 1912558 h 7751588"/>
              <a:gd name="connsiteX33" fmla="*/ 3940728 w 7802051"/>
              <a:gd name="connsiteY33" fmla="*/ 1287330 h 7751588"/>
              <a:gd name="connsiteX34" fmla="*/ 4565956 w 7802051"/>
              <a:gd name="connsiteY34" fmla="*/ 1912558 h 7751588"/>
              <a:gd name="connsiteX35" fmla="*/ 4459177 w 7802051"/>
              <a:gd name="connsiteY35" fmla="*/ 2262129 h 7751588"/>
              <a:gd name="connsiteX36" fmla="*/ 4442548 w 7802051"/>
              <a:gd name="connsiteY36" fmla="*/ 2282283 h 7751588"/>
              <a:gd name="connsiteX37" fmla="*/ 5549310 w 7802051"/>
              <a:gd name="connsiteY37" fmla="*/ 3001346 h 7751588"/>
              <a:gd name="connsiteX38" fmla="*/ 5566644 w 7802051"/>
              <a:gd name="connsiteY38" fmla="*/ 2980338 h 7751588"/>
              <a:gd name="connsiteX39" fmla="*/ 6008747 w 7802051"/>
              <a:gd name="connsiteY39" fmla="*/ 2797213 h 7751588"/>
              <a:gd name="connsiteX40" fmla="*/ 6633974 w 7802051"/>
              <a:gd name="connsiteY40" fmla="*/ 3422441 h 7751588"/>
              <a:gd name="connsiteX41" fmla="*/ 6008747 w 7802051"/>
              <a:gd name="connsiteY41" fmla="*/ 4047670 h 7751588"/>
              <a:gd name="connsiteX42" fmla="*/ 5659175 w 7802051"/>
              <a:gd name="connsiteY42" fmla="*/ 3940890 h 7751588"/>
              <a:gd name="connsiteX43" fmla="*/ 5615689 w 7802051"/>
              <a:gd name="connsiteY43" fmla="*/ 3905011 h 7751588"/>
              <a:gd name="connsiteX44" fmla="*/ 4536367 w 7802051"/>
              <a:gd name="connsiteY44" fmla="*/ 5224392 h 7751588"/>
              <a:gd name="connsiteX45" fmla="*/ 4565475 w 7802051"/>
              <a:gd name="connsiteY45" fmla="*/ 5278017 h 7751588"/>
              <a:gd name="connsiteX46" fmla="*/ 4618758 w 7802051"/>
              <a:gd name="connsiteY46" fmla="*/ 5541937 h 7751588"/>
              <a:gd name="connsiteX47" fmla="*/ 3940727 w 7802051"/>
              <a:gd name="connsiteY47" fmla="*/ 6219967 h 7751588"/>
              <a:gd name="connsiteX48" fmla="*/ 3898615 w 7802051"/>
              <a:gd name="connsiteY48" fmla="*/ 7751588 h 7751588"/>
              <a:gd name="connsiteX49" fmla="*/ 7797230 w 7802051"/>
              <a:gd name="connsiteY49" fmla="*/ 3181174 h 7751588"/>
              <a:gd name="connsiteX50" fmla="*/ 7802051 w 7802051"/>
              <a:gd name="connsiteY50" fmla="*/ 3181174 h 7751588"/>
              <a:gd name="connsiteX51" fmla="*/ 3903436 w 7802051"/>
              <a:gd name="connsiteY51" fmla="*/ 0 h 7751588"/>
              <a:gd name="connsiteX52" fmla="*/ 4821 w 7802051"/>
              <a:gd name="connsiteY52" fmla="*/ 3181174 h 7751588"/>
              <a:gd name="connsiteX53" fmla="*/ 0 w 7802051"/>
              <a:gd name="connsiteY53" fmla="*/ 3181174 h 775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802051" h="7751588">
                <a:moveTo>
                  <a:pt x="3669750" y="4921020"/>
                </a:moveTo>
                <a:lnTo>
                  <a:pt x="3676808" y="4917189"/>
                </a:lnTo>
                <a:lnTo>
                  <a:pt x="3726054" y="4901903"/>
                </a:lnTo>
                <a:lnTo>
                  <a:pt x="3726054" y="2529358"/>
                </a:lnTo>
                <a:lnTo>
                  <a:pt x="2407723" y="3310455"/>
                </a:lnTo>
                <a:lnTo>
                  <a:pt x="2418532" y="3417678"/>
                </a:lnTo>
                <a:cubicBezTo>
                  <a:pt x="2418532" y="3504005"/>
                  <a:pt x="2401037" y="3586244"/>
                  <a:pt x="2369399" y="3661045"/>
                </a:cubicBezTo>
                <a:lnTo>
                  <a:pt x="2362622" y="3673532"/>
                </a:lnTo>
                <a:close/>
                <a:moveTo>
                  <a:pt x="4279965" y="4958071"/>
                </a:moveTo>
                <a:lnTo>
                  <a:pt x="5406368" y="3581135"/>
                </a:lnTo>
                <a:lnTo>
                  <a:pt x="5396221" y="3548447"/>
                </a:lnTo>
                <a:cubicBezTo>
                  <a:pt x="5387893" y="3507746"/>
                  <a:pt x="5383519" y="3465605"/>
                  <a:pt x="5383519" y="3422441"/>
                </a:cubicBezTo>
                <a:lnTo>
                  <a:pt x="5392133" y="3336986"/>
                </a:lnTo>
                <a:lnTo>
                  <a:pt x="4117986" y="2509174"/>
                </a:lnTo>
                <a:lnTo>
                  <a:pt x="4066733" y="2525083"/>
                </a:lnTo>
                <a:lnTo>
                  <a:pt x="4044164" y="2527359"/>
                </a:lnTo>
                <a:lnTo>
                  <a:pt x="4044164" y="4874334"/>
                </a:lnTo>
                <a:lnTo>
                  <a:pt x="4077374" y="4877682"/>
                </a:lnTo>
                <a:cubicBezTo>
                  <a:pt x="4121512" y="4886714"/>
                  <a:pt x="4164089" y="4900035"/>
                  <a:pt x="4204647" y="4917190"/>
                </a:cubicBezTo>
                <a:close/>
                <a:moveTo>
                  <a:pt x="3940727" y="6219967"/>
                </a:moveTo>
                <a:cubicBezTo>
                  <a:pt x="3566261" y="6219967"/>
                  <a:pt x="3262698" y="5916403"/>
                  <a:pt x="3262698" y="5541937"/>
                </a:cubicBezTo>
                <a:cubicBezTo>
                  <a:pt x="3262698" y="5401512"/>
                  <a:pt x="3305387" y="5271058"/>
                  <a:pt x="3378494" y="5162844"/>
                </a:cubicBezTo>
                <a:lnTo>
                  <a:pt x="3384198" y="5155931"/>
                </a:lnTo>
                <a:lnTo>
                  <a:pt x="2119419" y="3948859"/>
                </a:lnTo>
                <a:lnTo>
                  <a:pt x="2036672" y="3993772"/>
                </a:lnTo>
                <a:cubicBezTo>
                  <a:pt x="1961870" y="4025410"/>
                  <a:pt x="1879630" y="4042906"/>
                  <a:pt x="1793305" y="4042906"/>
                </a:cubicBezTo>
                <a:cubicBezTo>
                  <a:pt x="1448001" y="4042906"/>
                  <a:pt x="1168077" y="3762982"/>
                  <a:pt x="1168076" y="3417678"/>
                </a:cubicBezTo>
                <a:cubicBezTo>
                  <a:pt x="1168077" y="3072374"/>
                  <a:pt x="1448000" y="2792450"/>
                  <a:pt x="1793304" y="2792451"/>
                </a:cubicBezTo>
                <a:cubicBezTo>
                  <a:pt x="1965957" y="2792450"/>
                  <a:pt x="2122264" y="2862431"/>
                  <a:pt x="2235408" y="2975575"/>
                </a:cubicBezTo>
                <a:lnTo>
                  <a:pt x="2241113" y="2982489"/>
                </a:lnTo>
                <a:lnTo>
                  <a:pt x="3433657" y="2275919"/>
                </a:lnTo>
                <a:lnTo>
                  <a:pt x="3422279" y="2262129"/>
                </a:lnTo>
                <a:cubicBezTo>
                  <a:pt x="3354864" y="2162342"/>
                  <a:pt x="3315500" y="2042047"/>
                  <a:pt x="3315500" y="1912558"/>
                </a:cubicBezTo>
                <a:cubicBezTo>
                  <a:pt x="3315500" y="1567254"/>
                  <a:pt x="3595424" y="1287330"/>
                  <a:pt x="3940728" y="1287330"/>
                </a:cubicBezTo>
                <a:cubicBezTo>
                  <a:pt x="4286032" y="1287330"/>
                  <a:pt x="4565956" y="1567254"/>
                  <a:pt x="4565956" y="1912558"/>
                </a:cubicBezTo>
                <a:cubicBezTo>
                  <a:pt x="4565956" y="2042047"/>
                  <a:pt x="4526592" y="2162342"/>
                  <a:pt x="4459177" y="2262129"/>
                </a:cubicBezTo>
                <a:lnTo>
                  <a:pt x="4442548" y="2282283"/>
                </a:lnTo>
                <a:lnTo>
                  <a:pt x="5549310" y="3001346"/>
                </a:lnTo>
                <a:lnTo>
                  <a:pt x="5566644" y="2980338"/>
                </a:lnTo>
                <a:cubicBezTo>
                  <a:pt x="5679788" y="2867194"/>
                  <a:pt x="5836095" y="2797213"/>
                  <a:pt x="6008747" y="2797213"/>
                </a:cubicBezTo>
                <a:cubicBezTo>
                  <a:pt x="6354050" y="2797213"/>
                  <a:pt x="6633975" y="3077137"/>
                  <a:pt x="6633974" y="3422441"/>
                </a:cubicBezTo>
                <a:cubicBezTo>
                  <a:pt x="6633975" y="3767745"/>
                  <a:pt x="6354050" y="4047669"/>
                  <a:pt x="6008747" y="4047670"/>
                </a:cubicBezTo>
                <a:cubicBezTo>
                  <a:pt x="5879257" y="4047669"/>
                  <a:pt x="5758963" y="4008305"/>
                  <a:pt x="5659175" y="3940890"/>
                </a:cubicBezTo>
                <a:lnTo>
                  <a:pt x="5615689" y="3905011"/>
                </a:lnTo>
                <a:lnTo>
                  <a:pt x="4536367" y="5224392"/>
                </a:lnTo>
                <a:lnTo>
                  <a:pt x="4565475" y="5278017"/>
                </a:lnTo>
                <a:cubicBezTo>
                  <a:pt x="4599785" y="5359135"/>
                  <a:pt x="4618758" y="5448320"/>
                  <a:pt x="4618758" y="5541937"/>
                </a:cubicBezTo>
                <a:cubicBezTo>
                  <a:pt x="4618758" y="5916403"/>
                  <a:pt x="4315194" y="6219967"/>
                  <a:pt x="3940727" y="6219967"/>
                </a:cubicBezTo>
                <a:close/>
                <a:moveTo>
                  <a:pt x="3898615" y="7751588"/>
                </a:moveTo>
                <a:lnTo>
                  <a:pt x="7797230" y="3181174"/>
                </a:lnTo>
                <a:lnTo>
                  <a:pt x="7802051" y="3181174"/>
                </a:lnTo>
                <a:lnTo>
                  <a:pt x="3903436" y="0"/>
                </a:lnTo>
                <a:lnTo>
                  <a:pt x="4821" y="3181174"/>
                </a:lnTo>
                <a:lnTo>
                  <a:pt x="0" y="3181174"/>
                </a:ln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pic>
        <p:nvPicPr>
          <p:cNvPr id="71" name="グラフィックス 70" descr="社員証">
            <a:extLst>
              <a:ext uri="{FF2B5EF4-FFF2-40B4-BE49-F238E27FC236}">
                <a16:creationId xmlns:a16="http://schemas.microsoft.com/office/drawing/2014/main" id="{007563F1-A24B-8341-991D-1C1E346EE10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75451" y="4132901"/>
            <a:ext cx="375661" cy="375661"/>
          </a:xfrm>
          <a:prstGeom prst="rect">
            <a:avLst/>
          </a:prstGeom>
        </p:spPr>
      </p:pic>
      <p:sp>
        <p:nvSpPr>
          <p:cNvPr id="72" name="Freeform: Shape 56">
            <a:extLst>
              <a:ext uri="{FF2B5EF4-FFF2-40B4-BE49-F238E27FC236}">
                <a16:creationId xmlns:a16="http://schemas.microsoft.com/office/drawing/2014/main" id="{CE769E50-4976-9D45-B9C1-69AE81C80B1B}"/>
              </a:ext>
            </a:extLst>
          </p:cNvPr>
          <p:cNvSpPr>
            <a:spLocks noChangeAspect="1"/>
          </p:cNvSpPr>
          <p:nvPr/>
        </p:nvSpPr>
        <p:spPr bwMode="auto">
          <a:xfrm flipV="1">
            <a:off x="4125495" y="4288452"/>
            <a:ext cx="607955" cy="604024"/>
          </a:xfrm>
          <a:custGeom>
            <a:avLst/>
            <a:gdLst>
              <a:gd name="connsiteX0" fmla="*/ 3669750 w 7802051"/>
              <a:gd name="connsiteY0" fmla="*/ 4921020 h 7751588"/>
              <a:gd name="connsiteX1" fmla="*/ 3676808 w 7802051"/>
              <a:gd name="connsiteY1" fmla="*/ 4917189 h 7751588"/>
              <a:gd name="connsiteX2" fmla="*/ 3726054 w 7802051"/>
              <a:gd name="connsiteY2" fmla="*/ 4901903 h 7751588"/>
              <a:gd name="connsiteX3" fmla="*/ 3726054 w 7802051"/>
              <a:gd name="connsiteY3" fmla="*/ 2529358 h 7751588"/>
              <a:gd name="connsiteX4" fmla="*/ 2407723 w 7802051"/>
              <a:gd name="connsiteY4" fmla="*/ 3310455 h 7751588"/>
              <a:gd name="connsiteX5" fmla="*/ 2418532 w 7802051"/>
              <a:gd name="connsiteY5" fmla="*/ 3417678 h 7751588"/>
              <a:gd name="connsiteX6" fmla="*/ 2369399 w 7802051"/>
              <a:gd name="connsiteY6" fmla="*/ 3661045 h 7751588"/>
              <a:gd name="connsiteX7" fmla="*/ 2362622 w 7802051"/>
              <a:gd name="connsiteY7" fmla="*/ 3673532 h 7751588"/>
              <a:gd name="connsiteX8" fmla="*/ 4279965 w 7802051"/>
              <a:gd name="connsiteY8" fmla="*/ 4958071 h 7751588"/>
              <a:gd name="connsiteX9" fmla="*/ 5406368 w 7802051"/>
              <a:gd name="connsiteY9" fmla="*/ 3581135 h 7751588"/>
              <a:gd name="connsiteX10" fmla="*/ 5396221 w 7802051"/>
              <a:gd name="connsiteY10" fmla="*/ 3548447 h 7751588"/>
              <a:gd name="connsiteX11" fmla="*/ 5383519 w 7802051"/>
              <a:gd name="connsiteY11" fmla="*/ 3422441 h 7751588"/>
              <a:gd name="connsiteX12" fmla="*/ 5392133 w 7802051"/>
              <a:gd name="connsiteY12" fmla="*/ 3336986 h 7751588"/>
              <a:gd name="connsiteX13" fmla="*/ 4117986 w 7802051"/>
              <a:gd name="connsiteY13" fmla="*/ 2509174 h 7751588"/>
              <a:gd name="connsiteX14" fmla="*/ 4066733 w 7802051"/>
              <a:gd name="connsiteY14" fmla="*/ 2525083 h 7751588"/>
              <a:gd name="connsiteX15" fmla="*/ 4044164 w 7802051"/>
              <a:gd name="connsiteY15" fmla="*/ 2527359 h 7751588"/>
              <a:gd name="connsiteX16" fmla="*/ 4044164 w 7802051"/>
              <a:gd name="connsiteY16" fmla="*/ 4874334 h 7751588"/>
              <a:gd name="connsiteX17" fmla="*/ 4077374 w 7802051"/>
              <a:gd name="connsiteY17" fmla="*/ 4877682 h 7751588"/>
              <a:gd name="connsiteX18" fmla="*/ 4204647 w 7802051"/>
              <a:gd name="connsiteY18" fmla="*/ 4917190 h 7751588"/>
              <a:gd name="connsiteX19" fmla="*/ 3940727 w 7802051"/>
              <a:gd name="connsiteY19" fmla="*/ 6219967 h 7751588"/>
              <a:gd name="connsiteX20" fmla="*/ 3262698 w 7802051"/>
              <a:gd name="connsiteY20" fmla="*/ 5541937 h 7751588"/>
              <a:gd name="connsiteX21" fmla="*/ 3378494 w 7802051"/>
              <a:gd name="connsiteY21" fmla="*/ 5162844 h 7751588"/>
              <a:gd name="connsiteX22" fmla="*/ 3384198 w 7802051"/>
              <a:gd name="connsiteY22" fmla="*/ 5155931 h 7751588"/>
              <a:gd name="connsiteX23" fmla="*/ 2119419 w 7802051"/>
              <a:gd name="connsiteY23" fmla="*/ 3948859 h 7751588"/>
              <a:gd name="connsiteX24" fmla="*/ 2036672 w 7802051"/>
              <a:gd name="connsiteY24" fmla="*/ 3993772 h 7751588"/>
              <a:gd name="connsiteX25" fmla="*/ 1793305 w 7802051"/>
              <a:gd name="connsiteY25" fmla="*/ 4042906 h 7751588"/>
              <a:gd name="connsiteX26" fmla="*/ 1168076 w 7802051"/>
              <a:gd name="connsiteY26" fmla="*/ 3417678 h 7751588"/>
              <a:gd name="connsiteX27" fmla="*/ 1793304 w 7802051"/>
              <a:gd name="connsiteY27" fmla="*/ 2792451 h 7751588"/>
              <a:gd name="connsiteX28" fmla="*/ 2235408 w 7802051"/>
              <a:gd name="connsiteY28" fmla="*/ 2975575 h 7751588"/>
              <a:gd name="connsiteX29" fmla="*/ 2241113 w 7802051"/>
              <a:gd name="connsiteY29" fmla="*/ 2982489 h 7751588"/>
              <a:gd name="connsiteX30" fmla="*/ 3433657 w 7802051"/>
              <a:gd name="connsiteY30" fmla="*/ 2275919 h 7751588"/>
              <a:gd name="connsiteX31" fmla="*/ 3422279 w 7802051"/>
              <a:gd name="connsiteY31" fmla="*/ 2262129 h 7751588"/>
              <a:gd name="connsiteX32" fmla="*/ 3315500 w 7802051"/>
              <a:gd name="connsiteY32" fmla="*/ 1912558 h 7751588"/>
              <a:gd name="connsiteX33" fmla="*/ 3940728 w 7802051"/>
              <a:gd name="connsiteY33" fmla="*/ 1287330 h 7751588"/>
              <a:gd name="connsiteX34" fmla="*/ 4565956 w 7802051"/>
              <a:gd name="connsiteY34" fmla="*/ 1912558 h 7751588"/>
              <a:gd name="connsiteX35" fmla="*/ 4459177 w 7802051"/>
              <a:gd name="connsiteY35" fmla="*/ 2262129 h 7751588"/>
              <a:gd name="connsiteX36" fmla="*/ 4442548 w 7802051"/>
              <a:gd name="connsiteY36" fmla="*/ 2282283 h 7751588"/>
              <a:gd name="connsiteX37" fmla="*/ 5549310 w 7802051"/>
              <a:gd name="connsiteY37" fmla="*/ 3001346 h 7751588"/>
              <a:gd name="connsiteX38" fmla="*/ 5566644 w 7802051"/>
              <a:gd name="connsiteY38" fmla="*/ 2980338 h 7751588"/>
              <a:gd name="connsiteX39" fmla="*/ 6008747 w 7802051"/>
              <a:gd name="connsiteY39" fmla="*/ 2797213 h 7751588"/>
              <a:gd name="connsiteX40" fmla="*/ 6633974 w 7802051"/>
              <a:gd name="connsiteY40" fmla="*/ 3422441 h 7751588"/>
              <a:gd name="connsiteX41" fmla="*/ 6008747 w 7802051"/>
              <a:gd name="connsiteY41" fmla="*/ 4047670 h 7751588"/>
              <a:gd name="connsiteX42" fmla="*/ 5659175 w 7802051"/>
              <a:gd name="connsiteY42" fmla="*/ 3940890 h 7751588"/>
              <a:gd name="connsiteX43" fmla="*/ 5615689 w 7802051"/>
              <a:gd name="connsiteY43" fmla="*/ 3905011 h 7751588"/>
              <a:gd name="connsiteX44" fmla="*/ 4536367 w 7802051"/>
              <a:gd name="connsiteY44" fmla="*/ 5224392 h 7751588"/>
              <a:gd name="connsiteX45" fmla="*/ 4565475 w 7802051"/>
              <a:gd name="connsiteY45" fmla="*/ 5278017 h 7751588"/>
              <a:gd name="connsiteX46" fmla="*/ 4618758 w 7802051"/>
              <a:gd name="connsiteY46" fmla="*/ 5541937 h 7751588"/>
              <a:gd name="connsiteX47" fmla="*/ 3940727 w 7802051"/>
              <a:gd name="connsiteY47" fmla="*/ 6219967 h 7751588"/>
              <a:gd name="connsiteX48" fmla="*/ 3898615 w 7802051"/>
              <a:gd name="connsiteY48" fmla="*/ 7751588 h 7751588"/>
              <a:gd name="connsiteX49" fmla="*/ 7797230 w 7802051"/>
              <a:gd name="connsiteY49" fmla="*/ 3181174 h 7751588"/>
              <a:gd name="connsiteX50" fmla="*/ 7802051 w 7802051"/>
              <a:gd name="connsiteY50" fmla="*/ 3181174 h 7751588"/>
              <a:gd name="connsiteX51" fmla="*/ 3903436 w 7802051"/>
              <a:gd name="connsiteY51" fmla="*/ 0 h 7751588"/>
              <a:gd name="connsiteX52" fmla="*/ 4821 w 7802051"/>
              <a:gd name="connsiteY52" fmla="*/ 3181174 h 7751588"/>
              <a:gd name="connsiteX53" fmla="*/ 0 w 7802051"/>
              <a:gd name="connsiteY53" fmla="*/ 3181174 h 775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802051" h="7751588">
                <a:moveTo>
                  <a:pt x="3669750" y="4921020"/>
                </a:moveTo>
                <a:lnTo>
                  <a:pt x="3676808" y="4917189"/>
                </a:lnTo>
                <a:lnTo>
                  <a:pt x="3726054" y="4901903"/>
                </a:lnTo>
                <a:lnTo>
                  <a:pt x="3726054" y="2529358"/>
                </a:lnTo>
                <a:lnTo>
                  <a:pt x="2407723" y="3310455"/>
                </a:lnTo>
                <a:lnTo>
                  <a:pt x="2418532" y="3417678"/>
                </a:lnTo>
                <a:cubicBezTo>
                  <a:pt x="2418532" y="3504005"/>
                  <a:pt x="2401037" y="3586244"/>
                  <a:pt x="2369399" y="3661045"/>
                </a:cubicBezTo>
                <a:lnTo>
                  <a:pt x="2362622" y="3673532"/>
                </a:lnTo>
                <a:close/>
                <a:moveTo>
                  <a:pt x="4279965" y="4958071"/>
                </a:moveTo>
                <a:lnTo>
                  <a:pt x="5406368" y="3581135"/>
                </a:lnTo>
                <a:lnTo>
                  <a:pt x="5396221" y="3548447"/>
                </a:lnTo>
                <a:cubicBezTo>
                  <a:pt x="5387893" y="3507746"/>
                  <a:pt x="5383519" y="3465605"/>
                  <a:pt x="5383519" y="3422441"/>
                </a:cubicBezTo>
                <a:lnTo>
                  <a:pt x="5392133" y="3336986"/>
                </a:lnTo>
                <a:lnTo>
                  <a:pt x="4117986" y="2509174"/>
                </a:lnTo>
                <a:lnTo>
                  <a:pt x="4066733" y="2525083"/>
                </a:lnTo>
                <a:lnTo>
                  <a:pt x="4044164" y="2527359"/>
                </a:lnTo>
                <a:lnTo>
                  <a:pt x="4044164" y="4874334"/>
                </a:lnTo>
                <a:lnTo>
                  <a:pt x="4077374" y="4877682"/>
                </a:lnTo>
                <a:cubicBezTo>
                  <a:pt x="4121512" y="4886714"/>
                  <a:pt x="4164089" y="4900035"/>
                  <a:pt x="4204647" y="4917190"/>
                </a:cubicBezTo>
                <a:close/>
                <a:moveTo>
                  <a:pt x="3940727" y="6219967"/>
                </a:moveTo>
                <a:cubicBezTo>
                  <a:pt x="3566261" y="6219967"/>
                  <a:pt x="3262698" y="5916403"/>
                  <a:pt x="3262698" y="5541937"/>
                </a:cubicBezTo>
                <a:cubicBezTo>
                  <a:pt x="3262698" y="5401512"/>
                  <a:pt x="3305387" y="5271058"/>
                  <a:pt x="3378494" y="5162844"/>
                </a:cubicBezTo>
                <a:lnTo>
                  <a:pt x="3384198" y="5155931"/>
                </a:lnTo>
                <a:lnTo>
                  <a:pt x="2119419" y="3948859"/>
                </a:lnTo>
                <a:lnTo>
                  <a:pt x="2036672" y="3993772"/>
                </a:lnTo>
                <a:cubicBezTo>
                  <a:pt x="1961870" y="4025410"/>
                  <a:pt x="1879630" y="4042906"/>
                  <a:pt x="1793305" y="4042906"/>
                </a:cubicBezTo>
                <a:cubicBezTo>
                  <a:pt x="1448001" y="4042906"/>
                  <a:pt x="1168077" y="3762982"/>
                  <a:pt x="1168076" y="3417678"/>
                </a:cubicBezTo>
                <a:cubicBezTo>
                  <a:pt x="1168077" y="3072374"/>
                  <a:pt x="1448000" y="2792450"/>
                  <a:pt x="1793304" y="2792451"/>
                </a:cubicBezTo>
                <a:cubicBezTo>
                  <a:pt x="1965957" y="2792450"/>
                  <a:pt x="2122264" y="2862431"/>
                  <a:pt x="2235408" y="2975575"/>
                </a:cubicBezTo>
                <a:lnTo>
                  <a:pt x="2241113" y="2982489"/>
                </a:lnTo>
                <a:lnTo>
                  <a:pt x="3433657" y="2275919"/>
                </a:lnTo>
                <a:lnTo>
                  <a:pt x="3422279" y="2262129"/>
                </a:lnTo>
                <a:cubicBezTo>
                  <a:pt x="3354864" y="2162342"/>
                  <a:pt x="3315500" y="2042047"/>
                  <a:pt x="3315500" y="1912558"/>
                </a:cubicBezTo>
                <a:cubicBezTo>
                  <a:pt x="3315500" y="1567254"/>
                  <a:pt x="3595424" y="1287330"/>
                  <a:pt x="3940728" y="1287330"/>
                </a:cubicBezTo>
                <a:cubicBezTo>
                  <a:pt x="4286032" y="1287330"/>
                  <a:pt x="4565956" y="1567254"/>
                  <a:pt x="4565956" y="1912558"/>
                </a:cubicBezTo>
                <a:cubicBezTo>
                  <a:pt x="4565956" y="2042047"/>
                  <a:pt x="4526592" y="2162342"/>
                  <a:pt x="4459177" y="2262129"/>
                </a:cubicBezTo>
                <a:lnTo>
                  <a:pt x="4442548" y="2282283"/>
                </a:lnTo>
                <a:lnTo>
                  <a:pt x="5549310" y="3001346"/>
                </a:lnTo>
                <a:lnTo>
                  <a:pt x="5566644" y="2980338"/>
                </a:lnTo>
                <a:cubicBezTo>
                  <a:pt x="5679788" y="2867194"/>
                  <a:pt x="5836095" y="2797213"/>
                  <a:pt x="6008747" y="2797213"/>
                </a:cubicBezTo>
                <a:cubicBezTo>
                  <a:pt x="6354050" y="2797213"/>
                  <a:pt x="6633975" y="3077137"/>
                  <a:pt x="6633974" y="3422441"/>
                </a:cubicBezTo>
                <a:cubicBezTo>
                  <a:pt x="6633975" y="3767745"/>
                  <a:pt x="6354050" y="4047669"/>
                  <a:pt x="6008747" y="4047670"/>
                </a:cubicBezTo>
                <a:cubicBezTo>
                  <a:pt x="5879257" y="4047669"/>
                  <a:pt x="5758963" y="4008305"/>
                  <a:pt x="5659175" y="3940890"/>
                </a:cubicBezTo>
                <a:lnTo>
                  <a:pt x="5615689" y="3905011"/>
                </a:lnTo>
                <a:lnTo>
                  <a:pt x="4536367" y="5224392"/>
                </a:lnTo>
                <a:lnTo>
                  <a:pt x="4565475" y="5278017"/>
                </a:lnTo>
                <a:cubicBezTo>
                  <a:pt x="4599785" y="5359135"/>
                  <a:pt x="4618758" y="5448320"/>
                  <a:pt x="4618758" y="5541937"/>
                </a:cubicBezTo>
                <a:cubicBezTo>
                  <a:pt x="4618758" y="5916403"/>
                  <a:pt x="4315194" y="6219967"/>
                  <a:pt x="3940727" y="6219967"/>
                </a:cubicBezTo>
                <a:close/>
                <a:moveTo>
                  <a:pt x="3898615" y="7751588"/>
                </a:moveTo>
                <a:lnTo>
                  <a:pt x="7797230" y="3181174"/>
                </a:lnTo>
                <a:lnTo>
                  <a:pt x="7802051" y="3181174"/>
                </a:lnTo>
                <a:lnTo>
                  <a:pt x="3903436" y="0"/>
                </a:lnTo>
                <a:lnTo>
                  <a:pt x="4821" y="3181174"/>
                </a:lnTo>
                <a:lnTo>
                  <a:pt x="0" y="3181174"/>
                </a:ln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pic>
        <p:nvPicPr>
          <p:cNvPr id="73" name="グラフィックス 72" descr="社員証">
            <a:extLst>
              <a:ext uri="{FF2B5EF4-FFF2-40B4-BE49-F238E27FC236}">
                <a16:creationId xmlns:a16="http://schemas.microsoft.com/office/drawing/2014/main" id="{F34E0950-BE02-D548-A724-B7EC465A5E8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05988" y="4132901"/>
            <a:ext cx="375661" cy="375661"/>
          </a:xfrm>
          <a:prstGeom prst="rect">
            <a:avLst/>
          </a:prstGeom>
        </p:spPr>
      </p:pic>
      <p:sp>
        <p:nvSpPr>
          <p:cNvPr id="74" name="Freeform: Shape 56">
            <a:extLst>
              <a:ext uri="{FF2B5EF4-FFF2-40B4-BE49-F238E27FC236}">
                <a16:creationId xmlns:a16="http://schemas.microsoft.com/office/drawing/2014/main" id="{3FF94799-BAF5-9148-B3FD-47F26E543BB8}"/>
              </a:ext>
            </a:extLst>
          </p:cNvPr>
          <p:cNvSpPr>
            <a:spLocks noChangeAspect="1"/>
          </p:cNvSpPr>
          <p:nvPr/>
        </p:nvSpPr>
        <p:spPr bwMode="auto">
          <a:xfrm flipV="1">
            <a:off x="10056032" y="4288452"/>
            <a:ext cx="607955" cy="604024"/>
          </a:xfrm>
          <a:custGeom>
            <a:avLst/>
            <a:gdLst>
              <a:gd name="connsiteX0" fmla="*/ 3669750 w 7802051"/>
              <a:gd name="connsiteY0" fmla="*/ 4921020 h 7751588"/>
              <a:gd name="connsiteX1" fmla="*/ 3676808 w 7802051"/>
              <a:gd name="connsiteY1" fmla="*/ 4917189 h 7751588"/>
              <a:gd name="connsiteX2" fmla="*/ 3726054 w 7802051"/>
              <a:gd name="connsiteY2" fmla="*/ 4901903 h 7751588"/>
              <a:gd name="connsiteX3" fmla="*/ 3726054 w 7802051"/>
              <a:gd name="connsiteY3" fmla="*/ 2529358 h 7751588"/>
              <a:gd name="connsiteX4" fmla="*/ 2407723 w 7802051"/>
              <a:gd name="connsiteY4" fmla="*/ 3310455 h 7751588"/>
              <a:gd name="connsiteX5" fmla="*/ 2418532 w 7802051"/>
              <a:gd name="connsiteY5" fmla="*/ 3417678 h 7751588"/>
              <a:gd name="connsiteX6" fmla="*/ 2369399 w 7802051"/>
              <a:gd name="connsiteY6" fmla="*/ 3661045 h 7751588"/>
              <a:gd name="connsiteX7" fmla="*/ 2362622 w 7802051"/>
              <a:gd name="connsiteY7" fmla="*/ 3673532 h 7751588"/>
              <a:gd name="connsiteX8" fmla="*/ 4279965 w 7802051"/>
              <a:gd name="connsiteY8" fmla="*/ 4958071 h 7751588"/>
              <a:gd name="connsiteX9" fmla="*/ 5406368 w 7802051"/>
              <a:gd name="connsiteY9" fmla="*/ 3581135 h 7751588"/>
              <a:gd name="connsiteX10" fmla="*/ 5396221 w 7802051"/>
              <a:gd name="connsiteY10" fmla="*/ 3548447 h 7751588"/>
              <a:gd name="connsiteX11" fmla="*/ 5383519 w 7802051"/>
              <a:gd name="connsiteY11" fmla="*/ 3422441 h 7751588"/>
              <a:gd name="connsiteX12" fmla="*/ 5392133 w 7802051"/>
              <a:gd name="connsiteY12" fmla="*/ 3336986 h 7751588"/>
              <a:gd name="connsiteX13" fmla="*/ 4117986 w 7802051"/>
              <a:gd name="connsiteY13" fmla="*/ 2509174 h 7751588"/>
              <a:gd name="connsiteX14" fmla="*/ 4066733 w 7802051"/>
              <a:gd name="connsiteY14" fmla="*/ 2525083 h 7751588"/>
              <a:gd name="connsiteX15" fmla="*/ 4044164 w 7802051"/>
              <a:gd name="connsiteY15" fmla="*/ 2527359 h 7751588"/>
              <a:gd name="connsiteX16" fmla="*/ 4044164 w 7802051"/>
              <a:gd name="connsiteY16" fmla="*/ 4874334 h 7751588"/>
              <a:gd name="connsiteX17" fmla="*/ 4077374 w 7802051"/>
              <a:gd name="connsiteY17" fmla="*/ 4877682 h 7751588"/>
              <a:gd name="connsiteX18" fmla="*/ 4204647 w 7802051"/>
              <a:gd name="connsiteY18" fmla="*/ 4917190 h 7751588"/>
              <a:gd name="connsiteX19" fmla="*/ 3940727 w 7802051"/>
              <a:gd name="connsiteY19" fmla="*/ 6219967 h 7751588"/>
              <a:gd name="connsiteX20" fmla="*/ 3262698 w 7802051"/>
              <a:gd name="connsiteY20" fmla="*/ 5541937 h 7751588"/>
              <a:gd name="connsiteX21" fmla="*/ 3378494 w 7802051"/>
              <a:gd name="connsiteY21" fmla="*/ 5162844 h 7751588"/>
              <a:gd name="connsiteX22" fmla="*/ 3384198 w 7802051"/>
              <a:gd name="connsiteY22" fmla="*/ 5155931 h 7751588"/>
              <a:gd name="connsiteX23" fmla="*/ 2119419 w 7802051"/>
              <a:gd name="connsiteY23" fmla="*/ 3948859 h 7751588"/>
              <a:gd name="connsiteX24" fmla="*/ 2036672 w 7802051"/>
              <a:gd name="connsiteY24" fmla="*/ 3993772 h 7751588"/>
              <a:gd name="connsiteX25" fmla="*/ 1793305 w 7802051"/>
              <a:gd name="connsiteY25" fmla="*/ 4042906 h 7751588"/>
              <a:gd name="connsiteX26" fmla="*/ 1168076 w 7802051"/>
              <a:gd name="connsiteY26" fmla="*/ 3417678 h 7751588"/>
              <a:gd name="connsiteX27" fmla="*/ 1793304 w 7802051"/>
              <a:gd name="connsiteY27" fmla="*/ 2792451 h 7751588"/>
              <a:gd name="connsiteX28" fmla="*/ 2235408 w 7802051"/>
              <a:gd name="connsiteY28" fmla="*/ 2975575 h 7751588"/>
              <a:gd name="connsiteX29" fmla="*/ 2241113 w 7802051"/>
              <a:gd name="connsiteY29" fmla="*/ 2982489 h 7751588"/>
              <a:gd name="connsiteX30" fmla="*/ 3433657 w 7802051"/>
              <a:gd name="connsiteY30" fmla="*/ 2275919 h 7751588"/>
              <a:gd name="connsiteX31" fmla="*/ 3422279 w 7802051"/>
              <a:gd name="connsiteY31" fmla="*/ 2262129 h 7751588"/>
              <a:gd name="connsiteX32" fmla="*/ 3315500 w 7802051"/>
              <a:gd name="connsiteY32" fmla="*/ 1912558 h 7751588"/>
              <a:gd name="connsiteX33" fmla="*/ 3940728 w 7802051"/>
              <a:gd name="connsiteY33" fmla="*/ 1287330 h 7751588"/>
              <a:gd name="connsiteX34" fmla="*/ 4565956 w 7802051"/>
              <a:gd name="connsiteY34" fmla="*/ 1912558 h 7751588"/>
              <a:gd name="connsiteX35" fmla="*/ 4459177 w 7802051"/>
              <a:gd name="connsiteY35" fmla="*/ 2262129 h 7751588"/>
              <a:gd name="connsiteX36" fmla="*/ 4442548 w 7802051"/>
              <a:gd name="connsiteY36" fmla="*/ 2282283 h 7751588"/>
              <a:gd name="connsiteX37" fmla="*/ 5549310 w 7802051"/>
              <a:gd name="connsiteY37" fmla="*/ 3001346 h 7751588"/>
              <a:gd name="connsiteX38" fmla="*/ 5566644 w 7802051"/>
              <a:gd name="connsiteY38" fmla="*/ 2980338 h 7751588"/>
              <a:gd name="connsiteX39" fmla="*/ 6008747 w 7802051"/>
              <a:gd name="connsiteY39" fmla="*/ 2797213 h 7751588"/>
              <a:gd name="connsiteX40" fmla="*/ 6633974 w 7802051"/>
              <a:gd name="connsiteY40" fmla="*/ 3422441 h 7751588"/>
              <a:gd name="connsiteX41" fmla="*/ 6008747 w 7802051"/>
              <a:gd name="connsiteY41" fmla="*/ 4047670 h 7751588"/>
              <a:gd name="connsiteX42" fmla="*/ 5659175 w 7802051"/>
              <a:gd name="connsiteY42" fmla="*/ 3940890 h 7751588"/>
              <a:gd name="connsiteX43" fmla="*/ 5615689 w 7802051"/>
              <a:gd name="connsiteY43" fmla="*/ 3905011 h 7751588"/>
              <a:gd name="connsiteX44" fmla="*/ 4536367 w 7802051"/>
              <a:gd name="connsiteY44" fmla="*/ 5224392 h 7751588"/>
              <a:gd name="connsiteX45" fmla="*/ 4565475 w 7802051"/>
              <a:gd name="connsiteY45" fmla="*/ 5278017 h 7751588"/>
              <a:gd name="connsiteX46" fmla="*/ 4618758 w 7802051"/>
              <a:gd name="connsiteY46" fmla="*/ 5541937 h 7751588"/>
              <a:gd name="connsiteX47" fmla="*/ 3940727 w 7802051"/>
              <a:gd name="connsiteY47" fmla="*/ 6219967 h 7751588"/>
              <a:gd name="connsiteX48" fmla="*/ 3898615 w 7802051"/>
              <a:gd name="connsiteY48" fmla="*/ 7751588 h 7751588"/>
              <a:gd name="connsiteX49" fmla="*/ 7797230 w 7802051"/>
              <a:gd name="connsiteY49" fmla="*/ 3181174 h 7751588"/>
              <a:gd name="connsiteX50" fmla="*/ 7802051 w 7802051"/>
              <a:gd name="connsiteY50" fmla="*/ 3181174 h 7751588"/>
              <a:gd name="connsiteX51" fmla="*/ 3903436 w 7802051"/>
              <a:gd name="connsiteY51" fmla="*/ 0 h 7751588"/>
              <a:gd name="connsiteX52" fmla="*/ 4821 w 7802051"/>
              <a:gd name="connsiteY52" fmla="*/ 3181174 h 7751588"/>
              <a:gd name="connsiteX53" fmla="*/ 0 w 7802051"/>
              <a:gd name="connsiteY53" fmla="*/ 3181174 h 775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802051" h="7751588">
                <a:moveTo>
                  <a:pt x="3669750" y="4921020"/>
                </a:moveTo>
                <a:lnTo>
                  <a:pt x="3676808" y="4917189"/>
                </a:lnTo>
                <a:lnTo>
                  <a:pt x="3726054" y="4901903"/>
                </a:lnTo>
                <a:lnTo>
                  <a:pt x="3726054" y="2529358"/>
                </a:lnTo>
                <a:lnTo>
                  <a:pt x="2407723" y="3310455"/>
                </a:lnTo>
                <a:lnTo>
                  <a:pt x="2418532" y="3417678"/>
                </a:lnTo>
                <a:cubicBezTo>
                  <a:pt x="2418532" y="3504005"/>
                  <a:pt x="2401037" y="3586244"/>
                  <a:pt x="2369399" y="3661045"/>
                </a:cubicBezTo>
                <a:lnTo>
                  <a:pt x="2362622" y="3673532"/>
                </a:lnTo>
                <a:close/>
                <a:moveTo>
                  <a:pt x="4279965" y="4958071"/>
                </a:moveTo>
                <a:lnTo>
                  <a:pt x="5406368" y="3581135"/>
                </a:lnTo>
                <a:lnTo>
                  <a:pt x="5396221" y="3548447"/>
                </a:lnTo>
                <a:cubicBezTo>
                  <a:pt x="5387893" y="3507746"/>
                  <a:pt x="5383519" y="3465605"/>
                  <a:pt x="5383519" y="3422441"/>
                </a:cubicBezTo>
                <a:lnTo>
                  <a:pt x="5392133" y="3336986"/>
                </a:lnTo>
                <a:lnTo>
                  <a:pt x="4117986" y="2509174"/>
                </a:lnTo>
                <a:lnTo>
                  <a:pt x="4066733" y="2525083"/>
                </a:lnTo>
                <a:lnTo>
                  <a:pt x="4044164" y="2527359"/>
                </a:lnTo>
                <a:lnTo>
                  <a:pt x="4044164" y="4874334"/>
                </a:lnTo>
                <a:lnTo>
                  <a:pt x="4077374" y="4877682"/>
                </a:lnTo>
                <a:cubicBezTo>
                  <a:pt x="4121512" y="4886714"/>
                  <a:pt x="4164089" y="4900035"/>
                  <a:pt x="4204647" y="4917190"/>
                </a:cubicBezTo>
                <a:close/>
                <a:moveTo>
                  <a:pt x="3940727" y="6219967"/>
                </a:moveTo>
                <a:cubicBezTo>
                  <a:pt x="3566261" y="6219967"/>
                  <a:pt x="3262698" y="5916403"/>
                  <a:pt x="3262698" y="5541937"/>
                </a:cubicBezTo>
                <a:cubicBezTo>
                  <a:pt x="3262698" y="5401512"/>
                  <a:pt x="3305387" y="5271058"/>
                  <a:pt x="3378494" y="5162844"/>
                </a:cubicBezTo>
                <a:lnTo>
                  <a:pt x="3384198" y="5155931"/>
                </a:lnTo>
                <a:lnTo>
                  <a:pt x="2119419" y="3948859"/>
                </a:lnTo>
                <a:lnTo>
                  <a:pt x="2036672" y="3993772"/>
                </a:lnTo>
                <a:cubicBezTo>
                  <a:pt x="1961870" y="4025410"/>
                  <a:pt x="1879630" y="4042906"/>
                  <a:pt x="1793305" y="4042906"/>
                </a:cubicBezTo>
                <a:cubicBezTo>
                  <a:pt x="1448001" y="4042906"/>
                  <a:pt x="1168077" y="3762982"/>
                  <a:pt x="1168076" y="3417678"/>
                </a:cubicBezTo>
                <a:cubicBezTo>
                  <a:pt x="1168077" y="3072374"/>
                  <a:pt x="1448000" y="2792450"/>
                  <a:pt x="1793304" y="2792451"/>
                </a:cubicBezTo>
                <a:cubicBezTo>
                  <a:pt x="1965957" y="2792450"/>
                  <a:pt x="2122264" y="2862431"/>
                  <a:pt x="2235408" y="2975575"/>
                </a:cubicBezTo>
                <a:lnTo>
                  <a:pt x="2241113" y="2982489"/>
                </a:lnTo>
                <a:lnTo>
                  <a:pt x="3433657" y="2275919"/>
                </a:lnTo>
                <a:lnTo>
                  <a:pt x="3422279" y="2262129"/>
                </a:lnTo>
                <a:cubicBezTo>
                  <a:pt x="3354864" y="2162342"/>
                  <a:pt x="3315500" y="2042047"/>
                  <a:pt x="3315500" y="1912558"/>
                </a:cubicBezTo>
                <a:cubicBezTo>
                  <a:pt x="3315500" y="1567254"/>
                  <a:pt x="3595424" y="1287330"/>
                  <a:pt x="3940728" y="1287330"/>
                </a:cubicBezTo>
                <a:cubicBezTo>
                  <a:pt x="4286032" y="1287330"/>
                  <a:pt x="4565956" y="1567254"/>
                  <a:pt x="4565956" y="1912558"/>
                </a:cubicBezTo>
                <a:cubicBezTo>
                  <a:pt x="4565956" y="2042047"/>
                  <a:pt x="4526592" y="2162342"/>
                  <a:pt x="4459177" y="2262129"/>
                </a:cubicBezTo>
                <a:lnTo>
                  <a:pt x="4442548" y="2282283"/>
                </a:lnTo>
                <a:lnTo>
                  <a:pt x="5549310" y="3001346"/>
                </a:lnTo>
                <a:lnTo>
                  <a:pt x="5566644" y="2980338"/>
                </a:lnTo>
                <a:cubicBezTo>
                  <a:pt x="5679788" y="2867194"/>
                  <a:pt x="5836095" y="2797213"/>
                  <a:pt x="6008747" y="2797213"/>
                </a:cubicBezTo>
                <a:cubicBezTo>
                  <a:pt x="6354050" y="2797213"/>
                  <a:pt x="6633975" y="3077137"/>
                  <a:pt x="6633974" y="3422441"/>
                </a:cubicBezTo>
                <a:cubicBezTo>
                  <a:pt x="6633975" y="3767745"/>
                  <a:pt x="6354050" y="4047669"/>
                  <a:pt x="6008747" y="4047670"/>
                </a:cubicBezTo>
                <a:cubicBezTo>
                  <a:pt x="5879257" y="4047669"/>
                  <a:pt x="5758963" y="4008305"/>
                  <a:pt x="5659175" y="3940890"/>
                </a:cubicBezTo>
                <a:lnTo>
                  <a:pt x="5615689" y="3905011"/>
                </a:lnTo>
                <a:lnTo>
                  <a:pt x="4536367" y="5224392"/>
                </a:lnTo>
                <a:lnTo>
                  <a:pt x="4565475" y="5278017"/>
                </a:lnTo>
                <a:cubicBezTo>
                  <a:pt x="4599785" y="5359135"/>
                  <a:pt x="4618758" y="5448320"/>
                  <a:pt x="4618758" y="5541937"/>
                </a:cubicBezTo>
                <a:cubicBezTo>
                  <a:pt x="4618758" y="5916403"/>
                  <a:pt x="4315194" y="6219967"/>
                  <a:pt x="3940727" y="6219967"/>
                </a:cubicBezTo>
                <a:close/>
                <a:moveTo>
                  <a:pt x="3898615" y="7751588"/>
                </a:moveTo>
                <a:lnTo>
                  <a:pt x="7797230" y="3181174"/>
                </a:lnTo>
                <a:lnTo>
                  <a:pt x="7802051" y="3181174"/>
                </a:lnTo>
                <a:lnTo>
                  <a:pt x="3903436" y="0"/>
                </a:lnTo>
                <a:lnTo>
                  <a:pt x="4821" y="3181174"/>
                </a:lnTo>
                <a:lnTo>
                  <a:pt x="0" y="3181174"/>
                </a:ln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067189548"/>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96A128-CCF6-3C4C-90CB-6E8D9752DEB8}"/>
              </a:ext>
            </a:extLst>
          </p:cNvPr>
          <p:cNvSpPr>
            <a:spLocks noGrp="1"/>
          </p:cNvSpPr>
          <p:nvPr>
            <p:ph type="title"/>
          </p:nvPr>
        </p:nvSpPr>
        <p:spPr>
          <a:xfrm>
            <a:off x="269239" y="2084172"/>
            <a:ext cx="11653523" cy="940066"/>
          </a:xfrm>
        </p:spPr>
        <p:txBody>
          <a:bodyPr/>
          <a:lstStyle/>
          <a:p>
            <a:r>
              <a:rPr kumimoji="1" lang="en-US" altLang="ja-JP" sz="5400" dirty="0"/>
              <a:t>DevOps</a:t>
            </a:r>
            <a:r>
              <a:rPr kumimoji="1" lang="ja-JP" altLang="en-US" sz="5400" dirty="0"/>
              <a:t>は何のためにできた？</a:t>
            </a:r>
          </a:p>
        </p:txBody>
      </p:sp>
    </p:spTree>
    <p:extLst>
      <p:ext uri="{BB962C8B-B14F-4D97-AF65-F5344CB8AC3E}">
        <p14:creationId xmlns:p14="http://schemas.microsoft.com/office/powerpoint/2010/main" val="398715778"/>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EF6B79-AA23-4EDD-9106-A3D75EF81E84}"/>
              </a:ext>
            </a:extLst>
          </p:cNvPr>
          <p:cNvSpPr>
            <a:spLocks noGrp="1"/>
          </p:cNvSpPr>
          <p:nvPr>
            <p:ph type="title"/>
          </p:nvPr>
        </p:nvSpPr>
        <p:spPr>
          <a:xfrm>
            <a:off x="824459" y="2906011"/>
            <a:ext cx="10860374" cy="899665"/>
          </a:xfrm>
        </p:spPr>
        <p:txBody>
          <a:bodyPr/>
          <a:lstStyle/>
          <a:p>
            <a:pPr algn="ctr"/>
            <a:r>
              <a:rPr kumimoji="1" lang="ja-JP" altLang="en-US" dirty="0"/>
              <a:t>「</a:t>
            </a:r>
            <a:r>
              <a:rPr lang="ja-JP" altLang="en-US" dirty="0"/>
              <a:t>開発部門の週報とか信用できない」</a:t>
            </a:r>
            <a:endParaRPr kumimoji="1" lang="ja-JP" altLang="en-US" dirty="0"/>
          </a:p>
        </p:txBody>
      </p:sp>
      <p:sp>
        <p:nvSpPr>
          <p:cNvPr id="3" name="テキスト ボックス 2">
            <a:extLst>
              <a:ext uri="{FF2B5EF4-FFF2-40B4-BE49-F238E27FC236}">
                <a16:creationId xmlns:a16="http://schemas.microsoft.com/office/drawing/2014/main" id="{62282A55-4DA2-4F45-A2D5-310BDF347AF0}"/>
              </a:ext>
            </a:extLst>
          </p:cNvPr>
          <p:cNvSpPr txBox="1"/>
          <p:nvPr/>
        </p:nvSpPr>
        <p:spPr>
          <a:xfrm>
            <a:off x="8943573" y="3962136"/>
            <a:ext cx="2172429" cy="615522"/>
          </a:xfrm>
          <a:prstGeom prst="rect">
            <a:avLst/>
          </a:prstGeom>
          <a:noFill/>
        </p:spPr>
        <p:txBody>
          <a:bodyPr wrap="none" lIns="179285" tIns="143428" rIns="179285" bIns="143428" rtlCol="0">
            <a:spAutoFit/>
          </a:bodyPr>
          <a:lstStyle/>
          <a:p>
            <a:pPr>
              <a:lnSpc>
                <a:spcPct val="90000"/>
              </a:lnSpc>
              <a:spcAft>
                <a:spcPts val="588"/>
              </a:spcAft>
            </a:pPr>
            <a:r>
              <a:rPr lang="ja-JP" altLang="en-US" sz="2353" dirty="0">
                <a:gradFill>
                  <a:gsLst>
                    <a:gs pos="2917">
                      <a:schemeClr val="tx1"/>
                    </a:gs>
                    <a:gs pos="30000">
                      <a:schemeClr val="tx1"/>
                    </a:gs>
                  </a:gsLst>
                  <a:lin ang="5400000" scaled="0"/>
                </a:gradFill>
              </a:rPr>
              <a:t>発注側責任者</a:t>
            </a:r>
          </a:p>
        </p:txBody>
      </p:sp>
    </p:spTree>
    <p:extLst>
      <p:ext uri="{BB962C8B-B14F-4D97-AF65-F5344CB8AC3E}">
        <p14:creationId xmlns:p14="http://schemas.microsoft.com/office/powerpoint/2010/main" val="1548739982"/>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9793D08B-983E-45E2-B893-DBBD39668C80}"/>
              </a:ext>
            </a:extLst>
          </p:cNvPr>
          <p:cNvSpPr>
            <a:spLocks noGrp="1"/>
          </p:cNvSpPr>
          <p:nvPr>
            <p:ph type="body" sz="quarter" idx="10"/>
          </p:nvPr>
        </p:nvSpPr>
        <p:spPr/>
        <p:txBody>
          <a:bodyPr/>
          <a:lstStyle/>
          <a:p>
            <a:r>
              <a:rPr lang="ja-JP" altLang="en-US" dirty="0"/>
              <a:t>ビジネスサイクルが早くなり、</a:t>
            </a:r>
            <a:r>
              <a:rPr lang="en-US" altLang="ja-JP" dirty="0"/>
              <a:t>IT</a:t>
            </a:r>
            <a:r>
              <a:rPr lang="ja-JP" altLang="en-US" dirty="0" err="1"/>
              <a:t>のリ</a:t>
            </a:r>
            <a:r>
              <a:rPr lang="ja-JP" altLang="en-US" dirty="0"/>
              <a:t>リース時間も短縮されている</a:t>
            </a:r>
            <a:endParaRPr lang="en-US" altLang="ja-JP" dirty="0"/>
          </a:p>
          <a:p>
            <a:pPr lvl="1"/>
            <a:r>
              <a:rPr lang="ja-JP" altLang="en-US" dirty="0"/>
              <a:t>クラウドの利用によって調達時のプロビジョニングが必要なくなった</a:t>
            </a:r>
            <a:endParaRPr lang="en-US" altLang="ja-JP" dirty="0"/>
          </a:p>
          <a:p>
            <a:r>
              <a:rPr lang="en-US" altLang="ja-JP" dirty="0"/>
              <a:t>IT</a:t>
            </a:r>
            <a:r>
              <a:rPr lang="ja-JP" altLang="en-US" dirty="0"/>
              <a:t>のスピードアップに答えるために</a:t>
            </a:r>
            <a:r>
              <a:rPr lang="en-US" altLang="ja-JP" dirty="0"/>
              <a:t>DevOps</a:t>
            </a:r>
            <a:r>
              <a:rPr lang="ja-JP" altLang="en-US" dirty="0"/>
              <a:t>ができた？</a:t>
            </a:r>
            <a:endParaRPr lang="en-US" altLang="ja-JP" dirty="0"/>
          </a:p>
          <a:p>
            <a:pPr lvl="1"/>
            <a:r>
              <a:rPr lang="ja-JP" altLang="en-US" dirty="0"/>
              <a:t>サーバのキャパシティ管理は運用で行う</a:t>
            </a:r>
            <a:endParaRPr lang="en-US" altLang="ja-JP" dirty="0"/>
          </a:p>
          <a:p>
            <a:pPr lvl="1"/>
            <a:r>
              <a:rPr lang="ja-JP" altLang="en-US" dirty="0"/>
              <a:t>現場に合わせた設定は運用側で行う</a:t>
            </a:r>
            <a:endParaRPr lang="en-US" altLang="ja-JP" dirty="0"/>
          </a:p>
          <a:p>
            <a:pPr lvl="1"/>
            <a:r>
              <a:rPr lang="en-US" altLang="ja-JP" dirty="0" err="1"/>
              <a:t>Infa</a:t>
            </a:r>
            <a:r>
              <a:rPr lang="en-US" altLang="ja-JP" dirty="0"/>
              <a:t> as code</a:t>
            </a:r>
            <a:r>
              <a:rPr lang="ja-JP" altLang="en-US" dirty="0" err="1"/>
              <a:t>、</a:t>
            </a:r>
            <a:r>
              <a:rPr lang="en-US" altLang="ja-JP" dirty="0"/>
              <a:t>Config as Code</a:t>
            </a:r>
            <a:r>
              <a:rPr lang="ja-JP" altLang="en-US" dirty="0"/>
              <a:t>　←セルフサービス化</a:t>
            </a:r>
            <a:endParaRPr lang="en-US" altLang="ja-JP" dirty="0"/>
          </a:p>
          <a:p>
            <a:pPr marL="0" indent="0">
              <a:buNone/>
            </a:pPr>
            <a:endParaRPr lang="ja-JP" altLang="en-US" dirty="0"/>
          </a:p>
        </p:txBody>
      </p:sp>
      <p:sp>
        <p:nvSpPr>
          <p:cNvPr id="3" name="タイトル 2">
            <a:extLst>
              <a:ext uri="{FF2B5EF4-FFF2-40B4-BE49-F238E27FC236}">
                <a16:creationId xmlns:a16="http://schemas.microsoft.com/office/drawing/2014/main" id="{2DAE05F3-CEFC-4D1C-8565-02E85E4C2687}"/>
              </a:ext>
            </a:extLst>
          </p:cNvPr>
          <p:cNvSpPr>
            <a:spLocks noGrp="1"/>
          </p:cNvSpPr>
          <p:nvPr>
            <p:ph type="title"/>
          </p:nvPr>
        </p:nvSpPr>
        <p:spPr/>
        <p:txBody>
          <a:bodyPr/>
          <a:lstStyle/>
          <a:p>
            <a:r>
              <a:rPr kumimoji="1" lang="en-US" altLang="ja-JP" dirty="0"/>
              <a:t>DevOps</a:t>
            </a:r>
            <a:r>
              <a:rPr kumimoji="1" lang="ja-JP" altLang="en-US" dirty="0"/>
              <a:t>は開発のためにあるわけじゃない</a:t>
            </a:r>
          </a:p>
        </p:txBody>
      </p:sp>
    </p:spTree>
    <p:extLst>
      <p:ext uri="{BB962C8B-B14F-4D97-AF65-F5344CB8AC3E}">
        <p14:creationId xmlns:p14="http://schemas.microsoft.com/office/powerpoint/2010/main" val="55807595"/>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9E409112-11EA-4F40-8249-95569E5B6CFC}"/>
              </a:ext>
            </a:extLst>
          </p:cNvPr>
          <p:cNvSpPr>
            <a:spLocks noGrp="1"/>
          </p:cNvSpPr>
          <p:nvPr>
            <p:ph type="body" sz="quarter" idx="10"/>
          </p:nvPr>
        </p:nvSpPr>
        <p:spPr/>
        <p:txBody>
          <a:bodyPr/>
          <a:lstStyle/>
          <a:p>
            <a:r>
              <a:rPr kumimoji="1" lang="en-US" altLang="ja-JP" dirty="0"/>
              <a:t>IPPD</a:t>
            </a:r>
            <a:r>
              <a:rPr kumimoji="1" lang="ja-JP" altLang="en-US" dirty="0"/>
              <a:t>によって全体の見える化を行いたい</a:t>
            </a:r>
            <a:endParaRPr kumimoji="1" lang="en-US" altLang="ja-JP" dirty="0"/>
          </a:p>
          <a:p>
            <a:pPr lvl="1"/>
            <a:r>
              <a:rPr lang="ja-JP" altLang="en-US" dirty="0"/>
              <a:t>開発部門の進捗状況</a:t>
            </a:r>
            <a:endParaRPr lang="en-US" altLang="ja-JP" dirty="0"/>
          </a:p>
          <a:p>
            <a:pPr lvl="1"/>
            <a:r>
              <a:rPr kumimoji="1" lang="ja-JP" altLang="en-US" dirty="0"/>
              <a:t>運用部門の活動状況</a:t>
            </a:r>
            <a:endParaRPr kumimoji="1" lang="en-US" altLang="ja-JP" dirty="0"/>
          </a:p>
          <a:p>
            <a:pPr lvl="1"/>
            <a:r>
              <a:rPr lang="ja-JP" altLang="en-US" dirty="0"/>
              <a:t>品質管理</a:t>
            </a:r>
            <a:endParaRPr lang="en-US" altLang="ja-JP" dirty="0"/>
          </a:p>
          <a:p>
            <a:r>
              <a:rPr lang="ja-JP" altLang="en-US" dirty="0"/>
              <a:t>見える化だけではなく、自動化もしたい</a:t>
            </a:r>
            <a:endParaRPr lang="en-US" altLang="ja-JP" dirty="0"/>
          </a:p>
          <a:p>
            <a:pPr lvl="1"/>
            <a:r>
              <a:rPr lang="ja-JP" altLang="en-US" dirty="0"/>
              <a:t>自動テスト</a:t>
            </a:r>
            <a:endParaRPr lang="en-US" altLang="ja-JP" dirty="0"/>
          </a:p>
          <a:p>
            <a:pPr lvl="1"/>
            <a:r>
              <a:rPr lang="ja-JP" altLang="en-US" dirty="0"/>
              <a:t>自動運用</a:t>
            </a:r>
            <a:endParaRPr lang="en-US" altLang="ja-JP" dirty="0"/>
          </a:p>
          <a:p>
            <a:pPr lvl="1"/>
            <a:r>
              <a:rPr lang="ja-JP" altLang="en-US" dirty="0"/>
              <a:t>そのために</a:t>
            </a:r>
            <a:r>
              <a:rPr lang="en-US" altLang="ja-JP" dirty="0"/>
              <a:t>DevOps</a:t>
            </a:r>
            <a:r>
              <a:rPr lang="ja-JP" altLang="en-US" dirty="0"/>
              <a:t>という概念が生まれた</a:t>
            </a:r>
            <a:endParaRPr lang="en-US" altLang="ja-JP" dirty="0"/>
          </a:p>
        </p:txBody>
      </p:sp>
      <p:sp>
        <p:nvSpPr>
          <p:cNvPr id="3" name="タイトル 2">
            <a:extLst>
              <a:ext uri="{FF2B5EF4-FFF2-40B4-BE49-F238E27FC236}">
                <a16:creationId xmlns:a16="http://schemas.microsoft.com/office/drawing/2014/main" id="{98EA8CB6-E533-4BB9-A324-57D1F56DB789}"/>
              </a:ext>
            </a:extLst>
          </p:cNvPr>
          <p:cNvSpPr>
            <a:spLocks noGrp="1"/>
          </p:cNvSpPr>
          <p:nvPr>
            <p:ph type="title"/>
          </p:nvPr>
        </p:nvSpPr>
        <p:spPr/>
        <p:txBody>
          <a:bodyPr/>
          <a:lstStyle/>
          <a:p>
            <a:r>
              <a:rPr lang="en-US" altLang="ja-JP" dirty="0"/>
              <a:t>Integrated Product and Process Development</a:t>
            </a:r>
            <a:endParaRPr kumimoji="1" lang="ja-JP" altLang="en-US" dirty="0"/>
          </a:p>
        </p:txBody>
      </p:sp>
    </p:spTree>
    <p:extLst>
      <p:ext uri="{BB962C8B-B14F-4D97-AF65-F5344CB8AC3E}">
        <p14:creationId xmlns:p14="http://schemas.microsoft.com/office/powerpoint/2010/main" val="2932051288"/>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435B9BC-37E3-43BE-9D6F-75842011FEEB}"/>
              </a:ext>
            </a:extLst>
          </p:cNvPr>
          <p:cNvSpPr>
            <a:spLocks noGrp="1"/>
          </p:cNvSpPr>
          <p:nvPr>
            <p:ph type="title"/>
          </p:nvPr>
        </p:nvSpPr>
        <p:spPr/>
        <p:txBody>
          <a:bodyPr/>
          <a:lstStyle/>
          <a:p>
            <a:r>
              <a:rPr kumimoji="1" lang="en-US" altLang="ja-JP" dirty="0" err="1"/>
              <a:t>DevSecOps</a:t>
            </a:r>
            <a:endParaRPr kumimoji="1" lang="ja-JP" altLang="en-US" dirty="0"/>
          </a:p>
        </p:txBody>
      </p:sp>
      <p:grpSp>
        <p:nvGrpSpPr>
          <p:cNvPr id="4" name="図形グループ 1">
            <a:extLst>
              <a:ext uri="{FF2B5EF4-FFF2-40B4-BE49-F238E27FC236}">
                <a16:creationId xmlns:a16="http://schemas.microsoft.com/office/drawing/2014/main" id="{B021129F-E6DF-42B9-9600-D56BB976B5CB}"/>
              </a:ext>
            </a:extLst>
          </p:cNvPr>
          <p:cNvGrpSpPr/>
          <p:nvPr/>
        </p:nvGrpSpPr>
        <p:grpSpPr>
          <a:xfrm>
            <a:off x="832294" y="1888463"/>
            <a:ext cx="10201705" cy="3666800"/>
            <a:chOff x="473845" y="2637394"/>
            <a:chExt cx="9613861" cy="3318962"/>
          </a:xfrm>
        </p:grpSpPr>
        <p:sp>
          <p:nvSpPr>
            <p:cNvPr id="5" name="角丸四角形 8">
              <a:extLst>
                <a:ext uri="{FF2B5EF4-FFF2-40B4-BE49-F238E27FC236}">
                  <a16:creationId xmlns:a16="http://schemas.microsoft.com/office/drawing/2014/main" id="{AD138D7F-8402-4EA9-8543-AA7A77F3350E}"/>
                </a:ext>
              </a:extLst>
            </p:cNvPr>
            <p:cNvSpPr/>
            <p:nvPr/>
          </p:nvSpPr>
          <p:spPr>
            <a:xfrm>
              <a:off x="4713812" y="3553145"/>
              <a:ext cx="2549766" cy="376449"/>
            </a:xfrm>
            <a:prstGeom prst="roundRect">
              <a:avLst/>
            </a:prstGeom>
            <a:solidFill>
              <a:srgbClr val="0070C0"/>
            </a:solidFill>
            <a:ln w="12700" cap="flat" cmpd="sng" algn="ctr">
              <a:solidFill>
                <a:srgbClr val="0070C0"/>
              </a:solidFill>
              <a:prstDash val="solid"/>
            </a:ln>
            <a:effectLst/>
          </p:spPr>
          <p:txBody>
            <a:bodyPr rtlCol="0" anchor="ctr"/>
            <a:lstStyle/>
            <a:p>
              <a:pPr algn="ctr" defTabSz="896386">
                <a:defRPr/>
              </a:pPr>
              <a:endParaRPr lang="ja-JP" altLang="en-US" sz="1372" kern="0" dirty="0">
                <a:solidFill>
                  <a:prstClr val="white"/>
                </a:solidFill>
                <a:latin typeface="Trebuchet MS" panose="020B0603020202020204"/>
                <a:ea typeface="ＭＳ Ｐゴシック" charset="-128"/>
                <a:cs typeface=""/>
              </a:endParaRPr>
            </a:p>
          </p:txBody>
        </p:sp>
        <p:sp>
          <p:nvSpPr>
            <p:cNvPr id="6" name="角丸四角形 9">
              <a:extLst>
                <a:ext uri="{FF2B5EF4-FFF2-40B4-BE49-F238E27FC236}">
                  <a16:creationId xmlns:a16="http://schemas.microsoft.com/office/drawing/2014/main" id="{63298445-6722-4522-A692-C293A1F567D2}"/>
                </a:ext>
              </a:extLst>
            </p:cNvPr>
            <p:cNvSpPr/>
            <p:nvPr/>
          </p:nvSpPr>
          <p:spPr>
            <a:xfrm>
              <a:off x="473845" y="2637394"/>
              <a:ext cx="3043445" cy="1933303"/>
            </a:xfrm>
            <a:prstGeom prst="roundRect">
              <a:avLst>
                <a:gd name="adj" fmla="val 7037"/>
              </a:avLst>
            </a:prstGeom>
            <a:noFill/>
            <a:ln w="38100" cap="flat" cmpd="sng" algn="ctr">
              <a:solidFill>
                <a:srgbClr val="4472C4"/>
              </a:solidFill>
              <a:prstDash val="solid"/>
            </a:ln>
            <a:effectLst/>
          </p:spPr>
          <p:txBody>
            <a:bodyPr rtlCol="0" anchor="t"/>
            <a:lstStyle/>
            <a:p>
              <a:pPr defTabSz="896386">
                <a:defRPr/>
              </a:pPr>
              <a:r>
                <a:rPr lang="ja-JP" altLang="en-US" sz="1372" kern="0" dirty="0">
                  <a:solidFill>
                    <a:srgbClr val="4472C4">
                      <a:lumMod val="50000"/>
                    </a:srgbClr>
                  </a:solidFill>
                  <a:latin typeface="Trebuchet MS" panose="020B0603020202020204"/>
                  <a:ea typeface="ＭＳ Ｐゴシック" charset="-128"/>
                  <a:cs typeface=""/>
                </a:rPr>
                <a:t>業務設計・実装（</a:t>
              </a:r>
              <a:r>
                <a:rPr lang="en-US" altLang="ja-JP" sz="1372" kern="0" dirty="0">
                  <a:solidFill>
                    <a:srgbClr val="4472C4">
                      <a:lumMod val="50000"/>
                    </a:srgbClr>
                  </a:solidFill>
                  <a:latin typeface="Trebuchet MS" panose="020B0603020202020204"/>
                  <a:ea typeface="ＭＳ Ｐゴシック" charset="-128"/>
                  <a:cs typeface=""/>
                </a:rPr>
                <a:t>Dev</a:t>
              </a:r>
              <a:r>
                <a:rPr lang="ja-JP" altLang="en-US" sz="1372" kern="0" dirty="0">
                  <a:solidFill>
                    <a:srgbClr val="4472C4">
                      <a:lumMod val="50000"/>
                    </a:srgbClr>
                  </a:solidFill>
                  <a:latin typeface="Trebuchet MS" panose="020B0603020202020204"/>
                  <a:ea typeface="ＭＳ Ｐゴシック" charset="-128"/>
                  <a:cs typeface=""/>
                </a:rPr>
                <a:t>）</a:t>
              </a:r>
            </a:p>
          </p:txBody>
        </p:sp>
        <p:sp>
          <p:nvSpPr>
            <p:cNvPr id="7" name="角丸四角形 10">
              <a:extLst>
                <a:ext uri="{FF2B5EF4-FFF2-40B4-BE49-F238E27FC236}">
                  <a16:creationId xmlns:a16="http://schemas.microsoft.com/office/drawing/2014/main" id="{45032C83-84E6-4579-B649-FA0D72C196F3}"/>
                </a:ext>
              </a:extLst>
            </p:cNvPr>
            <p:cNvSpPr/>
            <p:nvPr/>
          </p:nvSpPr>
          <p:spPr>
            <a:xfrm>
              <a:off x="8336834" y="2637394"/>
              <a:ext cx="1750872" cy="1933303"/>
            </a:xfrm>
            <a:prstGeom prst="roundRect">
              <a:avLst>
                <a:gd name="adj" fmla="val 8460"/>
              </a:avLst>
            </a:prstGeom>
            <a:noFill/>
            <a:ln w="38100" cap="flat" cmpd="sng" algn="ctr">
              <a:solidFill>
                <a:srgbClr val="4472C4"/>
              </a:solidFill>
              <a:prstDash val="solid"/>
            </a:ln>
            <a:effectLst/>
          </p:spPr>
          <p:txBody>
            <a:bodyPr rtlCol="0" anchor="t"/>
            <a:lstStyle/>
            <a:p>
              <a:pPr defTabSz="896386">
                <a:defRPr/>
              </a:pPr>
              <a:r>
                <a:rPr lang="ja-JP" altLang="en-US" sz="1372" kern="0" dirty="0">
                  <a:solidFill>
                    <a:srgbClr val="418AB3">
                      <a:lumMod val="50000"/>
                    </a:srgbClr>
                  </a:solidFill>
                  <a:latin typeface="Trebuchet MS" panose="020B0603020202020204"/>
                  <a:ea typeface="ＭＳ Ｐゴシック" charset="-128"/>
                  <a:cs typeface=""/>
                </a:rPr>
                <a:t>事故対応（</a:t>
              </a:r>
              <a:r>
                <a:rPr lang="en-US" altLang="ja-JP" sz="1372" kern="0" dirty="0">
                  <a:solidFill>
                    <a:srgbClr val="418AB3">
                      <a:lumMod val="50000"/>
                    </a:srgbClr>
                  </a:solidFill>
                  <a:latin typeface="Trebuchet MS" panose="020B0603020202020204"/>
                  <a:ea typeface="ＭＳ Ｐゴシック" charset="-128"/>
                  <a:cs typeface=""/>
                </a:rPr>
                <a:t>Sec</a:t>
              </a:r>
              <a:r>
                <a:rPr lang="ja-JP" altLang="en-US" sz="1372" kern="0" dirty="0">
                  <a:solidFill>
                    <a:srgbClr val="418AB3">
                      <a:lumMod val="50000"/>
                    </a:srgbClr>
                  </a:solidFill>
                  <a:latin typeface="Trebuchet MS" panose="020B0603020202020204"/>
                  <a:ea typeface="ＭＳ Ｐゴシック" charset="-128"/>
                  <a:cs typeface=""/>
                </a:rPr>
                <a:t>）</a:t>
              </a:r>
            </a:p>
          </p:txBody>
        </p:sp>
        <p:sp>
          <p:nvSpPr>
            <p:cNvPr id="8" name="角丸四角形 11">
              <a:extLst>
                <a:ext uri="{FF2B5EF4-FFF2-40B4-BE49-F238E27FC236}">
                  <a16:creationId xmlns:a16="http://schemas.microsoft.com/office/drawing/2014/main" id="{EB5666AA-AB43-444F-8CB5-814891E6C368}"/>
                </a:ext>
              </a:extLst>
            </p:cNvPr>
            <p:cNvSpPr/>
            <p:nvPr/>
          </p:nvSpPr>
          <p:spPr>
            <a:xfrm>
              <a:off x="4405340" y="2637394"/>
              <a:ext cx="3043445" cy="1933303"/>
            </a:xfrm>
            <a:prstGeom prst="roundRect">
              <a:avLst>
                <a:gd name="adj" fmla="val 7037"/>
              </a:avLst>
            </a:prstGeom>
            <a:noFill/>
            <a:ln w="38100" cap="flat" cmpd="sng" algn="ctr">
              <a:solidFill>
                <a:srgbClr val="4472C4"/>
              </a:solidFill>
              <a:prstDash val="solid"/>
            </a:ln>
            <a:effectLst/>
          </p:spPr>
          <p:txBody>
            <a:bodyPr rtlCol="0" anchor="t"/>
            <a:lstStyle/>
            <a:p>
              <a:pPr defTabSz="896386">
                <a:defRPr/>
              </a:pPr>
              <a:r>
                <a:rPr lang="ja-JP" altLang="en-US" sz="1372" kern="0" dirty="0">
                  <a:solidFill>
                    <a:srgbClr val="418AB3">
                      <a:lumMod val="50000"/>
                    </a:srgbClr>
                  </a:solidFill>
                  <a:latin typeface="Trebuchet MS" panose="020B0603020202020204"/>
                  <a:ea typeface="ＭＳ Ｐゴシック" charset="-128"/>
                  <a:cs typeface=""/>
                </a:rPr>
                <a:t>運用・保守（</a:t>
              </a:r>
              <a:r>
                <a:rPr lang="en-US" altLang="ja-JP" sz="1372" kern="0" dirty="0">
                  <a:solidFill>
                    <a:srgbClr val="418AB3">
                      <a:lumMod val="50000"/>
                    </a:srgbClr>
                  </a:solidFill>
                  <a:latin typeface="Trebuchet MS" panose="020B0603020202020204"/>
                  <a:ea typeface="ＭＳ Ｐゴシック" charset="-128"/>
                  <a:cs typeface=""/>
                </a:rPr>
                <a:t>Ops</a:t>
              </a:r>
              <a:r>
                <a:rPr lang="ja-JP" altLang="en-US" sz="1372" kern="0" dirty="0">
                  <a:solidFill>
                    <a:srgbClr val="418AB3">
                      <a:lumMod val="50000"/>
                    </a:srgbClr>
                  </a:solidFill>
                  <a:latin typeface="Trebuchet MS" panose="020B0603020202020204"/>
                  <a:ea typeface="ＭＳ Ｐゴシック" charset="-128"/>
                  <a:cs typeface=""/>
                </a:rPr>
                <a:t>）</a:t>
              </a:r>
            </a:p>
          </p:txBody>
        </p:sp>
        <p:cxnSp>
          <p:nvCxnSpPr>
            <p:cNvPr id="9" name="直線矢印コネクタ 8">
              <a:extLst>
                <a:ext uri="{FF2B5EF4-FFF2-40B4-BE49-F238E27FC236}">
                  <a16:creationId xmlns:a16="http://schemas.microsoft.com/office/drawing/2014/main" id="{A0284597-1267-4E8E-B97D-142F5F5F93AD}"/>
                </a:ext>
              </a:extLst>
            </p:cNvPr>
            <p:cNvCxnSpPr/>
            <p:nvPr/>
          </p:nvCxnSpPr>
          <p:spPr>
            <a:xfrm>
              <a:off x="3517290" y="3630172"/>
              <a:ext cx="888050" cy="0"/>
            </a:xfrm>
            <a:prstGeom prst="straightConnector1">
              <a:avLst/>
            </a:prstGeom>
            <a:noFill/>
            <a:ln w="38100" cap="flat" cmpd="sng" algn="ctr">
              <a:solidFill>
                <a:srgbClr val="4472C4"/>
              </a:solidFill>
              <a:prstDash val="solid"/>
              <a:tailEnd type="triangle"/>
            </a:ln>
            <a:effectLst/>
          </p:spPr>
        </p:cxnSp>
        <p:cxnSp>
          <p:nvCxnSpPr>
            <p:cNvPr id="10" name="直線矢印コネクタ 9">
              <a:extLst>
                <a:ext uri="{FF2B5EF4-FFF2-40B4-BE49-F238E27FC236}">
                  <a16:creationId xmlns:a16="http://schemas.microsoft.com/office/drawing/2014/main" id="{D3B78FC5-2EBA-4298-BA7B-587C3F492EFD}"/>
                </a:ext>
              </a:extLst>
            </p:cNvPr>
            <p:cNvCxnSpPr/>
            <p:nvPr/>
          </p:nvCxnSpPr>
          <p:spPr>
            <a:xfrm>
              <a:off x="7448785" y="3630172"/>
              <a:ext cx="888049" cy="0"/>
            </a:xfrm>
            <a:prstGeom prst="straightConnector1">
              <a:avLst/>
            </a:prstGeom>
            <a:noFill/>
            <a:ln w="38100" cap="flat" cmpd="sng" algn="ctr">
              <a:solidFill>
                <a:srgbClr val="4472C4"/>
              </a:solidFill>
              <a:prstDash val="solid"/>
              <a:tailEnd type="triangle"/>
            </a:ln>
            <a:effectLst/>
          </p:spPr>
        </p:cxnSp>
        <p:cxnSp>
          <p:nvCxnSpPr>
            <p:cNvPr id="11" name="カギ線コネクタ 14">
              <a:extLst>
                <a:ext uri="{FF2B5EF4-FFF2-40B4-BE49-F238E27FC236}">
                  <a16:creationId xmlns:a16="http://schemas.microsoft.com/office/drawing/2014/main" id="{33769724-DE8C-4957-AE2A-868746C513B5}"/>
                </a:ext>
              </a:extLst>
            </p:cNvPr>
            <p:cNvCxnSpPr/>
            <p:nvPr/>
          </p:nvCxnSpPr>
          <p:spPr>
            <a:xfrm rot="5400000">
              <a:off x="5603919" y="962346"/>
              <a:ext cx="12700" cy="7216702"/>
            </a:xfrm>
            <a:prstGeom prst="bentConnector3">
              <a:avLst>
                <a:gd name="adj1" fmla="val 9398150"/>
              </a:avLst>
            </a:prstGeom>
            <a:noFill/>
            <a:ln w="38100" cap="flat" cmpd="sng" algn="ctr">
              <a:solidFill>
                <a:srgbClr val="4472C4"/>
              </a:solidFill>
              <a:prstDash val="solid"/>
              <a:tailEnd type="triangle"/>
            </a:ln>
            <a:effectLst/>
          </p:spPr>
        </p:cxnSp>
        <p:cxnSp>
          <p:nvCxnSpPr>
            <p:cNvPr id="12" name="カギ線コネクタ 15">
              <a:extLst>
                <a:ext uri="{FF2B5EF4-FFF2-40B4-BE49-F238E27FC236}">
                  <a16:creationId xmlns:a16="http://schemas.microsoft.com/office/drawing/2014/main" id="{C06AAD13-BFC9-4051-872E-A259A3D137BF}"/>
                </a:ext>
              </a:extLst>
            </p:cNvPr>
            <p:cNvCxnSpPr/>
            <p:nvPr/>
          </p:nvCxnSpPr>
          <p:spPr>
            <a:xfrm rot="5400000">
              <a:off x="3961316" y="2604950"/>
              <a:ext cx="12700" cy="3931495"/>
            </a:xfrm>
            <a:prstGeom prst="bentConnector3">
              <a:avLst>
                <a:gd name="adj1" fmla="val 4979291"/>
              </a:avLst>
            </a:prstGeom>
            <a:noFill/>
            <a:ln w="38100" cap="flat" cmpd="sng" algn="ctr">
              <a:solidFill>
                <a:srgbClr val="4472C4"/>
              </a:solidFill>
              <a:prstDash val="solid"/>
              <a:tailEnd type="triangle"/>
            </a:ln>
            <a:effectLst/>
          </p:spPr>
        </p:cxnSp>
        <p:sp>
          <p:nvSpPr>
            <p:cNvPr id="13" name="角丸四角形 16">
              <a:extLst>
                <a:ext uri="{FF2B5EF4-FFF2-40B4-BE49-F238E27FC236}">
                  <a16:creationId xmlns:a16="http://schemas.microsoft.com/office/drawing/2014/main" id="{295E8010-668F-4593-AC56-6BD0C94E91A0}"/>
                </a:ext>
              </a:extLst>
            </p:cNvPr>
            <p:cNvSpPr/>
            <p:nvPr/>
          </p:nvSpPr>
          <p:spPr>
            <a:xfrm>
              <a:off x="720684" y="3059887"/>
              <a:ext cx="2549766" cy="376449"/>
            </a:xfrm>
            <a:prstGeom prst="roundRect">
              <a:avLst/>
            </a:prstGeom>
            <a:solidFill>
              <a:srgbClr val="4472C4"/>
            </a:solidFill>
            <a:ln w="12700" cap="flat" cmpd="sng" algn="ctr">
              <a:solidFill>
                <a:srgbClr val="4472C4">
                  <a:shade val="50000"/>
                </a:srgbClr>
              </a:solidFill>
              <a:prstDash val="solid"/>
            </a:ln>
            <a:effectLst/>
          </p:spPr>
          <p:txBody>
            <a:bodyPr rtlCol="0" anchor="ctr"/>
            <a:lstStyle/>
            <a:p>
              <a:pPr algn="ctr" defTabSz="896386">
                <a:defRPr/>
              </a:pPr>
              <a:r>
                <a:rPr lang="ja-JP" altLang="en-US" sz="1372" kern="0" dirty="0">
                  <a:solidFill>
                    <a:prstClr val="white"/>
                  </a:solidFill>
                  <a:latin typeface="Trebuchet MS" panose="020B0603020202020204"/>
                  <a:ea typeface="ＭＳ Ｐゴシック" charset="-128"/>
                  <a:cs typeface=""/>
                </a:rPr>
                <a:t>業務</a:t>
              </a:r>
            </a:p>
          </p:txBody>
        </p:sp>
        <p:sp>
          <p:nvSpPr>
            <p:cNvPr id="14" name="角丸四角形 17">
              <a:extLst>
                <a:ext uri="{FF2B5EF4-FFF2-40B4-BE49-F238E27FC236}">
                  <a16:creationId xmlns:a16="http://schemas.microsoft.com/office/drawing/2014/main" id="{167B54DA-E4ED-498C-BD4E-2E88DEF9ADCE}"/>
                </a:ext>
              </a:extLst>
            </p:cNvPr>
            <p:cNvSpPr/>
            <p:nvPr/>
          </p:nvSpPr>
          <p:spPr>
            <a:xfrm>
              <a:off x="720684" y="3511149"/>
              <a:ext cx="2549766" cy="376449"/>
            </a:xfrm>
            <a:prstGeom prst="roundRect">
              <a:avLst/>
            </a:prstGeom>
            <a:solidFill>
              <a:srgbClr val="4472C4"/>
            </a:solidFill>
            <a:ln w="12700" cap="flat" cmpd="sng" algn="ctr">
              <a:solidFill>
                <a:srgbClr val="4472C4">
                  <a:shade val="50000"/>
                </a:srgbClr>
              </a:solidFill>
              <a:prstDash val="solid"/>
            </a:ln>
            <a:effectLst/>
          </p:spPr>
          <p:txBody>
            <a:bodyPr rtlCol="0" anchor="ctr"/>
            <a:lstStyle/>
            <a:p>
              <a:pPr algn="ctr" defTabSz="896386">
                <a:defRPr/>
              </a:pPr>
              <a:r>
                <a:rPr lang="en-US" altLang="ja-JP" sz="1372" kern="0" dirty="0">
                  <a:solidFill>
                    <a:prstClr val="white"/>
                  </a:solidFill>
                  <a:latin typeface="Trebuchet MS" panose="020B0603020202020204"/>
                  <a:ea typeface="ＭＳ Ｐゴシック" charset="-128"/>
                  <a:cs typeface=""/>
                </a:rPr>
                <a:t>IT</a:t>
              </a:r>
              <a:r>
                <a:rPr lang="ja-JP" altLang="en-US" sz="1372" kern="0" dirty="0">
                  <a:solidFill>
                    <a:prstClr val="white"/>
                  </a:solidFill>
                  <a:latin typeface="Trebuchet MS" panose="020B0603020202020204"/>
                  <a:ea typeface="ＭＳ Ｐゴシック" charset="-128"/>
                  <a:cs typeface=""/>
                </a:rPr>
                <a:t>サービス・システム</a:t>
              </a:r>
            </a:p>
          </p:txBody>
        </p:sp>
        <p:sp>
          <p:nvSpPr>
            <p:cNvPr id="15" name="角丸四角形 18">
              <a:extLst>
                <a:ext uri="{FF2B5EF4-FFF2-40B4-BE49-F238E27FC236}">
                  <a16:creationId xmlns:a16="http://schemas.microsoft.com/office/drawing/2014/main" id="{2B3F9DC0-EDFF-459D-BADA-3748F094BE39}"/>
                </a:ext>
              </a:extLst>
            </p:cNvPr>
            <p:cNvSpPr/>
            <p:nvPr/>
          </p:nvSpPr>
          <p:spPr>
            <a:xfrm>
              <a:off x="720684" y="3962412"/>
              <a:ext cx="2549766" cy="376449"/>
            </a:xfrm>
            <a:prstGeom prst="roundRect">
              <a:avLst/>
            </a:prstGeom>
            <a:solidFill>
              <a:srgbClr val="ED7D31">
                <a:lumMod val="75000"/>
              </a:srgbClr>
            </a:solidFill>
            <a:ln w="12700" cap="flat" cmpd="sng" algn="ctr">
              <a:noFill/>
              <a:prstDash val="solid"/>
            </a:ln>
            <a:effectLst/>
          </p:spPr>
          <p:txBody>
            <a:bodyPr rtlCol="0" anchor="ctr"/>
            <a:lstStyle/>
            <a:p>
              <a:pPr algn="ctr" defTabSz="896386">
                <a:defRPr/>
              </a:pPr>
              <a:r>
                <a:rPr lang="ja-JP" altLang="en-US" sz="1372" kern="0" dirty="0">
                  <a:solidFill>
                    <a:prstClr val="white"/>
                  </a:solidFill>
                  <a:latin typeface="Trebuchet MS" panose="020B0603020202020204"/>
                  <a:ea typeface="ＭＳ Ｐゴシック" charset="-128"/>
                  <a:cs typeface=""/>
                </a:rPr>
                <a:t>既存のリスク</a:t>
              </a:r>
            </a:p>
          </p:txBody>
        </p:sp>
        <p:sp>
          <p:nvSpPr>
            <p:cNvPr id="16" name="角丸四角形 19">
              <a:extLst>
                <a:ext uri="{FF2B5EF4-FFF2-40B4-BE49-F238E27FC236}">
                  <a16:creationId xmlns:a16="http://schemas.microsoft.com/office/drawing/2014/main" id="{67053089-21E8-48C9-9725-B8A318308E50}"/>
                </a:ext>
              </a:extLst>
            </p:cNvPr>
            <p:cNvSpPr/>
            <p:nvPr/>
          </p:nvSpPr>
          <p:spPr>
            <a:xfrm>
              <a:off x="4658531" y="3962666"/>
              <a:ext cx="2549766" cy="376449"/>
            </a:xfrm>
            <a:prstGeom prst="roundRect">
              <a:avLst/>
            </a:prstGeom>
            <a:solidFill>
              <a:srgbClr val="ED7D31">
                <a:lumMod val="75000"/>
              </a:srgbClr>
            </a:solidFill>
            <a:ln w="12700" cap="flat" cmpd="sng" algn="ctr">
              <a:noFill/>
              <a:prstDash val="solid"/>
            </a:ln>
            <a:effectLst/>
          </p:spPr>
          <p:txBody>
            <a:bodyPr rtlCol="0" anchor="ctr"/>
            <a:lstStyle/>
            <a:p>
              <a:pPr algn="ctr" defTabSz="896386">
                <a:defRPr/>
              </a:pPr>
              <a:r>
                <a:rPr lang="ja-JP" altLang="en-US" sz="1372" kern="0">
                  <a:solidFill>
                    <a:prstClr val="white"/>
                  </a:solidFill>
                  <a:latin typeface="Trebuchet MS" panose="020B0603020202020204"/>
                  <a:ea typeface="ＭＳ Ｐゴシック" charset="-128"/>
                  <a:cs typeface=""/>
                </a:rPr>
                <a:t>新規リスク</a:t>
              </a:r>
              <a:endParaRPr lang="ja-JP" altLang="en-US" sz="1372" kern="0" dirty="0">
                <a:solidFill>
                  <a:prstClr val="white"/>
                </a:solidFill>
                <a:latin typeface="Trebuchet MS" panose="020B0603020202020204"/>
                <a:ea typeface="ＭＳ Ｐゴシック" charset="-128"/>
                <a:cs typeface=""/>
              </a:endParaRPr>
            </a:p>
          </p:txBody>
        </p:sp>
        <p:sp>
          <p:nvSpPr>
            <p:cNvPr id="17" name="角丸四角形 20">
              <a:extLst>
                <a:ext uri="{FF2B5EF4-FFF2-40B4-BE49-F238E27FC236}">
                  <a16:creationId xmlns:a16="http://schemas.microsoft.com/office/drawing/2014/main" id="{7F4968FD-A911-48E8-81A0-BD5B3716B857}"/>
                </a:ext>
              </a:extLst>
            </p:cNvPr>
            <p:cNvSpPr/>
            <p:nvPr/>
          </p:nvSpPr>
          <p:spPr>
            <a:xfrm>
              <a:off x="2692783" y="5027230"/>
              <a:ext cx="2549766" cy="376449"/>
            </a:xfrm>
            <a:prstGeom prst="roundRect">
              <a:avLst/>
            </a:prstGeom>
            <a:solidFill>
              <a:srgbClr val="4472C4"/>
            </a:solidFill>
            <a:ln w="12700" cap="flat" cmpd="sng" algn="ctr">
              <a:noFill/>
              <a:prstDash val="solid"/>
            </a:ln>
            <a:effectLst/>
          </p:spPr>
          <p:txBody>
            <a:bodyPr rtlCol="0" anchor="ctr"/>
            <a:lstStyle/>
            <a:p>
              <a:pPr algn="ctr" defTabSz="896386">
                <a:defRPr/>
              </a:pPr>
              <a:r>
                <a:rPr lang="ja-JP" altLang="en-US" sz="1372" kern="0" dirty="0">
                  <a:solidFill>
                    <a:prstClr val="white"/>
                  </a:solidFill>
                  <a:latin typeface="Trebuchet MS" panose="020B0603020202020204"/>
                  <a:ea typeface="ＭＳ Ｐゴシック" charset="-128"/>
                  <a:cs typeface=""/>
                </a:rPr>
                <a:t>補修・改善</a:t>
              </a:r>
            </a:p>
          </p:txBody>
        </p:sp>
        <p:sp>
          <p:nvSpPr>
            <p:cNvPr id="18" name="角丸四角形 21">
              <a:extLst>
                <a:ext uri="{FF2B5EF4-FFF2-40B4-BE49-F238E27FC236}">
                  <a16:creationId xmlns:a16="http://schemas.microsoft.com/office/drawing/2014/main" id="{3A84D502-F90C-445E-9B8E-1165098109F1}"/>
                </a:ext>
              </a:extLst>
            </p:cNvPr>
            <p:cNvSpPr/>
            <p:nvPr/>
          </p:nvSpPr>
          <p:spPr>
            <a:xfrm>
              <a:off x="8589264" y="3962666"/>
              <a:ext cx="1199721" cy="376449"/>
            </a:xfrm>
            <a:prstGeom prst="roundRect">
              <a:avLst/>
            </a:prstGeom>
            <a:solidFill>
              <a:srgbClr val="ED7D31">
                <a:lumMod val="75000"/>
              </a:srgbClr>
            </a:solidFill>
            <a:ln w="12700" cap="flat" cmpd="sng" algn="ctr">
              <a:noFill/>
              <a:prstDash val="solid"/>
            </a:ln>
            <a:effectLst/>
          </p:spPr>
          <p:txBody>
            <a:bodyPr rtlCol="0" anchor="ctr"/>
            <a:lstStyle/>
            <a:p>
              <a:pPr algn="ctr" defTabSz="896386">
                <a:defRPr/>
              </a:pPr>
              <a:r>
                <a:rPr lang="ja-JP" altLang="en-US" sz="1372" kern="0" dirty="0">
                  <a:solidFill>
                    <a:prstClr val="white"/>
                  </a:solidFill>
                  <a:latin typeface="Trebuchet MS" panose="020B0603020202020204"/>
                  <a:ea typeface="ＭＳ Ｐゴシック" charset="-128"/>
                  <a:cs typeface=""/>
                </a:rPr>
                <a:t>復旧</a:t>
              </a:r>
            </a:p>
          </p:txBody>
        </p:sp>
        <p:sp>
          <p:nvSpPr>
            <p:cNvPr id="19" name="角丸四角形 22">
              <a:extLst>
                <a:ext uri="{FF2B5EF4-FFF2-40B4-BE49-F238E27FC236}">
                  <a16:creationId xmlns:a16="http://schemas.microsoft.com/office/drawing/2014/main" id="{C282DE9A-6915-4816-B48F-AEF4DA0518F5}"/>
                </a:ext>
              </a:extLst>
            </p:cNvPr>
            <p:cNvSpPr/>
            <p:nvPr/>
          </p:nvSpPr>
          <p:spPr>
            <a:xfrm>
              <a:off x="8589264" y="3048266"/>
              <a:ext cx="1199721" cy="376449"/>
            </a:xfrm>
            <a:prstGeom prst="roundRect">
              <a:avLst/>
            </a:prstGeom>
            <a:solidFill>
              <a:srgbClr val="ED7D31">
                <a:lumMod val="75000"/>
              </a:srgbClr>
            </a:solidFill>
            <a:ln w="12700" cap="flat" cmpd="sng" algn="ctr">
              <a:noFill/>
              <a:prstDash val="solid"/>
            </a:ln>
            <a:effectLst/>
          </p:spPr>
          <p:txBody>
            <a:bodyPr rtlCol="0" anchor="ctr"/>
            <a:lstStyle/>
            <a:p>
              <a:pPr algn="ctr" defTabSz="896386">
                <a:defRPr/>
              </a:pPr>
              <a:r>
                <a:rPr lang="ja-JP" altLang="en-US" sz="1372" kern="0" dirty="0">
                  <a:solidFill>
                    <a:prstClr val="white"/>
                  </a:solidFill>
                  <a:latin typeface="Trebuchet MS" panose="020B0603020202020204"/>
                  <a:ea typeface="ＭＳ Ｐゴシック" charset="-128"/>
                  <a:cs typeface=""/>
                </a:rPr>
                <a:t>封じ込め</a:t>
              </a:r>
            </a:p>
          </p:txBody>
        </p:sp>
        <p:sp>
          <p:nvSpPr>
            <p:cNvPr id="20" name="角丸四角形 23">
              <a:extLst>
                <a:ext uri="{FF2B5EF4-FFF2-40B4-BE49-F238E27FC236}">
                  <a16:creationId xmlns:a16="http://schemas.microsoft.com/office/drawing/2014/main" id="{9A863C61-25B9-4B6C-BBFA-A4EFA2FEF033}"/>
                </a:ext>
              </a:extLst>
            </p:cNvPr>
            <p:cNvSpPr/>
            <p:nvPr/>
          </p:nvSpPr>
          <p:spPr>
            <a:xfrm>
              <a:off x="8589264" y="3499527"/>
              <a:ext cx="1199721" cy="376449"/>
            </a:xfrm>
            <a:prstGeom prst="roundRect">
              <a:avLst/>
            </a:prstGeom>
            <a:solidFill>
              <a:srgbClr val="ED7D31">
                <a:lumMod val="75000"/>
              </a:srgbClr>
            </a:solidFill>
            <a:ln w="12700" cap="flat" cmpd="sng" algn="ctr">
              <a:noFill/>
              <a:prstDash val="solid"/>
            </a:ln>
            <a:effectLst/>
          </p:spPr>
          <p:txBody>
            <a:bodyPr rtlCol="0" anchor="ctr"/>
            <a:lstStyle/>
            <a:p>
              <a:pPr algn="ctr" defTabSz="896386">
                <a:defRPr/>
              </a:pPr>
              <a:r>
                <a:rPr lang="ja-JP" altLang="en-US" sz="1372" kern="0" dirty="0">
                  <a:solidFill>
                    <a:prstClr val="white"/>
                  </a:solidFill>
                  <a:latin typeface="Trebuchet MS" panose="020B0603020202020204"/>
                  <a:ea typeface="ＭＳ Ｐゴシック" charset="-128"/>
                  <a:cs typeface=""/>
                </a:rPr>
                <a:t>原因究明</a:t>
              </a:r>
            </a:p>
          </p:txBody>
        </p:sp>
        <p:sp>
          <p:nvSpPr>
            <p:cNvPr id="21" name="角丸四角形 24">
              <a:extLst>
                <a:ext uri="{FF2B5EF4-FFF2-40B4-BE49-F238E27FC236}">
                  <a16:creationId xmlns:a16="http://schemas.microsoft.com/office/drawing/2014/main" id="{072C5353-895D-4FA5-9431-90D897DEEC90}"/>
                </a:ext>
              </a:extLst>
            </p:cNvPr>
            <p:cNvSpPr/>
            <p:nvPr/>
          </p:nvSpPr>
          <p:spPr>
            <a:xfrm>
              <a:off x="4658531" y="3059887"/>
              <a:ext cx="2549766" cy="376449"/>
            </a:xfrm>
            <a:prstGeom prst="roundRect">
              <a:avLst/>
            </a:prstGeom>
            <a:solidFill>
              <a:srgbClr val="4472C4"/>
            </a:solidFill>
            <a:ln w="12700" cap="flat" cmpd="sng" algn="ctr">
              <a:solidFill>
                <a:srgbClr val="4472C4">
                  <a:shade val="50000"/>
                </a:srgbClr>
              </a:solidFill>
              <a:prstDash val="solid"/>
            </a:ln>
            <a:effectLst/>
          </p:spPr>
          <p:txBody>
            <a:bodyPr rtlCol="0" anchor="ctr"/>
            <a:lstStyle/>
            <a:p>
              <a:pPr algn="ctr" defTabSz="896386">
                <a:defRPr/>
              </a:pPr>
              <a:r>
                <a:rPr lang="ja-JP" altLang="en-US" sz="1372" kern="0" dirty="0">
                  <a:solidFill>
                    <a:prstClr val="white"/>
                  </a:solidFill>
                  <a:latin typeface="Trebuchet MS" panose="020B0603020202020204"/>
                  <a:ea typeface="ＭＳ Ｐゴシック" charset="-128"/>
                  <a:cs typeface=""/>
                </a:rPr>
                <a:t>運用・保守</a:t>
              </a:r>
            </a:p>
          </p:txBody>
        </p:sp>
        <p:sp>
          <p:nvSpPr>
            <p:cNvPr id="22" name="角丸四角形 25">
              <a:extLst>
                <a:ext uri="{FF2B5EF4-FFF2-40B4-BE49-F238E27FC236}">
                  <a16:creationId xmlns:a16="http://schemas.microsoft.com/office/drawing/2014/main" id="{ED7974C7-6512-4486-8D00-F6E202930A50}"/>
                </a:ext>
              </a:extLst>
            </p:cNvPr>
            <p:cNvSpPr/>
            <p:nvPr/>
          </p:nvSpPr>
          <p:spPr>
            <a:xfrm>
              <a:off x="4658531" y="3496401"/>
              <a:ext cx="2549766" cy="376449"/>
            </a:xfrm>
            <a:prstGeom prst="roundRect">
              <a:avLst/>
            </a:prstGeom>
            <a:solidFill>
              <a:srgbClr val="ED7D31">
                <a:lumMod val="75000"/>
              </a:srgbClr>
            </a:solidFill>
            <a:ln w="12700" cap="flat" cmpd="sng" algn="ctr">
              <a:noFill/>
              <a:prstDash val="solid"/>
            </a:ln>
            <a:effectLst/>
          </p:spPr>
          <p:txBody>
            <a:bodyPr rtlCol="0" anchor="ctr"/>
            <a:lstStyle/>
            <a:p>
              <a:pPr algn="ctr" defTabSz="896386">
                <a:defRPr/>
              </a:pPr>
              <a:r>
                <a:rPr lang="ja-JP" altLang="en-US" sz="1372" kern="0" dirty="0">
                  <a:solidFill>
                    <a:prstClr val="white"/>
                  </a:solidFill>
                  <a:latin typeface="Trebuchet MS" panose="020B0603020202020204"/>
                  <a:ea typeface="ＭＳ Ｐゴシック" charset="-128"/>
                  <a:cs typeface=""/>
                </a:rPr>
                <a:t>監視・検知</a:t>
              </a:r>
            </a:p>
          </p:txBody>
        </p:sp>
        <p:sp>
          <p:nvSpPr>
            <p:cNvPr id="23" name="角丸四角形 26">
              <a:extLst>
                <a:ext uri="{FF2B5EF4-FFF2-40B4-BE49-F238E27FC236}">
                  <a16:creationId xmlns:a16="http://schemas.microsoft.com/office/drawing/2014/main" id="{74F133C1-C0F0-4974-B34E-044D6E64DA4E}"/>
                </a:ext>
              </a:extLst>
            </p:cNvPr>
            <p:cNvSpPr/>
            <p:nvPr/>
          </p:nvSpPr>
          <p:spPr>
            <a:xfrm>
              <a:off x="5933414" y="5579907"/>
              <a:ext cx="2549766" cy="376449"/>
            </a:xfrm>
            <a:prstGeom prst="roundRect">
              <a:avLst/>
            </a:prstGeom>
            <a:solidFill>
              <a:srgbClr val="ED7D31">
                <a:lumMod val="75000"/>
              </a:srgbClr>
            </a:solidFill>
            <a:ln w="12700" cap="flat" cmpd="sng" algn="ctr">
              <a:noFill/>
              <a:prstDash val="solid"/>
            </a:ln>
            <a:effectLst/>
          </p:spPr>
          <p:txBody>
            <a:bodyPr rtlCol="0" anchor="ctr"/>
            <a:lstStyle/>
            <a:p>
              <a:pPr algn="ctr" defTabSz="896386">
                <a:defRPr/>
              </a:pPr>
              <a:r>
                <a:rPr lang="ja-JP" altLang="en-US" sz="1372" kern="0" dirty="0">
                  <a:solidFill>
                    <a:prstClr val="white"/>
                  </a:solidFill>
                  <a:latin typeface="Trebuchet MS" panose="020B0603020202020204"/>
                  <a:ea typeface="ＭＳ Ｐゴシック" charset="-128"/>
                  <a:cs typeface=""/>
                </a:rPr>
                <a:t>補修改善が終わるまでの対応</a:t>
              </a:r>
            </a:p>
          </p:txBody>
        </p:sp>
        <p:sp>
          <p:nvSpPr>
            <p:cNvPr id="24" name="角丸四角形 27">
              <a:extLst>
                <a:ext uri="{FF2B5EF4-FFF2-40B4-BE49-F238E27FC236}">
                  <a16:creationId xmlns:a16="http://schemas.microsoft.com/office/drawing/2014/main" id="{59788919-8EF3-4D28-84FE-4D2BBDF34772}"/>
                </a:ext>
              </a:extLst>
            </p:cNvPr>
            <p:cNvSpPr/>
            <p:nvPr/>
          </p:nvSpPr>
          <p:spPr>
            <a:xfrm>
              <a:off x="2692783" y="5579907"/>
              <a:ext cx="2549766" cy="376449"/>
            </a:xfrm>
            <a:prstGeom prst="roundRect">
              <a:avLst/>
            </a:prstGeom>
            <a:solidFill>
              <a:srgbClr val="4472C4"/>
            </a:solidFill>
            <a:ln w="12700" cap="flat" cmpd="sng" algn="ctr">
              <a:noFill/>
              <a:prstDash val="solid"/>
            </a:ln>
            <a:effectLst/>
          </p:spPr>
          <p:txBody>
            <a:bodyPr rtlCol="0" anchor="ctr"/>
            <a:lstStyle/>
            <a:p>
              <a:pPr algn="ctr" defTabSz="896386">
                <a:defRPr/>
              </a:pPr>
              <a:r>
                <a:rPr lang="ja-JP" altLang="en-US" sz="1372" kern="0" dirty="0">
                  <a:solidFill>
                    <a:prstClr val="white"/>
                  </a:solidFill>
                  <a:latin typeface="Trebuchet MS" panose="020B0603020202020204"/>
                  <a:ea typeface="ＭＳ Ｐゴシック" charset="-128"/>
                  <a:cs typeface=""/>
                </a:rPr>
                <a:t>補修・改善</a:t>
              </a:r>
            </a:p>
          </p:txBody>
        </p:sp>
      </p:grpSp>
    </p:spTree>
    <p:extLst>
      <p:ext uri="{BB962C8B-B14F-4D97-AF65-F5344CB8AC3E}">
        <p14:creationId xmlns:p14="http://schemas.microsoft.com/office/powerpoint/2010/main" val="2062589665"/>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AB1BE2-4594-4884-8D2F-1BAA8812E2EF}"/>
              </a:ext>
            </a:extLst>
          </p:cNvPr>
          <p:cNvSpPr>
            <a:spLocks noGrp="1"/>
          </p:cNvSpPr>
          <p:nvPr>
            <p:ph type="title"/>
          </p:nvPr>
        </p:nvSpPr>
        <p:spPr/>
        <p:txBody>
          <a:bodyPr/>
          <a:lstStyle/>
          <a:p>
            <a:r>
              <a:rPr lang="ja-JP" altLang="en-US" dirty="0"/>
              <a:t>まずは封じ込め</a:t>
            </a:r>
            <a:endParaRPr kumimoji="1" lang="ja-JP" altLang="en-US" dirty="0"/>
          </a:p>
        </p:txBody>
      </p:sp>
      <p:sp>
        <p:nvSpPr>
          <p:cNvPr id="3" name="四角形: 角を丸くする 2">
            <a:extLst>
              <a:ext uri="{FF2B5EF4-FFF2-40B4-BE49-F238E27FC236}">
                <a16:creationId xmlns:a16="http://schemas.microsoft.com/office/drawing/2014/main" id="{80E4E5E0-6416-49D5-A916-EC0BE57C01BA}"/>
              </a:ext>
            </a:extLst>
          </p:cNvPr>
          <p:cNvSpPr/>
          <p:nvPr/>
        </p:nvSpPr>
        <p:spPr bwMode="auto">
          <a:xfrm>
            <a:off x="858983" y="2895599"/>
            <a:ext cx="1558636" cy="949036"/>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ja-JP" altLang="en-US" sz="2400" dirty="0">
                <a:gradFill>
                  <a:gsLst>
                    <a:gs pos="0">
                      <a:srgbClr val="FFFFFF"/>
                    </a:gs>
                    <a:gs pos="100000">
                      <a:srgbClr val="FFFFFF"/>
                    </a:gs>
                  </a:gsLst>
                  <a:lin ang="5400000" scaled="0"/>
                </a:gradFill>
                <a:ea typeface="Segoe UI" pitchFamily="34" charset="0"/>
                <a:cs typeface="Segoe UI" pitchFamily="34" charset="0"/>
              </a:rPr>
              <a:t>検知</a:t>
            </a:r>
          </a:p>
        </p:txBody>
      </p:sp>
      <p:sp>
        <p:nvSpPr>
          <p:cNvPr id="4" name="四角形: 角を丸くする 3">
            <a:extLst>
              <a:ext uri="{FF2B5EF4-FFF2-40B4-BE49-F238E27FC236}">
                <a16:creationId xmlns:a16="http://schemas.microsoft.com/office/drawing/2014/main" id="{AFC87F3D-1BE3-42A5-ABAB-0657BFD5C269}"/>
              </a:ext>
            </a:extLst>
          </p:cNvPr>
          <p:cNvSpPr/>
          <p:nvPr/>
        </p:nvSpPr>
        <p:spPr bwMode="auto">
          <a:xfrm>
            <a:off x="3013365" y="2895599"/>
            <a:ext cx="1801090" cy="949036"/>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ja-JP" altLang="en-US" sz="2400" dirty="0">
                <a:gradFill>
                  <a:gsLst>
                    <a:gs pos="0">
                      <a:srgbClr val="FFFFFF"/>
                    </a:gs>
                    <a:gs pos="100000">
                      <a:srgbClr val="FFFFFF"/>
                    </a:gs>
                  </a:gsLst>
                  <a:lin ang="5400000" scaled="0"/>
                </a:gradFill>
                <a:ea typeface="Segoe UI" pitchFamily="34" charset="0"/>
                <a:cs typeface="Segoe UI" pitchFamily="34" charset="0"/>
              </a:rPr>
              <a:t>封じ込め</a:t>
            </a:r>
          </a:p>
        </p:txBody>
      </p:sp>
      <p:sp>
        <p:nvSpPr>
          <p:cNvPr id="5" name="四角形: 角を丸くする 4">
            <a:extLst>
              <a:ext uri="{FF2B5EF4-FFF2-40B4-BE49-F238E27FC236}">
                <a16:creationId xmlns:a16="http://schemas.microsoft.com/office/drawing/2014/main" id="{B27625AF-B56B-4949-B220-FD2838F39072}"/>
              </a:ext>
            </a:extLst>
          </p:cNvPr>
          <p:cNvSpPr/>
          <p:nvPr/>
        </p:nvSpPr>
        <p:spPr bwMode="auto">
          <a:xfrm>
            <a:off x="6040583" y="2216725"/>
            <a:ext cx="1551709" cy="949036"/>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ja-JP" altLang="en-US" sz="2400" dirty="0">
                <a:gradFill>
                  <a:gsLst>
                    <a:gs pos="0">
                      <a:srgbClr val="FFFFFF"/>
                    </a:gs>
                    <a:gs pos="100000">
                      <a:srgbClr val="FFFFFF"/>
                    </a:gs>
                  </a:gsLst>
                  <a:lin ang="5400000" scaled="0"/>
                </a:gradFill>
                <a:ea typeface="Segoe UI" pitchFamily="34" charset="0"/>
                <a:cs typeface="Segoe UI" pitchFamily="34" charset="0"/>
              </a:rPr>
              <a:t>復旧</a:t>
            </a:r>
          </a:p>
        </p:txBody>
      </p:sp>
      <p:sp>
        <p:nvSpPr>
          <p:cNvPr id="6" name="四角形: 角を丸くする 5">
            <a:extLst>
              <a:ext uri="{FF2B5EF4-FFF2-40B4-BE49-F238E27FC236}">
                <a16:creationId xmlns:a16="http://schemas.microsoft.com/office/drawing/2014/main" id="{45E27542-F6AD-40D2-A6FB-A491F01D5EC6}"/>
              </a:ext>
            </a:extLst>
          </p:cNvPr>
          <p:cNvSpPr/>
          <p:nvPr/>
        </p:nvSpPr>
        <p:spPr bwMode="auto">
          <a:xfrm>
            <a:off x="6040583" y="3581400"/>
            <a:ext cx="1551709" cy="949036"/>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ja-JP" altLang="en-US" sz="2400" dirty="0">
                <a:gradFill>
                  <a:gsLst>
                    <a:gs pos="0">
                      <a:srgbClr val="FFFFFF"/>
                    </a:gs>
                    <a:gs pos="100000">
                      <a:srgbClr val="FFFFFF"/>
                    </a:gs>
                  </a:gsLst>
                  <a:lin ang="5400000" scaled="0"/>
                </a:gradFill>
                <a:ea typeface="Segoe UI" pitchFamily="34" charset="0"/>
                <a:cs typeface="Segoe UI" pitchFamily="34" charset="0"/>
              </a:rPr>
              <a:t>調査</a:t>
            </a:r>
          </a:p>
        </p:txBody>
      </p:sp>
      <p:sp>
        <p:nvSpPr>
          <p:cNvPr id="7" name="四角形: 角を丸くする 6">
            <a:extLst>
              <a:ext uri="{FF2B5EF4-FFF2-40B4-BE49-F238E27FC236}">
                <a16:creationId xmlns:a16="http://schemas.microsoft.com/office/drawing/2014/main" id="{044D9B63-DE97-4898-819E-59F03934877D}"/>
              </a:ext>
            </a:extLst>
          </p:cNvPr>
          <p:cNvSpPr/>
          <p:nvPr/>
        </p:nvSpPr>
        <p:spPr bwMode="auto">
          <a:xfrm>
            <a:off x="8437419" y="2796886"/>
            <a:ext cx="3089564" cy="949036"/>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ja-JP" altLang="en-US" sz="2400" dirty="0">
                <a:gradFill>
                  <a:gsLst>
                    <a:gs pos="0">
                      <a:srgbClr val="FFFFFF"/>
                    </a:gs>
                    <a:gs pos="100000">
                      <a:srgbClr val="FFFFFF"/>
                    </a:gs>
                  </a:gsLst>
                  <a:lin ang="5400000" scaled="0"/>
                </a:gradFill>
                <a:ea typeface="Segoe UI" pitchFamily="34" charset="0"/>
                <a:cs typeface="Segoe UI" pitchFamily="34" charset="0"/>
              </a:rPr>
              <a:t>改善</a:t>
            </a:r>
            <a:r>
              <a:rPr lang="ja-JP" altLang="en-US" sz="2400" dirty="0">
                <a:gradFill>
                  <a:gsLst>
                    <a:gs pos="0">
                      <a:srgbClr val="FFFFFF"/>
                    </a:gs>
                    <a:gs pos="100000">
                      <a:srgbClr val="FFFFFF"/>
                    </a:gs>
                  </a:gsLst>
                  <a:lin ang="5400000" scaled="0"/>
                </a:gradFill>
                <a:ea typeface="Segoe UI" pitchFamily="34" charset="0"/>
                <a:cs typeface="Segoe UI" pitchFamily="34" charset="0"/>
              </a:rPr>
              <a:t>・</a:t>
            </a:r>
            <a:r>
              <a:rPr kumimoji="1" lang="ja-JP" altLang="en-US" sz="2400" dirty="0">
                <a:gradFill>
                  <a:gsLst>
                    <a:gs pos="0">
                      <a:srgbClr val="FFFFFF"/>
                    </a:gs>
                    <a:gs pos="100000">
                      <a:srgbClr val="FFFFFF"/>
                    </a:gs>
                  </a:gsLst>
                  <a:lin ang="5400000" scaled="0"/>
                </a:gradFill>
                <a:ea typeface="Segoe UI" pitchFamily="34" charset="0"/>
                <a:cs typeface="Segoe UI" pitchFamily="34" charset="0"/>
              </a:rPr>
              <a:t>回復・維持</a:t>
            </a:r>
          </a:p>
        </p:txBody>
      </p:sp>
      <p:cxnSp>
        <p:nvCxnSpPr>
          <p:cNvPr id="9" name="直線矢印コネクタ 8">
            <a:extLst>
              <a:ext uri="{FF2B5EF4-FFF2-40B4-BE49-F238E27FC236}">
                <a16:creationId xmlns:a16="http://schemas.microsoft.com/office/drawing/2014/main" id="{C8658AB3-9332-4CA4-9D67-5653C94D7A7B}"/>
              </a:ext>
            </a:extLst>
          </p:cNvPr>
          <p:cNvCxnSpPr>
            <a:stCxn id="3" idx="3"/>
            <a:endCxn id="4" idx="1"/>
          </p:cNvCxnSpPr>
          <p:nvPr/>
        </p:nvCxnSpPr>
        <p:spPr>
          <a:xfrm>
            <a:off x="2417619" y="3370117"/>
            <a:ext cx="595746"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9BDD0E09-3553-45B2-A74D-2CF6CE99816E}"/>
              </a:ext>
            </a:extLst>
          </p:cNvPr>
          <p:cNvCxnSpPr>
            <a:cxnSpLocks/>
            <a:stCxn id="4" idx="3"/>
            <a:endCxn id="5" idx="1"/>
          </p:cNvCxnSpPr>
          <p:nvPr/>
        </p:nvCxnSpPr>
        <p:spPr>
          <a:xfrm flipV="1">
            <a:off x="4814455" y="2691243"/>
            <a:ext cx="1226128" cy="678874"/>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B905C4B1-0578-47E1-8CA6-B6954F751DF6}"/>
              </a:ext>
            </a:extLst>
          </p:cNvPr>
          <p:cNvCxnSpPr>
            <a:cxnSpLocks/>
            <a:stCxn id="4" idx="3"/>
            <a:endCxn id="6" idx="1"/>
          </p:cNvCxnSpPr>
          <p:nvPr/>
        </p:nvCxnSpPr>
        <p:spPr>
          <a:xfrm>
            <a:off x="4814455" y="3370117"/>
            <a:ext cx="1226128" cy="68580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2B7426A6-F6B4-495D-A47A-FD7E200C7FF3}"/>
              </a:ext>
            </a:extLst>
          </p:cNvPr>
          <p:cNvCxnSpPr>
            <a:cxnSpLocks/>
            <a:stCxn id="5" idx="3"/>
            <a:endCxn id="7" idx="1"/>
          </p:cNvCxnSpPr>
          <p:nvPr/>
        </p:nvCxnSpPr>
        <p:spPr>
          <a:xfrm>
            <a:off x="7592292" y="2691243"/>
            <a:ext cx="845127" cy="58016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5C9F0FB5-D9C4-4021-B6A6-4B0537A68E3B}"/>
              </a:ext>
            </a:extLst>
          </p:cNvPr>
          <p:cNvCxnSpPr>
            <a:cxnSpLocks/>
            <a:stCxn id="6" idx="3"/>
            <a:endCxn id="7" idx="1"/>
          </p:cNvCxnSpPr>
          <p:nvPr/>
        </p:nvCxnSpPr>
        <p:spPr>
          <a:xfrm flipV="1">
            <a:off x="7592292" y="3271404"/>
            <a:ext cx="845127" cy="784514"/>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F8CE5E2B-F97A-4CB8-BE10-7D92867E8BC4}"/>
              </a:ext>
            </a:extLst>
          </p:cNvPr>
          <p:cNvCxnSpPr/>
          <p:nvPr/>
        </p:nvCxnSpPr>
        <p:spPr>
          <a:xfrm>
            <a:off x="5202383" y="1773381"/>
            <a:ext cx="0" cy="3622964"/>
          </a:xfrm>
          <a:prstGeom prst="line">
            <a:avLst/>
          </a:prstGeom>
          <a:ln>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7B24F2FC-8EC1-49AD-9E25-0DB446812A91}"/>
              </a:ext>
            </a:extLst>
          </p:cNvPr>
          <p:cNvSpPr txBox="1"/>
          <p:nvPr/>
        </p:nvSpPr>
        <p:spPr>
          <a:xfrm>
            <a:off x="2691251" y="3941520"/>
            <a:ext cx="2445317" cy="1808765"/>
          </a:xfrm>
          <a:prstGeom prst="rect">
            <a:avLst/>
          </a:prstGeom>
          <a:noFill/>
        </p:spPr>
        <p:txBody>
          <a:bodyPr wrap="square" lIns="182880" tIns="146304" rIns="182880" bIns="146304" rtlCol="0">
            <a:spAutoFit/>
          </a:bodyPr>
          <a:lstStyle/>
          <a:p>
            <a:pPr>
              <a:lnSpc>
                <a:spcPct val="90000"/>
              </a:lnSpc>
              <a:spcAft>
                <a:spcPts val="600"/>
              </a:spcAft>
            </a:pPr>
            <a:r>
              <a:rPr kumimoji="1" lang="ja-JP" altLang="en-US" sz="1400" dirty="0">
                <a:gradFill>
                  <a:gsLst>
                    <a:gs pos="2917">
                      <a:schemeClr val="tx1"/>
                    </a:gs>
                    <a:gs pos="30000">
                      <a:schemeClr val="tx1"/>
                    </a:gs>
                  </a:gsLst>
                  <a:lin ang="5400000" scaled="0"/>
                </a:gradFill>
              </a:rPr>
              <a:t>これ以上被害が広がらないことを確認</a:t>
            </a:r>
            <a:endParaRPr kumimoji="1" lang="en-US" altLang="ja-JP" sz="1400" dirty="0">
              <a:gradFill>
                <a:gsLst>
                  <a:gs pos="2917">
                    <a:schemeClr val="tx1"/>
                  </a:gs>
                  <a:gs pos="30000">
                    <a:schemeClr val="tx1"/>
                  </a:gs>
                </a:gsLst>
                <a:lin ang="5400000" scaled="0"/>
              </a:gradFill>
            </a:endParaRPr>
          </a:p>
          <a:p>
            <a:pPr>
              <a:lnSpc>
                <a:spcPct val="90000"/>
              </a:lnSpc>
              <a:spcAft>
                <a:spcPts val="600"/>
              </a:spcAft>
            </a:pPr>
            <a:r>
              <a:rPr lang="ja-JP" altLang="en-US" sz="1400" dirty="0">
                <a:gradFill>
                  <a:gsLst>
                    <a:gs pos="2917">
                      <a:schemeClr val="tx1"/>
                    </a:gs>
                    <a:gs pos="30000">
                      <a:schemeClr val="tx1"/>
                    </a:gs>
                  </a:gsLst>
                  <a:lin ang="5400000" scaled="0"/>
                </a:gradFill>
              </a:rPr>
              <a:t>その時点で社外に報告</a:t>
            </a:r>
            <a:endParaRPr lang="en-US" altLang="ja-JP" sz="1400" dirty="0">
              <a:gradFill>
                <a:gsLst>
                  <a:gs pos="2917">
                    <a:schemeClr val="tx1"/>
                  </a:gs>
                  <a:gs pos="30000">
                    <a:schemeClr val="tx1"/>
                  </a:gs>
                </a:gsLst>
                <a:lin ang="5400000" scaled="0"/>
              </a:gradFill>
            </a:endParaRPr>
          </a:p>
          <a:p>
            <a:pPr>
              <a:lnSpc>
                <a:spcPct val="90000"/>
              </a:lnSpc>
              <a:spcAft>
                <a:spcPts val="600"/>
              </a:spcAft>
            </a:pPr>
            <a:r>
              <a:rPr kumimoji="1" lang="ja-JP" altLang="en-US" sz="1400" dirty="0">
                <a:gradFill>
                  <a:gsLst>
                    <a:gs pos="2917">
                      <a:schemeClr val="tx1"/>
                    </a:gs>
                    <a:gs pos="30000">
                      <a:schemeClr val="tx1"/>
                    </a:gs>
                  </a:gsLst>
                  <a:lin ang="5400000" scaled="0"/>
                </a:gradFill>
              </a:rPr>
              <a:t>何を報告するのか、いつまでに報告したいのかを決めておくことで、ログ管理ができる</a:t>
            </a:r>
          </a:p>
        </p:txBody>
      </p:sp>
    </p:spTree>
    <p:extLst>
      <p:ext uri="{BB962C8B-B14F-4D97-AF65-F5344CB8AC3E}">
        <p14:creationId xmlns:p14="http://schemas.microsoft.com/office/powerpoint/2010/main" val="3129231587"/>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DD7C275-04BA-48E7-A265-51B4578E8902}"/>
              </a:ext>
            </a:extLst>
          </p:cNvPr>
          <p:cNvSpPr>
            <a:spLocks noGrp="1"/>
          </p:cNvSpPr>
          <p:nvPr>
            <p:ph type="title"/>
          </p:nvPr>
        </p:nvSpPr>
        <p:spPr/>
        <p:txBody>
          <a:bodyPr/>
          <a:lstStyle/>
          <a:p>
            <a:r>
              <a:rPr kumimoji="1" lang="ja-JP" altLang="en-US" dirty="0">
                <a:latin typeface="+mn-ea"/>
              </a:rPr>
              <a:t>ガバナンスと</a:t>
            </a:r>
            <a:r>
              <a:rPr kumimoji="1" lang="en-US" altLang="ja-JP" dirty="0">
                <a:latin typeface="+mn-ea"/>
              </a:rPr>
              <a:t>PDCA</a:t>
            </a:r>
            <a:r>
              <a:rPr kumimoji="1" lang="ja-JP" altLang="en-US" dirty="0">
                <a:latin typeface="+mn-ea"/>
              </a:rPr>
              <a:t>サイクル</a:t>
            </a:r>
          </a:p>
        </p:txBody>
      </p:sp>
      <p:grpSp>
        <p:nvGrpSpPr>
          <p:cNvPr id="5" name="グループ化 4">
            <a:extLst>
              <a:ext uri="{FF2B5EF4-FFF2-40B4-BE49-F238E27FC236}">
                <a16:creationId xmlns:a16="http://schemas.microsoft.com/office/drawing/2014/main" id="{CF30856A-3065-4210-B989-BA49AE720B0E}"/>
              </a:ext>
            </a:extLst>
          </p:cNvPr>
          <p:cNvGrpSpPr/>
          <p:nvPr/>
        </p:nvGrpSpPr>
        <p:grpSpPr>
          <a:xfrm>
            <a:off x="1832198" y="1357497"/>
            <a:ext cx="8266101" cy="4785395"/>
            <a:chOff x="1214783" y="1631036"/>
            <a:chExt cx="6746005" cy="3905384"/>
          </a:xfrm>
        </p:grpSpPr>
        <p:sp>
          <p:nvSpPr>
            <p:cNvPr id="6" name="角丸四角形 44">
              <a:extLst>
                <a:ext uri="{FF2B5EF4-FFF2-40B4-BE49-F238E27FC236}">
                  <a16:creationId xmlns:a16="http://schemas.microsoft.com/office/drawing/2014/main" id="{75AEEAC9-698C-4D30-8DBB-18B0D72D7912}"/>
                </a:ext>
              </a:extLst>
            </p:cNvPr>
            <p:cNvSpPr/>
            <p:nvPr/>
          </p:nvSpPr>
          <p:spPr>
            <a:xfrm>
              <a:off x="3673065" y="3076705"/>
              <a:ext cx="1738772" cy="741405"/>
            </a:xfrm>
            <a:prstGeom prst="roundRect">
              <a:avLst/>
            </a:prstGeom>
            <a:solidFill>
              <a:srgbClr val="418AB3"/>
            </a:solidFill>
            <a:ln w="12700" cap="flat" cmpd="sng" algn="ctr">
              <a:solidFill>
                <a:srgbClr val="418AB3">
                  <a:lumMod val="20000"/>
                  <a:lumOff val="8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white"/>
                  </a:solidFill>
                  <a:effectLst/>
                  <a:uLnTx/>
                  <a:uFillTx/>
                  <a:latin typeface="Meiryo" charset="-128"/>
                  <a:ea typeface="Meiryo" charset="-128"/>
                  <a:cs typeface="Meiryo" charset="-128"/>
                </a:rPr>
                <a:t>各部門の担当者</a:t>
              </a:r>
            </a:p>
          </p:txBody>
        </p:sp>
        <p:sp>
          <p:nvSpPr>
            <p:cNvPr id="7" name="角丸四角形 45">
              <a:extLst>
                <a:ext uri="{FF2B5EF4-FFF2-40B4-BE49-F238E27FC236}">
                  <a16:creationId xmlns:a16="http://schemas.microsoft.com/office/drawing/2014/main" id="{82927A17-4EF7-4356-AFE8-BAC15CA4F2FF}"/>
                </a:ext>
              </a:extLst>
            </p:cNvPr>
            <p:cNvSpPr/>
            <p:nvPr/>
          </p:nvSpPr>
          <p:spPr>
            <a:xfrm>
              <a:off x="3597873" y="3003268"/>
              <a:ext cx="1738772" cy="741405"/>
            </a:xfrm>
            <a:prstGeom prst="roundRect">
              <a:avLst/>
            </a:prstGeom>
            <a:solidFill>
              <a:srgbClr val="418AB3"/>
            </a:solidFill>
            <a:ln w="12700" cap="flat" cmpd="sng" algn="ctr">
              <a:solidFill>
                <a:srgbClr val="418AB3">
                  <a:lumMod val="20000"/>
                  <a:lumOff val="8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white"/>
                  </a:solidFill>
                  <a:effectLst/>
                  <a:uLnTx/>
                  <a:uFillTx/>
                  <a:latin typeface="Meiryo" charset="-128"/>
                  <a:ea typeface="Meiryo" charset="-128"/>
                  <a:cs typeface="Meiryo" charset="-128"/>
                </a:rPr>
                <a:t>各部門の担当者</a:t>
              </a:r>
            </a:p>
          </p:txBody>
        </p:sp>
        <p:sp>
          <p:nvSpPr>
            <p:cNvPr id="8" name="角丸四角形 46">
              <a:extLst>
                <a:ext uri="{FF2B5EF4-FFF2-40B4-BE49-F238E27FC236}">
                  <a16:creationId xmlns:a16="http://schemas.microsoft.com/office/drawing/2014/main" id="{5B2FC0C5-54D1-4377-BEE4-FF35F8D1AC96}"/>
                </a:ext>
              </a:extLst>
            </p:cNvPr>
            <p:cNvSpPr/>
            <p:nvPr/>
          </p:nvSpPr>
          <p:spPr>
            <a:xfrm>
              <a:off x="3523851" y="1862932"/>
              <a:ext cx="1738772" cy="741405"/>
            </a:xfrm>
            <a:prstGeom prst="roundRect">
              <a:avLst/>
            </a:prstGeom>
            <a:solidFill>
              <a:srgbClr val="418AB3"/>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white"/>
                  </a:solidFill>
                  <a:effectLst/>
                  <a:uLnTx/>
                  <a:uFillTx/>
                  <a:latin typeface="Meiryo" charset="-128"/>
                  <a:ea typeface="Meiryo" charset="-128"/>
                  <a:cs typeface="Meiryo" charset="-128"/>
                </a:rPr>
                <a:t>経営者</a:t>
              </a:r>
              <a:endParaRPr kumimoji="0" lang="en-US" altLang="ja-JP" sz="1400" b="0" i="0" u="none" strike="noStrike" kern="0" cap="none" spc="0" normalizeH="0" baseline="0" noProof="0" dirty="0">
                <a:ln>
                  <a:noFill/>
                </a:ln>
                <a:solidFill>
                  <a:prstClr val="white"/>
                </a:solidFill>
                <a:effectLst/>
                <a:uLnTx/>
                <a:uFillTx/>
                <a:latin typeface="Meiryo" charset="-128"/>
                <a:ea typeface="Meiryo" charset="-128"/>
                <a:cs typeface="Meiryo" charset="-128"/>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white"/>
                  </a:solidFill>
                  <a:effectLst/>
                  <a:uLnTx/>
                  <a:uFillTx/>
                  <a:latin typeface="Meiryo" charset="-128"/>
                  <a:ea typeface="Meiryo" charset="-128"/>
                  <a:cs typeface="Meiryo" charset="-128"/>
                </a:rPr>
                <a:t>（責任者）</a:t>
              </a:r>
            </a:p>
          </p:txBody>
        </p:sp>
        <p:sp>
          <p:nvSpPr>
            <p:cNvPr id="9" name="角丸四角形 47">
              <a:extLst>
                <a:ext uri="{FF2B5EF4-FFF2-40B4-BE49-F238E27FC236}">
                  <a16:creationId xmlns:a16="http://schemas.microsoft.com/office/drawing/2014/main" id="{66EC36ED-C71E-40FA-A9C7-5E9A39D42FC2}"/>
                </a:ext>
              </a:extLst>
            </p:cNvPr>
            <p:cNvSpPr/>
            <p:nvPr/>
          </p:nvSpPr>
          <p:spPr>
            <a:xfrm>
              <a:off x="1446857" y="1869992"/>
              <a:ext cx="1738772" cy="741405"/>
            </a:xfrm>
            <a:prstGeom prst="roundRect">
              <a:avLst/>
            </a:prstGeom>
            <a:solidFill>
              <a:srgbClr val="418AB3"/>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white"/>
                  </a:solidFill>
                  <a:effectLst/>
                  <a:uLnTx/>
                  <a:uFillTx/>
                  <a:latin typeface="Meiryo" charset="-128"/>
                  <a:ea typeface="Meiryo" charset="-128"/>
                  <a:cs typeface="Meiryo" charset="-128"/>
                </a:rPr>
                <a:t>ステークホルダー</a:t>
              </a:r>
              <a:endParaRPr kumimoji="0" lang="en-US" altLang="ja-JP" sz="1400" b="0" i="0" u="none" strike="noStrike" kern="0" cap="none" spc="0" normalizeH="0" baseline="0" noProof="0" dirty="0">
                <a:ln>
                  <a:noFill/>
                </a:ln>
                <a:solidFill>
                  <a:prstClr val="white"/>
                </a:solidFill>
                <a:effectLst/>
                <a:uLnTx/>
                <a:uFillTx/>
                <a:latin typeface="Meiryo" charset="-128"/>
                <a:ea typeface="Meiryo" charset="-128"/>
                <a:cs typeface="Meiryo" charset="-128"/>
              </a:endParaRPr>
            </a:p>
          </p:txBody>
        </p:sp>
        <p:cxnSp>
          <p:nvCxnSpPr>
            <p:cNvPr id="10" name="直線矢印コネクタ 9">
              <a:extLst>
                <a:ext uri="{FF2B5EF4-FFF2-40B4-BE49-F238E27FC236}">
                  <a16:creationId xmlns:a16="http://schemas.microsoft.com/office/drawing/2014/main" id="{18E0901B-AA63-4134-8D74-C6871802560A}"/>
                </a:ext>
              </a:extLst>
            </p:cNvPr>
            <p:cNvCxnSpPr/>
            <p:nvPr/>
          </p:nvCxnSpPr>
          <p:spPr>
            <a:xfrm flipH="1">
              <a:off x="3185629" y="2233635"/>
              <a:ext cx="338222" cy="7060"/>
            </a:xfrm>
            <a:prstGeom prst="straightConnector1">
              <a:avLst/>
            </a:prstGeom>
            <a:noFill/>
            <a:ln w="50800" cap="flat" cmpd="sng" algn="ctr">
              <a:solidFill>
                <a:srgbClr val="418AB3"/>
              </a:solidFill>
              <a:prstDash val="solid"/>
              <a:tailEnd type="triangle"/>
            </a:ln>
            <a:effectLst/>
          </p:spPr>
        </p:cxnSp>
        <p:sp>
          <p:nvSpPr>
            <p:cNvPr id="11" name="角丸四角形 49">
              <a:extLst>
                <a:ext uri="{FF2B5EF4-FFF2-40B4-BE49-F238E27FC236}">
                  <a16:creationId xmlns:a16="http://schemas.microsoft.com/office/drawing/2014/main" id="{908C8258-E6E9-4BC6-AA2D-71762328D1DE}"/>
                </a:ext>
              </a:extLst>
            </p:cNvPr>
            <p:cNvSpPr/>
            <p:nvPr/>
          </p:nvSpPr>
          <p:spPr>
            <a:xfrm>
              <a:off x="3523851" y="2929246"/>
              <a:ext cx="1738772" cy="741405"/>
            </a:xfrm>
            <a:prstGeom prst="roundRect">
              <a:avLst/>
            </a:prstGeom>
            <a:solidFill>
              <a:srgbClr val="418AB3"/>
            </a:solidFill>
            <a:ln w="12700" cap="flat" cmpd="sng" algn="ctr">
              <a:solidFill>
                <a:srgbClr val="418AB3">
                  <a:lumMod val="20000"/>
                  <a:lumOff val="8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white"/>
                  </a:solidFill>
                  <a:effectLst/>
                  <a:uLnTx/>
                  <a:uFillTx/>
                  <a:latin typeface="Meiryo" charset="-128"/>
                  <a:ea typeface="Meiryo" charset="-128"/>
                  <a:cs typeface="Meiryo" charset="-128"/>
                </a:rPr>
                <a:t>各部門の担当者</a:t>
              </a:r>
            </a:p>
          </p:txBody>
        </p:sp>
        <p:cxnSp>
          <p:nvCxnSpPr>
            <p:cNvPr id="12" name="直線矢印コネクタ 11">
              <a:extLst>
                <a:ext uri="{FF2B5EF4-FFF2-40B4-BE49-F238E27FC236}">
                  <a16:creationId xmlns:a16="http://schemas.microsoft.com/office/drawing/2014/main" id="{CD135251-15C4-4F17-8004-4AA8E50C63F1}"/>
                </a:ext>
              </a:extLst>
            </p:cNvPr>
            <p:cNvCxnSpPr/>
            <p:nvPr/>
          </p:nvCxnSpPr>
          <p:spPr>
            <a:xfrm flipV="1">
              <a:off x="4393237" y="2604337"/>
              <a:ext cx="0" cy="324909"/>
            </a:xfrm>
            <a:prstGeom prst="straightConnector1">
              <a:avLst/>
            </a:prstGeom>
            <a:noFill/>
            <a:ln w="50800" cap="flat" cmpd="sng" algn="ctr">
              <a:solidFill>
                <a:srgbClr val="418AB3"/>
              </a:solidFill>
              <a:prstDash val="solid"/>
              <a:tailEnd type="triangle"/>
            </a:ln>
            <a:effectLst/>
          </p:spPr>
        </p:cxnSp>
        <p:sp>
          <p:nvSpPr>
            <p:cNvPr id="13" name="角丸四角形 51">
              <a:extLst>
                <a:ext uri="{FF2B5EF4-FFF2-40B4-BE49-F238E27FC236}">
                  <a16:creationId xmlns:a16="http://schemas.microsoft.com/office/drawing/2014/main" id="{62A5922A-6A7D-401A-A9D6-2693272B0D57}"/>
                </a:ext>
              </a:extLst>
            </p:cNvPr>
            <p:cNvSpPr/>
            <p:nvPr/>
          </p:nvSpPr>
          <p:spPr>
            <a:xfrm>
              <a:off x="3673065" y="4278580"/>
              <a:ext cx="1738772" cy="741405"/>
            </a:xfrm>
            <a:prstGeom prst="roundRect">
              <a:avLst/>
            </a:prstGeom>
            <a:solidFill>
              <a:srgbClr val="418AB3"/>
            </a:solidFill>
            <a:ln w="12700" cap="flat" cmpd="sng" algn="ctr">
              <a:solidFill>
                <a:srgbClr val="418AB3">
                  <a:lumMod val="20000"/>
                  <a:lumOff val="8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white"/>
                  </a:solidFill>
                  <a:effectLst/>
                  <a:uLnTx/>
                  <a:uFillTx/>
                  <a:latin typeface="Meiryo" charset="-128"/>
                  <a:ea typeface="Meiryo" charset="-128"/>
                  <a:cs typeface="Meiryo" charset="-128"/>
                </a:rPr>
                <a:t>各部門の担当者</a:t>
              </a:r>
            </a:p>
          </p:txBody>
        </p:sp>
        <p:sp>
          <p:nvSpPr>
            <p:cNvPr id="14" name="角丸四角形 52">
              <a:extLst>
                <a:ext uri="{FF2B5EF4-FFF2-40B4-BE49-F238E27FC236}">
                  <a16:creationId xmlns:a16="http://schemas.microsoft.com/office/drawing/2014/main" id="{9E39D793-013E-4B04-BDAD-9954CE696BA0}"/>
                </a:ext>
              </a:extLst>
            </p:cNvPr>
            <p:cNvSpPr/>
            <p:nvPr/>
          </p:nvSpPr>
          <p:spPr>
            <a:xfrm>
              <a:off x="3597873" y="4205143"/>
              <a:ext cx="1738772" cy="741405"/>
            </a:xfrm>
            <a:prstGeom prst="roundRect">
              <a:avLst/>
            </a:prstGeom>
            <a:solidFill>
              <a:srgbClr val="418AB3"/>
            </a:solidFill>
            <a:ln w="12700" cap="flat" cmpd="sng" algn="ctr">
              <a:solidFill>
                <a:srgbClr val="418AB3">
                  <a:lumMod val="20000"/>
                  <a:lumOff val="8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white"/>
                  </a:solidFill>
                  <a:effectLst/>
                  <a:uLnTx/>
                  <a:uFillTx/>
                  <a:latin typeface="Meiryo" charset="-128"/>
                  <a:ea typeface="Meiryo" charset="-128"/>
                  <a:cs typeface="Meiryo" charset="-128"/>
                </a:rPr>
                <a:t>各部門の担当者</a:t>
              </a:r>
            </a:p>
          </p:txBody>
        </p:sp>
        <p:sp>
          <p:nvSpPr>
            <p:cNvPr id="15" name="角丸四角形 53">
              <a:extLst>
                <a:ext uri="{FF2B5EF4-FFF2-40B4-BE49-F238E27FC236}">
                  <a16:creationId xmlns:a16="http://schemas.microsoft.com/office/drawing/2014/main" id="{CDF05A4C-4AE5-4808-94E9-B851585815A4}"/>
                </a:ext>
              </a:extLst>
            </p:cNvPr>
            <p:cNvSpPr/>
            <p:nvPr/>
          </p:nvSpPr>
          <p:spPr>
            <a:xfrm>
              <a:off x="3523851" y="4131121"/>
              <a:ext cx="1738772" cy="741405"/>
            </a:xfrm>
            <a:prstGeom prst="roundRect">
              <a:avLst/>
            </a:prstGeom>
            <a:solidFill>
              <a:srgbClr val="418AB3"/>
            </a:solidFill>
            <a:ln w="12700" cap="flat" cmpd="sng" algn="ctr">
              <a:solidFill>
                <a:srgbClr val="418AB3">
                  <a:lumMod val="20000"/>
                  <a:lumOff val="8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white"/>
                  </a:solidFill>
                  <a:effectLst/>
                  <a:uLnTx/>
                  <a:uFillTx/>
                  <a:latin typeface="Meiryo" charset="-128"/>
                  <a:ea typeface="Meiryo" charset="-128"/>
                  <a:cs typeface="Meiryo" charset="-128"/>
                </a:rPr>
                <a:t>各現場</a:t>
              </a:r>
            </a:p>
          </p:txBody>
        </p:sp>
        <p:cxnSp>
          <p:nvCxnSpPr>
            <p:cNvPr id="16" name="直線矢印コネクタ 15">
              <a:extLst>
                <a:ext uri="{FF2B5EF4-FFF2-40B4-BE49-F238E27FC236}">
                  <a16:creationId xmlns:a16="http://schemas.microsoft.com/office/drawing/2014/main" id="{A43F0EF5-2DA1-45EF-AF97-988B64D1806B}"/>
                </a:ext>
              </a:extLst>
            </p:cNvPr>
            <p:cNvCxnSpPr/>
            <p:nvPr/>
          </p:nvCxnSpPr>
          <p:spPr>
            <a:xfrm flipV="1">
              <a:off x="4393237" y="3805632"/>
              <a:ext cx="0" cy="325490"/>
            </a:xfrm>
            <a:prstGeom prst="straightConnector1">
              <a:avLst/>
            </a:prstGeom>
            <a:noFill/>
            <a:ln w="50800" cap="flat" cmpd="sng" algn="ctr">
              <a:solidFill>
                <a:srgbClr val="418AB3"/>
              </a:solidFill>
              <a:prstDash val="solid"/>
              <a:tailEnd type="triangle"/>
            </a:ln>
            <a:effectLst/>
          </p:spPr>
        </p:cxnSp>
        <p:sp>
          <p:nvSpPr>
            <p:cNvPr id="17" name="角丸四角形 55">
              <a:extLst>
                <a:ext uri="{FF2B5EF4-FFF2-40B4-BE49-F238E27FC236}">
                  <a16:creationId xmlns:a16="http://schemas.microsoft.com/office/drawing/2014/main" id="{49A27D9B-48AA-4EB0-A129-2328CA4D819D}"/>
                </a:ext>
              </a:extLst>
            </p:cNvPr>
            <p:cNvSpPr/>
            <p:nvPr/>
          </p:nvSpPr>
          <p:spPr>
            <a:xfrm>
              <a:off x="1446857" y="4169057"/>
              <a:ext cx="1738772" cy="741405"/>
            </a:xfrm>
            <a:prstGeom prst="roundRect">
              <a:avLst/>
            </a:prstGeom>
            <a:solidFill>
              <a:srgbClr val="418AB3"/>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white"/>
                  </a:solidFill>
                  <a:effectLst/>
                  <a:uLnTx/>
                  <a:uFillTx/>
                  <a:latin typeface="Meiryo" charset="-128"/>
                  <a:ea typeface="Meiryo" charset="-128"/>
                  <a:cs typeface="Meiryo" charset="-128"/>
                </a:rPr>
                <a:t>それぞれの顧客</a:t>
              </a:r>
              <a:endParaRPr kumimoji="0" lang="en-US" altLang="ja-JP" sz="1400" b="0" i="0" u="none" strike="noStrike" kern="0" cap="none" spc="0" normalizeH="0" baseline="0" noProof="0" dirty="0">
                <a:ln>
                  <a:noFill/>
                </a:ln>
                <a:solidFill>
                  <a:prstClr val="white"/>
                </a:solidFill>
                <a:effectLst/>
                <a:uLnTx/>
                <a:uFillTx/>
                <a:latin typeface="Meiryo" charset="-128"/>
                <a:ea typeface="Meiryo" charset="-128"/>
                <a:cs typeface="Meiryo" charset="-128"/>
              </a:endParaRPr>
            </a:p>
          </p:txBody>
        </p:sp>
        <p:cxnSp>
          <p:nvCxnSpPr>
            <p:cNvPr id="18" name="直線矢印コネクタ 17">
              <a:extLst>
                <a:ext uri="{FF2B5EF4-FFF2-40B4-BE49-F238E27FC236}">
                  <a16:creationId xmlns:a16="http://schemas.microsoft.com/office/drawing/2014/main" id="{FA7348E2-E202-4F7C-BF36-C3895BC1FDA2}"/>
                </a:ext>
              </a:extLst>
            </p:cNvPr>
            <p:cNvCxnSpPr/>
            <p:nvPr/>
          </p:nvCxnSpPr>
          <p:spPr>
            <a:xfrm flipH="1">
              <a:off x="3113947" y="4670563"/>
              <a:ext cx="409904" cy="0"/>
            </a:xfrm>
            <a:prstGeom prst="straightConnector1">
              <a:avLst/>
            </a:prstGeom>
            <a:noFill/>
            <a:ln w="50800" cap="flat" cmpd="sng" algn="ctr">
              <a:solidFill>
                <a:srgbClr val="418AB3"/>
              </a:solidFill>
              <a:prstDash val="solid"/>
              <a:tailEnd type="triangle"/>
            </a:ln>
            <a:effectLst/>
          </p:spPr>
        </p:cxnSp>
        <p:cxnSp>
          <p:nvCxnSpPr>
            <p:cNvPr id="19" name="直線矢印コネクタ 18">
              <a:extLst>
                <a:ext uri="{FF2B5EF4-FFF2-40B4-BE49-F238E27FC236}">
                  <a16:creationId xmlns:a16="http://schemas.microsoft.com/office/drawing/2014/main" id="{862AE920-8C1B-4585-BD7D-5006A7F89E9F}"/>
                </a:ext>
              </a:extLst>
            </p:cNvPr>
            <p:cNvCxnSpPr/>
            <p:nvPr/>
          </p:nvCxnSpPr>
          <p:spPr>
            <a:xfrm>
              <a:off x="2316243" y="2611397"/>
              <a:ext cx="0" cy="1557660"/>
            </a:xfrm>
            <a:prstGeom prst="straightConnector1">
              <a:avLst/>
            </a:prstGeom>
            <a:noFill/>
            <a:ln w="19050" cap="flat" cmpd="sng" algn="ctr">
              <a:solidFill>
                <a:srgbClr val="418AB3"/>
              </a:solidFill>
              <a:prstDash val="dash"/>
              <a:headEnd type="triangle"/>
              <a:tailEnd type="triangle"/>
            </a:ln>
            <a:effectLst/>
          </p:spPr>
        </p:cxnSp>
        <p:sp>
          <p:nvSpPr>
            <p:cNvPr id="20" name="テキスト ボックス 19">
              <a:extLst>
                <a:ext uri="{FF2B5EF4-FFF2-40B4-BE49-F238E27FC236}">
                  <a16:creationId xmlns:a16="http://schemas.microsoft.com/office/drawing/2014/main" id="{C8C6877F-658B-4968-AC77-83EF30D63C28}"/>
                </a:ext>
              </a:extLst>
            </p:cNvPr>
            <p:cNvSpPr txBox="1"/>
            <p:nvPr/>
          </p:nvSpPr>
          <p:spPr>
            <a:xfrm>
              <a:off x="1684290" y="3236338"/>
              <a:ext cx="1261884" cy="307777"/>
            </a:xfrm>
            <a:prstGeom prst="rect">
              <a:avLst/>
            </a:prstGeom>
            <a:solidFill>
              <a:srgbClr val="F8F8F8"/>
            </a:solidFill>
            <a:ln>
              <a:noFill/>
            </a:ln>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0000"/>
                  </a:solidFill>
                  <a:effectLst/>
                  <a:uLnTx/>
                  <a:uFillTx/>
                  <a:latin typeface="Meiryo" charset="-128"/>
                  <a:ea typeface="Meiryo" charset="-128"/>
                  <a:cs typeface="Meiryo" charset="-128"/>
                </a:rPr>
                <a:t>一貫性の確保</a:t>
              </a:r>
            </a:p>
          </p:txBody>
        </p:sp>
        <p:sp>
          <p:nvSpPr>
            <p:cNvPr id="21" name="角丸四角形 59">
              <a:extLst>
                <a:ext uri="{FF2B5EF4-FFF2-40B4-BE49-F238E27FC236}">
                  <a16:creationId xmlns:a16="http://schemas.microsoft.com/office/drawing/2014/main" id="{2AC94184-DD24-4355-AC63-85A79982C7D2}"/>
                </a:ext>
              </a:extLst>
            </p:cNvPr>
            <p:cNvSpPr/>
            <p:nvPr/>
          </p:nvSpPr>
          <p:spPr>
            <a:xfrm>
              <a:off x="6018857" y="1862932"/>
              <a:ext cx="1738772" cy="741405"/>
            </a:xfrm>
            <a:prstGeom prst="roundRect">
              <a:avLst/>
            </a:prstGeom>
            <a:solidFill>
              <a:srgbClr val="A6B727"/>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white"/>
                  </a:solidFill>
                  <a:effectLst/>
                  <a:uLnTx/>
                  <a:uFillTx/>
                  <a:latin typeface="Meiryo" charset="-128"/>
                  <a:ea typeface="Meiryo" charset="-128"/>
                  <a:cs typeface="Meiryo" charset="-128"/>
                </a:rPr>
                <a:t>経営判断（</a:t>
              </a:r>
              <a:r>
                <a:rPr kumimoji="0" lang="en-US" altLang="ja-JP" sz="1400" b="0" i="0" u="none" strike="noStrike" kern="0" cap="none" spc="0" normalizeH="0" baseline="0" noProof="0" dirty="0">
                  <a:ln>
                    <a:noFill/>
                  </a:ln>
                  <a:solidFill>
                    <a:prstClr val="white"/>
                  </a:solidFill>
                  <a:effectLst/>
                  <a:uLnTx/>
                  <a:uFillTx/>
                  <a:latin typeface="Meiryo" charset="-128"/>
                  <a:ea typeface="Meiryo" charset="-128"/>
                  <a:cs typeface="Meiryo" charset="-128"/>
                </a:rPr>
                <a:t>A</a:t>
              </a:r>
              <a:r>
                <a:rPr kumimoji="0" lang="ja-JP" altLang="en-US" sz="1400" b="0" i="0" u="none" strike="noStrike" kern="0" cap="none" spc="0" normalizeH="0" baseline="0" noProof="0" dirty="0">
                  <a:ln>
                    <a:noFill/>
                  </a:ln>
                  <a:solidFill>
                    <a:prstClr val="white"/>
                  </a:solidFill>
                  <a:effectLst/>
                  <a:uLnTx/>
                  <a:uFillTx/>
                  <a:latin typeface="Meiryo" charset="-128"/>
                  <a:ea typeface="Meiryo" charset="-128"/>
                  <a:cs typeface="Meiryo" charset="-128"/>
                </a:rPr>
                <a:t>）</a:t>
              </a:r>
              <a:endParaRPr kumimoji="0" lang="en-US" altLang="ja-JP" sz="1400" b="0" i="0" u="none" strike="noStrike" kern="0" cap="none" spc="0" normalizeH="0" baseline="0" noProof="0" dirty="0">
                <a:ln>
                  <a:noFill/>
                </a:ln>
                <a:solidFill>
                  <a:prstClr val="white"/>
                </a:solidFill>
                <a:effectLst/>
                <a:uLnTx/>
                <a:uFillTx/>
                <a:latin typeface="Meiryo" charset="-128"/>
                <a:ea typeface="Meiryo" charset="-128"/>
                <a:cs typeface="Meiryo" charset="-128"/>
              </a:endParaRPr>
            </a:p>
          </p:txBody>
        </p:sp>
        <p:cxnSp>
          <p:nvCxnSpPr>
            <p:cNvPr id="22" name="直線矢印コネクタ 21">
              <a:extLst>
                <a:ext uri="{FF2B5EF4-FFF2-40B4-BE49-F238E27FC236}">
                  <a16:creationId xmlns:a16="http://schemas.microsoft.com/office/drawing/2014/main" id="{9D9AD538-7380-451C-99BD-CC68D9B4A8AA}"/>
                </a:ext>
              </a:extLst>
            </p:cNvPr>
            <p:cNvCxnSpPr/>
            <p:nvPr/>
          </p:nvCxnSpPr>
          <p:spPr>
            <a:xfrm>
              <a:off x="5262623" y="2233635"/>
              <a:ext cx="756234" cy="0"/>
            </a:xfrm>
            <a:prstGeom prst="straightConnector1">
              <a:avLst/>
            </a:prstGeom>
            <a:noFill/>
            <a:ln w="50800" cap="flat" cmpd="sng" algn="ctr">
              <a:solidFill>
                <a:srgbClr val="A6B727"/>
              </a:solidFill>
              <a:prstDash val="sysDot"/>
              <a:tailEnd type="triangle"/>
            </a:ln>
            <a:effectLst/>
          </p:spPr>
        </p:cxnSp>
        <p:sp>
          <p:nvSpPr>
            <p:cNvPr id="23" name="角丸四角形 61">
              <a:extLst>
                <a:ext uri="{FF2B5EF4-FFF2-40B4-BE49-F238E27FC236}">
                  <a16:creationId xmlns:a16="http://schemas.microsoft.com/office/drawing/2014/main" id="{E2949AC5-E0B9-451A-94BF-0770A725A120}"/>
                </a:ext>
              </a:extLst>
            </p:cNvPr>
            <p:cNvSpPr/>
            <p:nvPr/>
          </p:nvSpPr>
          <p:spPr>
            <a:xfrm>
              <a:off x="6018857" y="3002419"/>
              <a:ext cx="1738772" cy="741405"/>
            </a:xfrm>
            <a:prstGeom prst="roundRect">
              <a:avLst/>
            </a:prstGeom>
            <a:solidFill>
              <a:srgbClr val="A6B727"/>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white"/>
                  </a:solidFill>
                  <a:effectLst/>
                  <a:uLnTx/>
                  <a:uFillTx/>
                  <a:latin typeface="Meiryo" charset="-128"/>
                  <a:ea typeface="Meiryo" charset="-128"/>
                  <a:cs typeface="Meiryo" charset="-128"/>
                </a:rPr>
                <a:t>計画（</a:t>
              </a:r>
              <a:r>
                <a:rPr kumimoji="0" lang="en-US" altLang="ja-JP" sz="1400" b="0" i="0" u="none" strike="noStrike" kern="0" cap="none" spc="0" normalizeH="0" baseline="0" noProof="0" dirty="0">
                  <a:ln>
                    <a:noFill/>
                  </a:ln>
                  <a:solidFill>
                    <a:prstClr val="white"/>
                  </a:solidFill>
                  <a:effectLst/>
                  <a:uLnTx/>
                  <a:uFillTx/>
                  <a:latin typeface="Meiryo" charset="-128"/>
                  <a:ea typeface="Meiryo" charset="-128"/>
                  <a:cs typeface="Meiryo" charset="-128"/>
                </a:rPr>
                <a:t>P</a:t>
              </a:r>
              <a:r>
                <a:rPr kumimoji="0" lang="ja-JP" altLang="en-US" sz="1400" b="0" i="0" u="none" strike="noStrike" kern="0" cap="none" spc="0" normalizeH="0" baseline="0" noProof="0" dirty="0">
                  <a:ln>
                    <a:noFill/>
                  </a:ln>
                  <a:solidFill>
                    <a:prstClr val="white"/>
                  </a:solidFill>
                  <a:effectLst/>
                  <a:uLnTx/>
                  <a:uFillTx/>
                  <a:latin typeface="Meiryo" charset="-128"/>
                  <a:ea typeface="Meiryo" charset="-128"/>
                  <a:cs typeface="Meiryo" charset="-128"/>
                </a:rPr>
                <a:t>）</a:t>
              </a:r>
              <a:endParaRPr kumimoji="0" lang="en-US" altLang="ja-JP" sz="1400" b="0" i="0" u="none" strike="noStrike" kern="0" cap="none" spc="0" normalizeH="0" baseline="0" noProof="0" dirty="0">
                <a:ln>
                  <a:noFill/>
                </a:ln>
                <a:solidFill>
                  <a:prstClr val="white"/>
                </a:solidFill>
                <a:effectLst/>
                <a:uLnTx/>
                <a:uFillTx/>
                <a:latin typeface="Meiryo" charset="-128"/>
                <a:ea typeface="Meiryo" charset="-128"/>
                <a:cs typeface="Meiryo" charset="-128"/>
              </a:endParaRPr>
            </a:p>
          </p:txBody>
        </p:sp>
        <p:sp>
          <p:nvSpPr>
            <p:cNvPr id="24" name="角丸四角形 62">
              <a:extLst>
                <a:ext uri="{FF2B5EF4-FFF2-40B4-BE49-F238E27FC236}">
                  <a16:creationId xmlns:a16="http://schemas.microsoft.com/office/drawing/2014/main" id="{F56387FC-3E03-48FD-9CE3-5D03A35BA2C7}"/>
                </a:ext>
              </a:extLst>
            </p:cNvPr>
            <p:cNvSpPr/>
            <p:nvPr/>
          </p:nvSpPr>
          <p:spPr>
            <a:xfrm>
              <a:off x="6018857" y="4188122"/>
              <a:ext cx="1738772" cy="741405"/>
            </a:xfrm>
            <a:prstGeom prst="roundRect">
              <a:avLst/>
            </a:prstGeom>
            <a:solidFill>
              <a:srgbClr val="A6B727"/>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white"/>
                  </a:solidFill>
                  <a:effectLst/>
                  <a:uLnTx/>
                  <a:uFillTx/>
                  <a:latin typeface="Meiryo" charset="-128"/>
                  <a:ea typeface="Meiryo" charset="-128"/>
                  <a:cs typeface="Meiryo" charset="-128"/>
                </a:rPr>
                <a:t>実行（</a:t>
              </a:r>
              <a:r>
                <a:rPr kumimoji="0" lang="en-US" altLang="ja-JP" sz="1400" b="0" i="0" u="none" strike="noStrike" kern="0" cap="none" spc="0" normalizeH="0" baseline="0" noProof="0" dirty="0">
                  <a:ln>
                    <a:noFill/>
                  </a:ln>
                  <a:solidFill>
                    <a:prstClr val="white"/>
                  </a:solidFill>
                  <a:effectLst/>
                  <a:uLnTx/>
                  <a:uFillTx/>
                  <a:latin typeface="Meiryo" charset="-128"/>
                  <a:ea typeface="Meiryo" charset="-128"/>
                  <a:cs typeface="Meiryo" charset="-128"/>
                </a:rPr>
                <a:t>D</a:t>
              </a:r>
              <a:r>
                <a:rPr kumimoji="0" lang="ja-JP" altLang="en-US" sz="1400" b="0" i="0" u="none" strike="noStrike" kern="0" cap="none" spc="0" normalizeH="0" baseline="0" noProof="0" dirty="0">
                  <a:ln>
                    <a:noFill/>
                  </a:ln>
                  <a:solidFill>
                    <a:prstClr val="white"/>
                  </a:solidFill>
                  <a:effectLst/>
                  <a:uLnTx/>
                  <a:uFillTx/>
                  <a:latin typeface="Meiryo" charset="-128"/>
                  <a:ea typeface="Meiryo" charset="-128"/>
                  <a:cs typeface="Meiryo" charset="-128"/>
                </a:rPr>
                <a:t>）</a:t>
              </a:r>
              <a:endParaRPr kumimoji="0" lang="en-US" altLang="ja-JP" sz="1400" b="0" i="0" u="none" strike="noStrike" kern="0" cap="none" spc="0" normalizeH="0" baseline="0" noProof="0" dirty="0">
                <a:ln>
                  <a:noFill/>
                </a:ln>
                <a:solidFill>
                  <a:prstClr val="white"/>
                </a:solidFill>
                <a:effectLst/>
                <a:uLnTx/>
                <a:uFillTx/>
                <a:latin typeface="Meiryo" charset="-128"/>
                <a:ea typeface="Meiryo" charset="-128"/>
                <a:cs typeface="Meiryo" charset="-128"/>
              </a:endParaRPr>
            </a:p>
          </p:txBody>
        </p:sp>
        <p:cxnSp>
          <p:nvCxnSpPr>
            <p:cNvPr id="25" name="直線矢印コネクタ 24">
              <a:extLst>
                <a:ext uri="{FF2B5EF4-FFF2-40B4-BE49-F238E27FC236}">
                  <a16:creationId xmlns:a16="http://schemas.microsoft.com/office/drawing/2014/main" id="{F6401304-E735-4AB0-80CF-EAF0C8FF4CB3}"/>
                </a:ext>
              </a:extLst>
            </p:cNvPr>
            <p:cNvCxnSpPr/>
            <p:nvPr/>
          </p:nvCxnSpPr>
          <p:spPr>
            <a:xfrm>
              <a:off x="6888243" y="2604337"/>
              <a:ext cx="0" cy="398082"/>
            </a:xfrm>
            <a:prstGeom prst="straightConnector1">
              <a:avLst/>
            </a:prstGeom>
            <a:noFill/>
            <a:ln w="50800" cap="flat" cmpd="sng" algn="ctr">
              <a:solidFill>
                <a:srgbClr val="A6B727"/>
              </a:solidFill>
              <a:prstDash val="solid"/>
              <a:tailEnd type="triangle"/>
            </a:ln>
            <a:effectLst/>
          </p:spPr>
        </p:cxnSp>
        <p:cxnSp>
          <p:nvCxnSpPr>
            <p:cNvPr id="26" name="直線矢印コネクタ 25">
              <a:extLst>
                <a:ext uri="{FF2B5EF4-FFF2-40B4-BE49-F238E27FC236}">
                  <a16:creationId xmlns:a16="http://schemas.microsoft.com/office/drawing/2014/main" id="{82A041C2-E3F3-4085-99A1-71B87632923B}"/>
                </a:ext>
              </a:extLst>
            </p:cNvPr>
            <p:cNvCxnSpPr/>
            <p:nvPr/>
          </p:nvCxnSpPr>
          <p:spPr>
            <a:xfrm>
              <a:off x="6888243" y="3743824"/>
              <a:ext cx="0" cy="444298"/>
            </a:xfrm>
            <a:prstGeom prst="straightConnector1">
              <a:avLst/>
            </a:prstGeom>
            <a:noFill/>
            <a:ln w="50800" cap="flat" cmpd="sng" algn="ctr">
              <a:solidFill>
                <a:srgbClr val="A6B727"/>
              </a:solidFill>
              <a:prstDash val="solid"/>
              <a:tailEnd type="triangle"/>
            </a:ln>
            <a:effectLst/>
          </p:spPr>
        </p:cxnSp>
        <p:cxnSp>
          <p:nvCxnSpPr>
            <p:cNvPr id="27" name="直線矢印コネクタ 26">
              <a:extLst>
                <a:ext uri="{FF2B5EF4-FFF2-40B4-BE49-F238E27FC236}">
                  <a16:creationId xmlns:a16="http://schemas.microsoft.com/office/drawing/2014/main" id="{B9823AD2-B9D3-4951-9E3A-F6E74A1C461D}"/>
                </a:ext>
              </a:extLst>
            </p:cNvPr>
            <p:cNvCxnSpPr/>
            <p:nvPr/>
          </p:nvCxnSpPr>
          <p:spPr>
            <a:xfrm flipH="1" flipV="1">
              <a:off x="5406311" y="4558824"/>
              <a:ext cx="586420" cy="1"/>
            </a:xfrm>
            <a:prstGeom prst="straightConnector1">
              <a:avLst/>
            </a:prstGeom>
            <a:noFill/>
            <a:ln w="50800" cap="flat" cmpd="sng" algn="ctr">
              <a:solidFill>
                <a:srgbClr val="A6B727"/>
              </a:solidFill>
              <a:prstDash val="sysDot"/>
              <a:tailEnd type="triangle"/>
            </a:ln>
            <a:effectLst/>
          </p:spPr>
        </p:cxnSp>
        <p:sp>
          <p:nvSpPr>
            <p:cNvPr id="28" name="角丸四角形 66">
              <a:extLst>
                <a:ext uri="{FF2B5EF4-FFF2-40B4-BE49-F238E27FC236}">
                  <a16:creationId xmlns:a16="http://schemas.microsoft.com/office/drawing/2014/main" id="{4B21A50C-D700-4EB2-9EF1-FE96289C483C}"/>
                </a:ext>
              </a:extLst>
            </p:cNvPr>
            <p:cNvSpPr/>
            <p:nvPr/>
          </p:nvSpPr>
          <p:spPr>
            <a:xfrm>
              <a:off x="1214783" y="1631036"/>
              <a:ext cx="4364615" cy="3905384"/>
            </a:xfrm>
            <a:prstGeom prst="roundRect">
              <a:avLst>
                <a:gd name="adj" fmla="val 2473"/>
              </a:avLst>
            </a:prstGeom>
            <a:noFill/>
            <a:ln w="12700" cap="flat" cmpd="sng" algn="ctr">
              <a:solidFill>
                <a:srgbClr val="418AB3"/>
              </a:solidFill>
              <a:prstDash val="sysDash"/>
            </a:ln>
            <a:effectLst/>
          </p:spPr>
          <p:txBody>
            <a:bodyPr rtlCol="0" anchor="b"/>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0000"/>
                  </a:solidFill>
                  <a:effectLst/>
                  <a:uLnTx/>
                  <a:uFillTx/>
                  <a:latin typeface="Meiryo" charset="-128"/>
                  <a:ea typeface="Meiryo" charset="-128"/>
                  <a:cs typeface="Meiryo" charset="-128"/>
                </a:rPr>
                <a:t>連絡・情報収集（</a:t>
              </a:r>
              <a:r>
                <a:rPr kumimoji="0" lang="en-US" altLang="ja-JP" sz="1400" b="0" i="0" u="none" strike="noStrike" kern="0" cap="none" spc="0" normalizeH="0" baseline="0" noProof="0" dirty="0">
                  <a:ln>
                    <a:noFill/>
                  </a:ln>
                  <a:solidFill>
                    <a:srgbClr val="000000"/>
                  </a:solidFill>
                  <a:effectLst/>
                  <a:uLnTx/>
                  <a:uFillTx/>
                  <a:latin typeface="Meiryo" charset="-128"/>
                  <a:ea typeface="Meiryo" charset="-128"/>
                  <a:cs typeface="Meiryo" charset="-128"/>
                </a:rPr>
                <a:t>C</a:t>
              </a:r>
              <a:r>
                <a:rPr kumimoji="0" lang="ja-JP" altLang="en-US" sz="1400" b="0" i="0" u="none" strike="noStrike" kern="0" cap="none" spc="0" normalizeH="0" baseline="0" noProof="0" dirty="0">
                  <a:ln>
                    <a:noFill/>
                  </a:ln>
                  <a:solidFill>
                    <a:srgbClr val="000000"/>
                  </a:solidFill>
                  <a:effectLst/>
                  <a:uLnTx/>
                  <a:uFillTx/>
                  <a:latin typeface="Meiryo" charset="-128"/>
                  <a:ea typeface="Meiryo" charset="-128"/>
                  <a:cs typeface="Meiryo" charset="-128"/>
                </a:rPr>
                <a:t>）</a:t>
              </a:r>
            </a:p>
          </p:txBody>
        </p:sp>
        <p:sp>
          <p:nvSpPr>
            <p:cNvPr id="29" name="角丸四角形 67">
              <a:extLst>
                <a:ext uri="{FF2B5EF4-FFF2-40B4-BE49-F238E27FC236}">
                  <a16:creationId xmlns:a16="http://schemas.microsoft.com/office/drawing/2014/main" id="{4697E3F0-D186-4664-B924-EDA4E21B9168}"/>
                </a:ext>
              </a:extLst>
            </p:cNvPr>
            <p:cNvSpPr/>
            <p:nvPr/>
          </p:nvSpPr>
          <p:spPr>
            <a:xfrm>
              <a:off x="5748564" y="1631036"/>
              <a:ext cx="2212224" cy="3905384"/>
            </a:xfrm>
            <a:prstGeom prst="roundRect">
              <a:avLst>
                <a:gd name="adj" fmla="val 2473"/>
              </a:avLst>
            </a:prstGeom>
            <a:noFill/>
            <a:ln w="12700" cap="flat" cmpd="sng" algn="ctr">
              <a:solidFill>
                <a:srgbClr val="418AB3"/>
              </a:solidFill>
              <a:prstDash val="sysDash"/>
            </a:ln>
            <a:effectLst/>
          </p:spPr>
          <p:txBody>
            <a:bodyPr rtlCol="0" anchor="b"/>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0000"/>
                  </a:solidFill>
                  <a:effectLst/>
                  <a:uLnTx/>
                  <a:uFillTx/>
                  <a:latin typeface="Meiryo" charset="-128"/>
                  <a:ea typeface="Meiryo" charset="-128"/>
                  <a:cs typeface="Meiryo" charset="-128"/>
                </a:rPr>
                <a:t>マネジメント</a:t>
              </a:r>
            </a:p>
          </p:txBody>
        </p:sp>
        <p:cxnSp>
          <p:nvCxnSpPr>
            <p:cNvPr id="30" name="直線矢印コネクタ 29">
              <a:extLst>
                <a:ext uri="{FF2B5EF4-FFF2-40B4-BE49-F238E27FC236}">
                  <a16:creationId xmlns:a16="http://schemas.microsoft.com/office/drawing/2014/main" id="{FE0E687D-9DC9-4B1D-A8BF-234D3A5B2751}"/>
                </a:ext>
              </a:extLst>
            </p:cNvPr>
            <p:cNvCxnSpPr/>
            <p:nvPr/>
          </p:nvCxnSpPr>
          <p:spPr>
            <a:xfrm flipV="1">
              <a:off x="3131096" y="4411350"/>
              <a:ext cx="451959" cy="19315"/>
            </a:xfrm>
            <a:prstGeom prst="straightConnector1">
              <a:avLst/>
            </a:prstGeom>
            <a:noFill/>
            <a:ln w="50800" cap="flat" cmpd="sng" algn="ctr">
              <a:solidFill>
                <a:srgbClr val="418AB3"/>
              </a:solidFill>
              <a:prstDash val="solid"/>
              <a:tailEnd type="triangle"/>
            </a:ln>
            <a:effectLst/>
          </p:spPr>
        </p:cxnSp>
      </p:grpSp>
    </p:spTree>
    <p:extLst>
      <p:ext uri="{BB962C8B-B14F-4D97-AF65-F5344CB8AC3E}">
        <p14:creationId xmlns:p14="http://schemas.microsoft.com/office/powerpoint/2010/main" val="3690473490"/>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Group 116"/>
          <p:cNvGrpSpPr/>
          <p:nvPr/>
        </p:nvGrpSpPr>
        <p:grpSpPr>
          <a:xfrm>
            <a:off x="7261664" y="488"/>
            <a:ext cx="4937645" cy="6880151"/>
            <a:chOff x="7407275" y="1"/>
            <a:chExt cx="5036655" cy="7018112"/>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07275" y="1"/>
              <a:ext cx="5029200" cy="6994524"/>
            </a:xfrm>
            <a:prstGeom prst="rect">
              <a:avLst/>
            </a:prstGeom>
          </p:spPr>
        </p:pic>
        <p:sp>
          <p:nvSpPr>
            <p:cNvPr id="56" name="Rectangle 55"/>
            <p:cNvSpPr/>
            <p:nvPr/>
          </p:nvSpPr>
          <p:spPr bwMode="auto">
            <a:xfrm rot="16200000">
              <a:off x="6434595" y="1008778"/>
              <a:ext cx="6982016" cy="5036654"/>
            </a:xfrm>
            <a:prstGeom prst="rect">
              <a:avLst/>
            </a:prstGeom>
            <a:gradFill>
              <a:gsLst>
                <a:gs pos="73000">
                  <a:srgbClr val="000000">
                    <a:alpha val="0"/>
                  </a:srgbClr>
                </a:gs>
                <a:gs pos="17000">
                  <a:srgbClr val="000000">
                    <a:alpha val="4600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gr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3213" y="5799392"/>
            <a:ext cx="2193276" cy="806782"/>
          </a:xfrm>
          <a:prstGeom prst="rect">
            <a:avLst/>
          </a:prstGeom>
        </p:spPr>
      </p:pic>
      <p:sp>
        <p:nvSpPr>
          <p:cNvPr id="12" name="microsoft"/>
          <p:cNvSpPr/>
          <p:nvPr/>
        </p:nvSpPr>
        <p:spPr>
          <a:xfrm>
            <a:off x="309086" y="2204599"/>
            <a:ext cx="4731526" cy="778454"/>
          </a:xfrm>
          <a:prstGeom prst="rect">
            <a:avLst/>
          </a:prstGeom>
        </p:spPr>
        <p:txBody>
          <a:bodyPr wrap="square" anchor="ctr">
            <a:spAutoFit/>
          </a:bodyPr>
          <a:lstStyle/>
          <a:p>
            <a:pPr defTabSz="914102" fontAlgn="base">
              <a:lnSpc>
                <a:spcPct val="95000"/>
              </a:lnSpc>
              <a:spcBef>
                <a:spcPct val="0"/>
              </a:spcBef>
              <a:spcAft>
                <a:spcPts val="1176"/>
              </a:spcAft>
            </a:pPr>
            <a:r>
              <a:rPr lang="en-US" sz="4705" spc="-98" dirty="0">
                <a:ln w="3175">
                  <a:noFill/>
                </a:ln>
                <a:gradFill>
                  <a:gsLst>
                    <a:gs pos="24479">
                      <a:schemeClr val="tx1"/>
                    </a:gs>
                    <a:gs pos="94000">
                      <a:schemeClr val="tx1"/>
                    </a:gs>
                  </a:gsLst>
                  <a:lin ang="5400000" scaled="1"/>
                </a:gradFill>
                <a:latin typeface="Segoe UI Light"/>
                <a:ea typeface="Segoe UI" pitchFamily="34" charset="0"/>
                <a:cs typeface="Segoe UI" pitchFamily="34" charset="0"/>
              </a:rPr>
              <a:t>Microsoft Secure</a:t>
            </a:r>
          </a:p>
        </p:txBody>
      </p:sp>
      <p:sp>
        <p:nvSpPr>
          <p:cNvPr id="13" name="Rectangle 12"/>
          <p:cNvSpPr/>
          <p:nvPr/>
        </p:nvSpPr>
        <p:spPr>
          <a:xfrm>
            <a:off x="306591" y="3096973"/>
            <a:ext cx="6720778" cy="1697644"/>
          </a:xfrm>
          <a:prstGeom prst="rect">
            <a:avLst/>
          </a:prstGeom>
        </p:spPr>
        <p:txBody>
          <a:bodyPr wrap="square">
            <a:spAutoFit/>
          </a:bodyPr>
          <a:lstStyle/>
          <a:p>
            <a:pPr marL="28012" defTabSz="914102" fontAlgn="base">
              <a:lnSpc>
                <a:spcPct val="95000"/>
              </a:lnSpc>
              <a:spcBef>
                <a:spcPct val="0"/>
              </a:spcBef>
              <a:spcAft>
                <a:spcPct val="0"/>
              </a:spcAft>
            </a:pPr>
            <a:r>
              <a:rPr lang="ja-JP" altLang="en-US" sz="2745" dirty="0">
                <a:gradFill>
                  <a:gsLst>
                    <a:gs pos="24479">
                      <a:schemeClr val="tx1"/>
                    </a:gs>
                    <a:gs pos="94000">
                      <a:schemeClr val="tx1"/>
                    </a:gs>
                  </a:gsLst>
                  <a:lin ang="5400000" scaled="1"/>
                </a:gradFill>
                <a:latin typeface="Segoe UI Light"/>
                <a:cs typeface="Segoe UI Semilight" panose="020B0402040204020203" pitchFamily="34" charset="0"/>
              </a:rPr>
              <a:t>包括的なプラットフォーム、独自のインテリジェンス、幅広いパートナーシップを通じて、デジタルトランスフォーメーションによるセキュリティを確保します</a:t>
            </a:r>
            <a:endParaRPr lang="en-US" sz="2745" dirty="0">
              <a:gradFill>
                <a:gsLst>
                  <a:gs pos="24479">
                    <a:schemeClr val="tx1"/>
                  </a:gs>
                  <a:gs pos="94000">
                    <a:schemeClr val="tx1"/>
                  </a:gs>
                </a:gsLst>
                <a:lin ang="5400000" scaled="1"/>
              </a:gradFill>
              <a:latin typeface="Segoe UI Light"/>
              <a:cs typeface="Segoe UI Semilight" panose="020B0402040204020203" pitchFamily="34" charset="0"/>
            </a:endParaRPr>
          </a:p>
        </p:txBody>
      </p:sp>
      <p:cxnSp>
        <p:nvCxnSpPr>
          <p:cNvPr id="4" name="Straight Connector 3"/>
          <p:cNvCxnSpPr/>
          <p:nvPr/>
        </p:nvCxnSpPr>
        <p:spPr>
          <a:xfrm flipH="1" flipV="1">
            <a:off x="8807897" y="-103748"/>
            <a:ext cx="910111" cy="2305844"/>
          </a:xfrm>
          <a:prstGeom prst="line">
            <a:avLst/>
          </a:prstGeom>
          <a:ln w="19050" cap="rnd">
            <a:solidFill>
              <a:schemeClr val="bg1">
                <a:alpha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flipV="1">
            <a:off x="9895788" y="-126872"/>
            <a:ext cx="69949" cy="2253684"/>
          </a:xfrm>
          <a:prstGeom prst="line">
            <a:avLst/>
          </a:prstGeom>
          <a:ln w="19050" cap="rnd">
            <a:solidFill>
              <a:schemeClr val="bg1">
                <a:alpha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10342601" y="-149996"/>
            <a:ext cx="1200126" cy="2370604"/>
          </a:xfrm>
          <a:prstGeom prst="line">
            <a:avLst/>
          </a:prstGeom>
          <a:ln w="19050" cap="rnd">
            <a:solidFill>
              <a:schemeClr val="bg1">
                <a:alpha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8944060" y="3096974"/>
            <a:ext cx="3407841" cy="1882700"/>
          </a:xfrm>
          <a:prstGeom prst="line">
            <a:avLst/>
          </a:prstGeom>
          <a:ln w="19050" cap="rnd">
            <a:solidFill>
              <a:schemeClr val="bg1">
                <a:alpha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flipV="1">
            <a:off x="7905120" y="-320807"/>
            <a:ext cx="914069" cy="4632263"/>
          </a:xfrm>
          <a:prstGeom prst="line">
            <a:avLst/>
          </a:prstGeom>
          <a:ln w="19050" cap="rnd">
            <a:solidFill>
              <a:schemeClr val="bg1">
                <a:alpha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flipV="1">
            <a:off x="6928474" y="-320807"/>
            <a:ext cx="1754664" cy="4669326"/>
          </a:xfrm>
          <a:prstGeom prst="line">
            <a:avLst/>
          </a:prstGeom>
          <a:ln w="19050" cap="rnd">
            <a:solidFill>
              <a:srgbClr val="F8F8F8">
                <a:alpha val="50000"/>
              </a:srgb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0007612" y="2879914"/>
            <a:ext cx="1449818" cy="326537"/>
          </a:xfrm>
          <a:prstGeom prst="line">
            <a:avLst/>
          </a:prstGeom>
          <a:ln w="19050" cap="rnd">
            <a:solidFill>
              <a:schemeClr val="bg1">
                <a:alpha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11653523" y="1422222"/>
            <a:ext cx="625133" cy="1304890"/>
          </a:xfrm>
          <a:prstGeom prst="line">
            <a:avLst/>
          </a:prstGeom>
          <a:ln w="19050" cap="rnd">
            <a:solidFill>
              <a:schemeClr val="bg1">
                <a:alpha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11547799" y="-367057"/>
            <a:ext cx="578968" cy="3067405"/>
          </a:xfrm>
          <a:prstGeom prst="line">
            <a:avLst/>
          </a:prstGeom>
          <a:ln w="19050" cap="rnd">
            <a:solidFill>
              <a:schemeClr val="bg1">
                <a:alpha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8937727" y="4554666"/>
            <a:ext cx="3340929" cy="436069"/>
          </a:xfrm>
          <a:prstGeom prst="line">
            <a:avLst/>
          </a:prstGeom>
          <a:ln w="19050" cap="rnd">
            <a:solidFill>
              <a:schemeClr val="bg1">
                <a:alpha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7109073" y="2927230"/>
            <a:ext cx="281186" cy="624066"/>
          </a:xfrm>
          <a:prstGeom prst="line">
            <a:avLst/>
          </a:prstGeom>
          <a:ln w="19050" cap="rnd">
            <a:solidFill>
              <a:srgbClr val="F8F8F8">
                <a:alpha val="50000"/>
              </a:srgb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flipV="1">
            <a:off x="7568477" y="4000097"/>
            <a:ext cx="1369250" cy="990639"/>
          </a:xfrm>
          <a:prstGeom prst="line">
            <a:avLst/>
          </a:prstGeom>
          <a:ln w="19050" cap="rnd">
            <a:solidFill>
              <a:srgbClr val="F8F8F8">
                <a:alpha val="50000"/>
              </a:srgb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7692031" y="-343932"/>
            <a:ext cx="798273" cy="3835854"/>
          </a:xfrm>
          <a:prstGeom prst="line">
            <a:avLst/>
          </a:prstGeom>
          <a:ln w="19050" cap="rnd">
            <a:solidFill>
              <a:srgbClr val="F8F8F8">
                <a:alpha val="50000"/>
              </a:srgb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7568476" y="2879914"/>
            <a:ext cx="2428018" cy="1120183"/>
          </a:xfrm>
          <a:prstGeom prst="line">
            <a:avLst/>
          </a:prstGeom>
          <a:ln w="19050" cap="rnd">
            <a:solidFill>
              <a:srgbClr val="F8F8F8">
                <a:alpha val="50000"/>
              </a:srgb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8642895" y="-425860"/>
            <a:ext cx="495893" cy="1556817"/>
          </a:xfrm>
          <a:prstGeom prst="line">
            <a:avLst/>
          </a:prstGeom>
          <a:ln w="19050" cap="rnd">
            <a:solidFill>
              <a:srgbClr val="F8F8F8">
                <a:alpha val="50000"/>
              </a:srgb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8431969" y="-448985"/>
            <a:ext cx="645524" cy="1613769"/>
          </a:xfrm>
          <a:prstGeom prst="line">
            <a:avLst/>
          </a:prstGeom>
          <a:ln w="19050" cap="rnd">
            <a:solidFill>
              <a:srgbClr val="F8F8F8">
                <a:alpha val="50000"/>
              </a:srgb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9277309" y="-436920"/>
            <a:ext cx="328686" cy="1552433"/>
          </a:xfrm>
          <a:prstGeom prst="line">
            <a:avLst/>
          </a:prstGeom>
          <a:ln w="19050" cap="rnd">
            <a:solidFill>
              <a:srgbClr val="F8F8F8">
                <a:alpha val="50000"/>
              </a:srgb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9696470" y="-856110"/>
            <a:ext cx="589664" cy="1957559"/>
          </a:xfrm>
          <a:prstGeom prst="line">
            <a:avLst/>
          </a:prstGeom>
          <a:ln w="19050" cap="rnd">
            <a:solidFill>
              <a:srgbClr val="F8F8F8">
                <a:alpha val="50000"/>
              </a:srgb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10283323" y="-460045"/>
            <a:ext cx="1411996" cy="1550434"/>
          </a:xfrm>
          <a:prstGeom prst="line">
            <a:avLst/>
          </a:prstGeom>
          <a:ln w="19050" cap="rnd">
            <a:solidFill>
              <a:srgbClr val="F8F8F8">
                <a:alpha val="50000"/>
              </a:srgb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10280511" y="-867171"/>
            <a:ext cx="379059" cy="1957559"/>
          </a:xfrm>
          <a:prstGeom prst="line">
            <a:avLst/>
          </a:prstGeom>
          <a:ln w="19050" cap="rnd">
            <a:solidFill>
              <a:srgbClr val="F8F8F8">
                <a:alpha val="50000"/>
              </a:srgb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9676738" y="3201210"/>
            <a:ext cx="1790355" cy="326537"/>
          </a:xfrm>
          <a:prstGeom prst="line">
            <a:avLst/>
          </a:prstGeom>
          <a:ln w="19050" cap="rnd">
            <a:solidFill>
              <a:schemeClr val="bg1">
                <a:alpha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9426984" y="2191095"/>
            <a:ext cx="1160578" cy="1160578"/>
            <a:chOff x="5021637" y="-1038297"/>
            <a:chExt cx="1183850" cy="1183850"/>
          </a:xfrm>
        </p:grpSpPr>
        <p:sp>
          <p:nvSpPr>
            <p:cNvPr id="38" name="Arc 37"/>
            <p:cNvSpPr/>
            <p:nvPr/>
          </p:nvSpPr>
          <p:spPr>
            <a:xfrm rot="18900000">
              <a:off x="5381486" y="-678449"/>
              <a:ext cx="464158" cy="464158"/>
            </a:xfrm>
            <a:prstGeom prst="arc">
              <a:avLst/>
            </a:prstGeom>
            <a:ln w="317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39" name="Arc 38"/>
            <p:cNvSpPr/>
            <p:nvPr/>
          </p:nvSpPr>
          <p:spPr>
            <a:xfrm rot="18900000">
              <a:off x="5264818" y="-795117"/>
              <a:ext cx="697492" cy="697492"/>
            </a:xfrm>
            <a:prstGeom prst="arc">
              <a:avLst/>
            </a:prstGeom>
            <a:ln w="31750">
              <a:solidFill>
                <a:schemeClr val="bg1">
                  <a:alpha val="8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40" name="Arc 39"/>
            <p:cNvSpPr/>
            <p:nvPr/>
          </p:nvSpPr>
          <p:spPr>
            <a:xfrm rot="18900000">
              <a:off x="5148641" y="-911291"/>
              <a:ext cx="929841" cy="929841"/>
            </a:xfrm>
            <a:prstGeom prst="arc">
              <a:avLst/>
            </a:prstGeom>
            <a:ln w="31750">
              <a:solidFill>
                <a:schemeClr val="bg1">
                  <a:alpha val="7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41" name="Arc 40"/>
            <p:cNvSpPr/>
            <p:nvPr/>
          </p:nvSpPr>
          <p:spPr>
            <a:xfrm rot="18900000">
              <a:off x="5021637" y="-1038297"/>
              <a:ext cx="1183850" cy="1183850"/>
            </a:xfrm>
            <a:prstGeom prst="arc">
              <a:avLst/>
            </a:prstGeom>
            <a:ln w="31750">
              <a:solidFill>
                <a:schemeClr val="bg1">
                  <a:alpha val="5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grpSp>
          <p:nvGrpSpPr>
            <p:cNvPr id="42" name="Group 9"/>
            <p:cNvGrpSpPr>
              <a:grpSpLocks noChangeAspect="1"/>
            </p:cNvGrpSpPr>
            <p:nvPr/>
          </p:nvGrpSpPr>
          <p:grpSpPr bwMode="auto">
            <a:xfrm>
              <a:off x="5566919" y="-548303"/>
              <a:ext cx="93283" cy="126086"/>
              <a:chOff x="4065" y="2039"/>
              <a:chExt cx="182" cy="246"/>
            </a:xfrm>
          </p:grpSpPr>
          <p:sp>
            <p:nvSpPr>
              <p:cNvPr id="43" name="Rectangle 10"/>
              <p:cNvSpPr>
                <a:spLocks noChangeArrowheads="1"/>
              </p:cNvSpPr>
              <p:nvPr/>
            </p:nvSpPr>
            <p:spPr bwMode="auto">
              <a:xfrm>
                <a:off x="4065" y="2154"/>
                <a:ext cx="182" cy="131"/>
              </a:xfrm>
              <a:prstGeom prst="rect">
                <a:avLst/>
              </a:prstGeom>
              <a:noFill/>
              <a:ln w="285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44" name="Freeform 11"/>
              <p:cNvSpPr>
                <a:spLocks/>
              </p:cNvSpPr>
              <p:nvPr/>
            </p:nvSpPr>
            <p:spPr bwMode="auto">
              <a:xfrm>
                <a:off x="4092" y="2039"/>
                <a:ext cx="128" cy="115"/>
              </a:xfrm>
              <a:custGeom>
                <a:avLst/>
                <a:gdLst>
                  <a:gd name="T0" fmla="*/ 62 w 62"/>
                  <a:gd name="T1" fmla="*/ 56 h 56"/>
                  <a:gd name="T2" fmla="*/ 62 w 62"/>
                  <a:gd name="T3" fmla="*/ 31 h 56"/>
                  <a:gd name="T4" fmla="*/ 31 w 62"/>
                  <a:gd name="T5" fmla="*/ 0 h 56"/>
                  <a:gd name="T6" fmla="*/ 0 w 62"/>
                  <a:gd name="T7" fmla="*/ 31 h 56"/>
                  <a:gd name="T8" fmla="*/ 0 w 62"/>
                  <a:gd name="T9" fmla="*/ 56 h 56"/>
                </a:gdLst>
                <a:ahLst/>
                <a:cxnLst>
                  <a:cxn ang="0">
                    <a:pos x="T0" y="T1"/>
                  </a:cxn>
                  <a:cxn ang="0">
                    <a:pos x="T2" y="T3"/>
                  </a:cxn>
                  <a:cxn ang="0">
                    <a:pos x="T4" y="T5"/>
                  </a:cxn>
                  <a:cxn ang="0">
                    <a:pos x="T6" y="T7"/>
                  </a:cxn>
                  <a:cxn ang="0">
                    <a:pos x="T8" y="T9"/>
                  </a:cxn>
                </a:cxnLst>
                <a:rect l="0" t="0" r="r" b="b"/>
                <a:pathLst>
                  <a:path w="62" h="56">
                    <a:moveTo>
                      <a:pt x="62" y="56"/>
                    </a:moveTo>
                    <a:cubicBezTo>
                      <a:pt x="62" y="31"/>
                      <a:pt x="62" y="31"/>
                      <a:pt x="62" y="31"/>
                    </a:cubicBezTo>
                    <a:cubicBezTo>
                      <a:pt x="62" y="14"/>
                      <a:pt x="48" y="0"/>
                      <a:pt x="31" y="0"/>
                    </a:cubicBezTo>
                    <a:cubicBezTo>
                      <a:pt x="14" y="0"/>
                      <a:pt x="0" y="14"/>
                      <a:pt x="0" y="31"/>
                    </a:cubicBezTo>
                    <a:cubicBezTo>
                      <a:pt x="0" y="56"/>
                      <a:pt x="0" y="56"/>
                      <a:pt x="0" y="56"/>
                    </a:cubicBezTo>
                  </a:path>
                </a:pathLst>
              </a:custGeom>
              <a:noFill/>
              <a:ln w="285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endParaRPr lang="en-US" sz="1765"/>
              </a:p>
            </p:txBody>
          </p:sp>
        </p:grpSp>
      </p:grpSp>
      <p:grpSp>
        <p:nvGrpSpPr>
          <p:cNvPr id="71" name="Group 70"/>
          <p:cNvGrpSpPr/>
          <p:nvPr/>
        </p:nvGrpSpPr>
        <p:grpSpPr>
          <a:xfrm>
            <a:off x="8451935" y="4360325"/>
            <a:ext cx="992737" cy="992737"/>
            <a:chOff x="5021637" y="-1038297"/>
            <a:chExt cx="1183850" cy="1183850"/>
          </a:xfrm>
        </p:grpSpPr>
        <p:sp>
          <p:nvSpPr>
            <p:cNvPr id="73" name="Arc 72"/>
            <p:cNvSpPr/>
            <p:nvPr/>
          </p:nvSpPr>
          <p:spPr>
            <a:xfrm rot="18900000">
              <a:off x="5381486" y="-678449"/>
              <a:ext cx="464158" cy="464158"/>
            </a:xfrm>
            <a:prstGeom prst="arc">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75" name="Arc 74"/>
            <p:cNvSpPr/>
            <p:nvPr/>
          </p:nvSpPr>
          <p:spPr>
            <a:xfrm rot="18900000">
              <a:off x="5264818" y="-795117"/>
              <a:ext cx="697492" cy="697492"/>
            </a:xfrm>
            <a:prstGeom prst="arc">
              <a:avLst/>
            </a:prstGeom>
            <a:ln w="12700">
              <a:solidFill>
                <a:schemeClr val="bg1">
                  <a:alpha val="8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76" name="Arc 75"/>
            <p:cNvSpPr/>
            <p:nvPr/>
          </p:nvSpPr>
          <p:spPr>
            <a:xfrm rot="18900000">
              <a:off x="5148641" y="-911291"/>
              <a:ext cx="929841" cy="929841"/>
            </a:xfrm>
            <a:prstGeom prst="arc">
              <a:avLst/>
            </a:prstGeom>
            <a:ln w="12700">
              <a:solidFill>
                <a:schemeClr val="bg1">
                  <a:alpha val="7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77" name="Arc 76"/>
            <p:cNvSpPr/>
            <p:nvPr/>
          </p:nvSpPr>
          <p:spPr>
            <a:xfrm rot="18900000">
              <a:off x="5021637" y="-1038297"/>
              <a:ext cx="1183850" cy="1183850"/>
            </a:xfrm>
            <a:prstGeom prst="arc">
              <a:avLst/>
            </a:prstGeom>
            <a:ln w="12700">
              <a:solidFill>
                <a:schemeClr val="bg1">
                  <a:alpha val="5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grpSp>
          <p:nvGrpSpPr>
            <p:cNvPr id="78" name="Group 9"/>
            <p:cNvGrpSpPr>
              <a:grpSpLocks noChangeAspect="1"/>
            </p:cNvGrpSpPr>
            <p:nvPr/>
          </p:nvGrpSpPr>
          <p:grpSpPr bwMode="auto">
            <a:xfrm>
              <a:off x="5566919" y="-548303"/>
              <a:ext cx="93283" cy="126086"/>
              <a:chOff x="4065" y="2039"/>
              <a:chExt cx="182" cy="246"/>
            </a:xfrm>
          </p:grpSpPr>
          <p:sp>
            <p:nvSpPr>
              <p:cNvPr id="79" name="Rectangle 10"/>
              <p:cNvSpPr>
                <a:spLocks noChangeArrowheads="1"/>
              </p:cNvSpPr>
              <p:nvPr/>
            </p:nvSpPr>
            <p:spPr bwMode="auto">
              <a:xfrm>
                <a:off x="4065" y="2154"/>
                <a:ext cx="182" cy="131"/>
              </a:xfrm>
              <a:prstGeom prst="rect">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80" name="Freeform 11"/>
              <p:cNvSpPr>
                <a:spLocks/>
              </p:cNvSpPr>
              <p:nvPr/>
            </p:nvSpPr>
            <p:spPr bwMode="auto">
              <a:xfrm>
                <a:off x="4092" y="2039"/>
                <a:ext cx="128" cy="115"/>
              </a:xfrm>
              <a:custGeom>
                <a:avLst/>
                <a:gdLst>
                  <a:gd name="T0" fmla="*/ 62 w 62"/>
                  <a:gd name="T1" fmla="*/ 56 h 56"/>
                  <a:gd name="T2" fmla="*/ 62 w 62"/>
                  <a:gd name="T3" fmla="*/ 31 h 56"/>
                  <a:gd name="T4" fmla="*/ 31 w 62"/>
                  <a:gd name="T5" fmla="*/ 0 h 56"/>
                  <a:gd name="T6" fmla="*/ 0 w 62"/>
                  <a:gd name="T7" fmla="*/ 31 h 56"/>
                  <a:gd name="T8" fmla="*/ 0 w 62"/>
                  <a:gd name="T9" fmla="*/ 56 h 56"/>
                </a:gdLst>
                <a:ahLst/>
                <a:cxnLst>
                  <a:cxn ang="0">
                    <a:pos x="T0" y="T1"/>
                  </a:cxn>
                  <a:cxn ang="0">
                    <a:pos x="T2" y="T3"/>
                  </a:cxn>
                  <a:cxn ang="0">
                    <a:pos x="T4" y="T5"/>
                  </a:cxn>
                  <a:cxn ang="0">
                    <a:pos x="T6" y="T7"/>
                  </a:cxn>
                  <a:cxn ang="0">
                    <a:pos x="T8" y="T9"/>
                  </a:cxn>
                </a:cxnLst>
                <a:rect l="0" t="0" r="r" b="b"/>
                <a:pathLst>
                  <a:path w="62" h="56">
                    <a:moveTo>
                      <a:pt x="62" y="56"/>
                    </a:moveTo>
                    <a:cubicBezTo>
                      <a:pt x="62" y="31"/>
                      <a:pt x="62" y="31"/>
                      <a:pt x="62" y="31"/>
                    </a:cubicBezTo>
                    <a:cubicBezTo>
                      <a:pt x="62" y="14"/>
                      <a:pt x="48" y="0"/>
                      <a:pt x="31" y="0"/>
                    </a:cubicBezTo>
                    <a:cubicBezTo>
                      <a:pt x="14" y="0"/>
                      <a:pt x="0" y="14"/>
                      <a:pt x="0" y="31"/>
                    </a:cubicBezTo>
                    <a:cubicBezTo>
                      <a:pt x="0" y="56"/>
                      <a:pt x="0" y="56"/>
                      <a:pt x="0" y="56"/>
                    </a:cubicBez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endParaRPr lang="en-US" sz="1765"/>
              </a:p>
            </p:txBody>
          </p:sp>
        </p:grpSp>
      </p:grpSp>
      <p:grpSp>
        <p:nvGrpSpPr>
          <p:cNvPr id="95" name="Group 94"/>
          <p:cNvGrpSpPr/>
          <p:nvPr/>
        </p:nvGrpSpPr>
        <p:grpSpPr>
          <a:xfrm>
            <a:off x="7193754" y="3526740"/>
            <a:ext cx="749206" cy="749206"/>
            <a:chOff x="5021637" y="-1038297"/>
            <a:chExt cx="1183850" cy="1183850"/>
          </a:xfrm>
        </p:grpSpPr>
        <p:sp>
          <p:nvSpPr>
            <p:cNvPr id="96" name="Arc 95"/>
            <p:cNvSpPr/>
            <p:nvPr/>
          </p:nvSpPr>
          <p:spPr>
            <a:xfrm rot="18900000">
              <a:off x="5381486" y="-678449"/>
              <a:ext cx="464158" cy="464158"/>
            </a:xfrm>
            <a:prstGeom prst="arc">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98" name="Arc 97"/>
            <p:cNvSpPr/>
            <p:nvPr/>
          </p:nvSpPr>
          <p:spPr>
            <a:xfrm rot="18900000">
              <a:off x="5264818" y="-795117"/>
              <a:ext cx="697492" cy="697492"/>
            </a:xfrm>
            <a:prstGeom prst="arc">
              <a:avLst/>
            </a:prstGeom>
            <a:ln w="12700">
              <a:solidFill>
                <a:schemeClr val="bg1">
                  <a:alpha val="8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99" name="Arc 98"/>
            <p:cNvSpPr/>
            <p:nvPr/>
          </p:nvSpPr>
          <p:spPr>
            <a:xfrm rot="18900000">
              <a:off x="5148641" y="-911291"/>
              <a:ext cx="929841" cy="929841"/>
            </a:xfrm>
            <a:prstGeom prst="arc">
              <a:avLst/>
            </a:prstGeom>
            <a:ln w="12700">
              <a:solidFill>
                <a:schemeClr val="bg1">
                  <a:alpha val="7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101" name="Arc 100"/>
            <p:cNvSpPr/>
            <p:nvPr/>
          </p:nvSpPr>
          <p:spPr>
            <a:xfrm rot="18900000">
              <a:off x="5021637" y="-1038297"/>
              <a:ext cx="1183850" cy="1183850"/>
            </a:xfrm>
            <a:prstGeom prst="arc">
              <a:avLst/>
            </a:prstGeom>
            <a:ln w="12700">
              <a:solidFill>
                <a:schemeClr val="bg1">
                  <a:alpha val="5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grpSp>
          <p:nvGrpSpPr>
            <p:cNvPr id="102" name="Group 9"/>
            <p:cNvGrpSpPr>
              <a:grpSpLocks noChangeAspect="1"/>
            </p:cNvGrpSpPr>
            <p:nvPr/>
          </p:nvGrpSpPr>
          <p:grpSpPr bwMode="auto">
            <a:xfrm>
              <a:off x="5566919" y="-548303"/>
              <a:ext cx="93283" cy="126086"/>
              <a:chOff x="4065" y="2039"/>
              <a:chExt cx="182" cy="246"/>
            </a:xfrm>
          </p:grpSpPr>
          <p:sp>
            <p:nvSpPr>
              <p:cNvPr id="104" name="Rectangle 10"/>
              <p:cNvSpPr>
                <a:spLocks noChangeArrowheads="1"/>
              </p:cNvSpPr>
              <p:nvPr/>
            </p:nvSpPr>
            <p:spPr bwMode="auto">
              <a:xfrm>
                <a:off x="4065" y="2154"/>
                <a:ext cx="182" cy="131"/>
              </a:xfrm>
              <a:prstGeom prst="rect">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106" name="Freeform 11"/>
              <p:cNvSpPr>
                <a:spLocks/>
              </p:cNvSpPr>
              <p:nvPr/>
            </p:nvSpPr>
            <p:spPr bwMode="auto">
              <a:xfrm>
                <a:off x="4092" y="2039"/>
                <a:ext cx="128" cy="115"/>
              </a:xfrm>
              <a:custGeom>
                <a:avLst/>
                <a:gdLst>
                  <a:gd name="T0" fmla="*/ 62 w 62"/>
                  <a:gd name="T1" fmla="*/ 56 h 56"/>
                  <a:gd name="T2" fmla="*/ 62 w 62"/>
                  <a:gd name="T3" fmla="*/ 31 h 56"/>
                  <a:gd name="T4" fmla="*/ 31 w 62"/>
                  <a:gd name="T5" fmla="*/ 0 h 56"/>
                  <a:gd name="T6" fmla="*/ 0 w 62"/>
                  <a:gd name="T7" fmla="*/ 31 h 56"/>
                  <a:gd name="T8" fmla="*/ 0 w 62"/>
                  <a:gd name="T9" fmla="*/ 56 h 56"/>
                </a:gdLst>
                <a:ahLst/>
                <a:cxnLst>
                  <a:cxn ang="0">
                    <a:pos x="T0" y="T1"/>
                  </a:cxn>
                  <a:cxn ang="0">
                    <a:pos x="T2" y="T3"/>
                  </a:cxn>
                  <a:cxn ang="0">
                    <a:pos x="T4" y="T5"/>
                  </a:cxn>
                  <a:cxn ang="0">
                    <a:pos x="T6" y="T7"/>
                  </a:cxn>
                  <a:cxn ang="0">
                    <a:pos x="T8" y="T9"/>
                  </a:cxn>
                </a:cxnLst>
                <a:rect l="0" t="0" r="r" b="b"/>
                <a:pathLst>
                  <a:path w="62" h="56">
                    <a:moveTo>
                      <a:pt x="62" y="56"/>
                    </a:moveTo>
                    <a:cubicBezTo>
                      <a:pt x="62" y="31"/>
                      <a:pt x="62" y="31"/>
                      <a:pt x="62" y="31"/>
                    </a:cubicBezTo>
                    <a:cubicBezTo>
                      <a:pt x="62" y="14"/>
                      <a:pt x="48" y="0"/>
                      <a:pt x="31" y="0"/>
                    </a:cubicBezTo>
                    <a:cubicBezTo>
                      <a:pt x="14" y="0"/>
                      <a:pt x="0" y="14"/>
                      <a:pt x="0" y="31"/>
                    </a:cubicBezTo>
                    <a:cubicBezTo>
                      <a:pt x="0" y="56"/>
                      <a:pt x="0" y="56"/>
                      <a:pt x="0" y="56"/>
                    </a:cubicBez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endParaRPr lang="en-US" sz="1765"/>
              </a:p>
            </p:txBody>
          </p:sp>
        </p:grpSp>
      </p:grpSp>
      <p:grpSp>
        <p:nvGrpSpPr>
          <p:cNvPr id="107" name="Group 106"/>
          <p:cNvGrpSpPr/>
          <p:nvPr/>
        </p:nvGrpSpPr>
        <p:grpSpPr>
          <a:xfrm>
            <a:off x="11081325" y="2736037"/>
            <a:ext cx="749206" cy="749206"/>
            <a:chOff x="5021637" y="-1038297"/>
            <a:chExt cx="1183850" cy="1183850"/>
          </a:xfrm>
        </p:grpSpPr>
        <p:sp>
          <p:nvSpPr>
            <p:cNvPr id="109" name="Arc 108"/>
            <p:cNvSpPr/>
            <p:nvPr/>
          </p:nvSpPr>
          <p:spPr>
            <a:xfrm rot="18900000">
              <a:off x="5381486" y="-678449"/>
              <a:ext cx="464158" cy="464158"/>
            </a:xfrm>
            <a:prstGeom prst="arc">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110" name="Arc 109"/>
            <p:cNvSpPr/>
            <p:nvPr/>
          </p:nvSpPr>
          <p:spPr>
            <a:xfrm rot="18900000">
              <a:off x="5264818" y="-795117"/>
              <a:ext cx="697492" cy="697492"/>
            </a:xfrm>
            <a:prstGeom prst="arc">
              <a:avLst/>
            </a:prstGeom>
            <a:ln w="19050">
              <a:solidFill>
                <a:schemeClr val="bg1">
                  <a:alpha val="8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114" name="Arc 113"/>
            <p:cNvSpPr/>
            <p:nvPr/>
          </p:nvSpPr>
          <p:spPr>
            <a:xfrm rot="18900000">
              <a:off x="5148641" y="-911291"/>
              <a:ext cx="929841" cy="929841"/>
            </a:xfrm>
            <a:prstGeom prst="arc">
              <a:avLst/>
            </a:prstGeom>
            <a:ln w="19050">
              <a:solidFill>
                <a:schemeClr val="bg1">
                  <a:alpha val="7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115" name="Arc 114"/>
            <p:cNvSpPr/>
            <p:nvPr/>
          </p:nvSpPr>
          <p:spPr>
            <a:xfrm rot="18900000">
              <a:off x="5021637" y="-1038297"/>
              <a:ext cx="1183850" cy="1183850"/>
            </a:xfrm>
            <a:prstGeom prst="arc">
              <a:avLst/>
            </a:prstGeom>
            <a:ln w="19050">
              <a:solidFill>
                <a:schemeClr val="bg1">
                  <a:alpha val="5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grpSp>
          <p:nvGrpSpPr>
            <p:cNvPr id="116" name="Group 9"/>
            <p:cNvGrpSpPr>
              <a:grpSpLocks noChangeAspect="1"/>
            </p:cNvGrpSpPr>
            <p:nvPr/>
          </p:nvGrpSpPr>
          <p:grpSpPr bwMode="auto">
            <a:xfrm>
              <a:off x="5566919" y="-548303"/>
              <a:ext cx="93283" cy="126086"/>
              <a:chOff x="4065" y="2039"/>
              <a:chExt cx="182" cy="246"/>
            </a:xfrm>
          </p:grpSpPr>
          <p:sp>
            <p:nvSpPr>
              <p:cNvPr id="118" name="Rectangle 10"/>
              <p:cNvSpPr>
                <a:spLocks noChangeArrowheads="1"/>
              </p:cNvSpPr>
              <p:nvPr/>
            </p:nvSpPr>
            <p:spPr bwMode="auto">
              <a:xfrm>
                <a:off x="4065" y="2154"/>
                <a:ext cx="182" cy="131"/>
              </a:xfrm>
              <a:prstGeom prst="rect">
                <a:avLst/>
              </a:pr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119" name="Freeform 11"/>
              <p:cNvSpPr>
                <a:spLocks/>
              </p:cNvSpPr>
              <p:nvPr/>
            </p:nvSpPr>
            <p:spPr bwMode="auto">
              <a:xfrm>
                <a:off x="4092" y="2039"/>
                <a:ext cx="128" cy="115"/>
              </a:xfrm>
              <a:custGeom>
                <a:avLst/>
                <a:gdLst>
                  <a:gd name="T0" fmla="*/ 62 w 62"/>
                  <a:gd name="T1" fmla="*/ 56 h 56"/>
                  <a:gd name="T2" fmla="*/ 62 w 62"/>
                  <a:gd name="T3" fmla="*/ 31 h 56"/>
                  <a:gd name="T4" fmla="*/ 31 w 62"/>
                  <a:gd name="T5" fmla="*/ 0 h 56"/>
                  <a:gd name="T6" fmla="*/ 0 w 62"/>
                  <a:gd name="T7" fmla="*/ 31 h 56"/>
                  <a:gd name="T8" fmla="*/ 0 w 62"/>
                  <a:gd name="T9" fmla="*/ 56 h 56"/>
                </a:gdLst>
                <a:ahLst/>
                <a:cxnLst>
                  <a:cxn ang="0">
                    <a:pos x="T0" y="T1"/>
                  </a:cxn>
                  <a:cxn ang="0">
                    <a:pos x="T2" y="T3"/>
                  </a:cxn>
                  <a:cxn ang="0">
                    <a:pos x="T4" y="T5"/>
                  </a:cxn>
                  <a:cxn ang="0">
                    <a:pos x="T6" y="T7"/>
                  </a:cxn>
                  <a:cxn ang="0">
                    <a:pos x="T8" y="T9"/>
                  </a:cxn>
                </a:cxnLst>
                <a:rect l="0" t="0" r="r" b="b"/>
                <a:pathLst>
                  <a:path w="62" h="56">
                    <a:moveTo>
                      <a:pt x="62" y="56"/>
                    </a:moveTo>
                    <a:cubicBezTo>
                      <a:pt x="62" y="31"/>
                      <a:pt x="62" y="31"/>
                      <a:pt x="62" y="31"/>
                    </a:cubicBezTo>
                    <a:cubicBezTo>
                      <a:pt x="62" y="14"/>
                      <a:pt x="48" y="0"/>
                      <a:pt x="31" y="0"/>
                    </a:cubicBezTo>
                    <a:cubicBezTo>
                      <a:pt x="14" y="0"/>
                      <a:pt x="0" y="14"/>
                      <a:pt x="0" y="31"/>
                    </a:cubicBezTo>
                    <a:cubicBezTo>
                      <a:pt x="0" y="56"/>
                      <a:pt x="0" y="56"/>
                      <a:pt x="0" y="56"/>
                    </a:cubicBez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endParaRPr lang="en-US" sz="1765"/>
              </a:p>
            </p:txBody>
          </p:sp>
        </p:grpSp>
      </p:grpSp>
      <p:grpSp>
        <p:nvGrpSpPr>
          <p:cNvPr id="120" name="Group 119"/>
          <p:cNvGrpSpPr/>
          <p:nvPr/>
        </p:nvGrpSpPr>
        <p:grpSpPr>
          <a:xfrm>
            <a:off x="9038117" y="1151602"/>
            <a:ext cx="381160" cy="381160"/>
            <a:chOff x="5021637" y="-1038297"/>
            <a:chExt cx="1183850" cy="1183850"/>
          </a:xfrm>
        </p:grpSpPr>
        <p:sp>
          <p:nvSpPr>
            <p:cNvPr id="121" name="Arc 120"/>
            <p:cNvSpPr/>
            <p:nvPr/>
          </p:nvSpPr>
          <p:spPr>
            <a:xfrm rot="18900000">
              <a:off x="5381486" y="-678449"/>
              <a:ext cx="464158" cy="464158"/>
            </a:xfrm>
            <a:prstGeom prst="arc">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122" name="Arc 121"/>
            <p:cNvSpPr/>
            <p:nvPr/>
          </p:nvSpPr>
          <p:spPr>
            <a:xfrm rot="18900000">
              <a:off x="5264818" y="-795117"/>
              <a:ext cx="697492" cy="697492"/>
            </a:xfrm>
            <a:prstGeom prst="arc">
              <a:avLst/>
            </a:prstGeom>
            <a:ln w="12700">
              <a:solidFill>
                <a:schemeClr val="bg1">
                  <a:alpha val="8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123" name="Arc 122"/>
            <p:cNvSpPr/>
            <p:nvPr/>
          </p:nvSpPr>
          <p:spPr>
            <a:xfrm rot="18900000">
              <a:off x="5148641" y="-911291"/>
              <a:ext cx="929841" cy="929841"/>
            </a:xfrm>
            <a:prstGeom prst="arc">
              <a:avLst/>
            </a:prstGeom>
            <a:ln w="12700">
              <a:solidFill>
                <a:schemeClr val="bg1">
                  <a:alpha val="7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124" name="Arc 123"/>
            <p:cNvSpPr/>
            <p:nvPr/>
          </p:nvSpPr>
          <p:spPr>
            <a:xfrm rot="18900000">
              <a:off x="5021637" y="-1038297"/>
              <a:ext cx="1183850" cy="1183850"/>
            </a:xfrm>
            <a:prstGeom prst="arc">
              <a:avLst/>
            </a:prstGeom>
            <a:ln w="12700">
              <a:solidFill>
                <a:schemeClr val="bg1">
                  <a:alpha val="5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grpSp>
          <p:nvGrpSpPr>
            <p:cNvPr id="125" name="Group 9"/>
            <p:cNvGrpSpPr>
              <a:grpSpLocks noChangeAspect="1"/>
            </p:cNvGrpSpPr>
            <p:nvPr/>
          </p:nvGrpSpPr>
          <p:grpSpPr bwMode="auto">
            <a:xfrm>
              <a:off x="5566919" y="-548303"/>
              <a:ext cx="93283" cy="126086"/>
              <a:chOff x="4065" y="2039"/>
              <a:chExt cx="182" cy="246"/>
            </a:xfrm>
          </p:grpSpPr>
          <p:sp>
            <p:nvSpPr>
              <p:cNvPr id="126" name="Rectangle 10"/>
              <p:cNvSpPr>
                <a:spLocks noChangeArrowheads="1"/>
              </p:cNvSpPr>
              <p:nvPr/>
            </p:nvSpPr>
            <p:spPr bwMode="auto">
              <a:xfrm>
                <a:off x="4065" y="2154"/>
                <a:ext cx="182" cy="131"/>
              </a:xfrm>
              <a:prstGeom prst="rect">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127" name="Freeform 11"/>
              <p:cNvSpPr>
                <a:spLocks/>
              </p:cNvSpPr>
              <p:nvPr/>
            </p:nvSpPr>
            <p:spPr bwMode="auto">
              <a:xfrm>
                <a:off x="4092" y="2039"/>
                <a:ext cx="128" cy="115"/>
              </a:xfrm>
              <a:custGeom>
                <a:avLst/>
                <a:gdLst>
                  <a:gd name="T0" fmla="*/ 62 w 62"/>
                  <a:gd name="T1" fmla="*/ 56 h 56"/>
                  <a:gd name="T2" fmla="*/ 62 w 62"/>
                  <a:gd name="T3" fmla="*/ 31 h 56"/>
                  <a:gd name="T4" fmla="*/ 31 w 62"/>
                  <a:gd name="T5" fmla="*/ 0 h 56"/>
                  <a:gd name="T6" fmla="*/ 0 w 62"/>
                  <a:gd name="T7" fmla="*/ 31 h 56"/>
                  <a:gd name="T8" fmla="*/ 0 w 62"/>
                  <a:gd name="T9" fmla="*/ 56 h 56"/>
                </a:gdLst>
                <a:ahLst/>
                <a:cxnLst>
                  <a:cxn ang="0">
                    <a:pos x="T0" y="T1"/>
                  </a:cxn>
                  <a:cxn ang="0">
                    <a:pos x="T2" y="T3"/>
                  </a:cxn>
                  <a:cxn ang="0">
                    <a:pos x="T4" y="T5"/>
                  </a:cxn>
                  <a:cxn ang="0">
                    <a:pos x="T6" y="T7"/>
                  </a:cxn>
                  <a:cxn ang="0">
                    <a:pos x="T8" y="T9"/>
                  </a:cxn>
                </a:cxnLst>
                <a:rect l="0" t="0" r="r" b="b"/>
                <a:pathLst>
                  <a:path w="62" h="56">
                    <a:moveTo>
                      <a:pt x="62" y="56"/>
                    </a:moveTo>
                    <a:cubicBezTo>
                      <a:pt x="62" y="31"/>
                      <a:pt x="62" y="31"/>
                      <a:pt x="62" y="31"/>
                    </a:cubicBezTo>
                    <a:cubicBezTo>
                      <a:pt x="62" y="14"/>
                      <a:pt x="48" y="0"/>
                      <a:pt x="31" y="0"/>
                    </a:cubicBezTo>
                    <a:cubicBezTo>
                      <a:pt x="14" y="0"/>
                      <a:pt x="0" y="14"/>
                      <a:pt x="0" y="31"/>
                    </a:cubicBezTo>
                    <a:cubicBezTo>
                      <a:pt x="0" y="56"/>
                      <a:pt x="0" y="56"/>
                      <a:pt x="0" y="56"/>
                    </a:cubicBez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endParaRPr lang="en-US" sz="1765"/>
              </a:p>
            </p:txBody>
          </p:sp>
        </p:grpSp>
      </p:grpSp>
      <p:grpSp>
        <p:nvGrpSpPr>
          <p:cNvPr id="139" name="Group 138"/>
          <p:cNvGrpSpPr/>
          <p:nvPr/>
        </p:nvGrpSpPr>
        <p:grpSpPr>
          <a:xfrm>
            <a:off x="8452568" y="4360218"/>
            <a:ext cx="993139" cy="993139"/>
            <a:chOff x="9122865" y="7010057"/>
            <a:chExt cx="1052842" cy="1052842"/>
          </a:xfrm>
        </p:grpSpPr>
        <p:sp>
          <p:nvSpPr>
            <p:cNvPr id="140" name="Arc 139"/>
            <p:cNvSpPr/>
            <p:nvPr/>
          </p:nvSpPr>
          <p:spPr>
            <a:xfrm rot="18900000">
              <a:off x="9442892" y="7330083"/>
              <a:ext cx="412794" cy="412794"/>
            </a:xfrm>
            <a:prstGeom prst="arc">
              <a:avLst/>
            </a:prstGeom>
            <a:ln w="19050">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141" name="Arc 140"/>
            <p:cNvSpPr/>
            <p:nvPr/>
          </p:nvSpPr>
          <p:spPr>
            <a:xfrm rot="18900000">
              <a:off x="9339135" y="7226326"/>
              <a:ext cx="620306" cy="620306"/>
            </a:xfrm>
            <a:prstGeom prst="arc">
              <a:avLst/>
            </a:prstGeom>
            <a:ln w="19050">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142" name="Arc 141"/>
            <p:cNvSpPr/>
            <p:nvPr/>
          </p:nvSpPr>
          <p:spPr>
            <a:xfrm rot="18900000">
              <a:off x="9235814" y="7123008"/>
              <a:ext cx="826944" cy="826944"/>
            </a:xfrm>
            <a:prstGeom prst="arc">
              <a:avLst/>
            </a:prstGeom>
            <a:ln w="19050">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143" name="Arc 142"/>
            <p:cNvSpPr/>
            <p:nvPr/>
          </p:nvSpPr>
          <p:spPr>
            <a:xfrm rot="18900000">
              <a:off x="9122865" y="7010057"/>
              <a:ext cx="1052842" cy="1052842"/>
            </a:xfrm>
            <a:prstGeom prst="arc">
              <a:avLst/>
            </a:prstGeom>
            <a:ln w="19050">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grpSp>
      <p:grpSp>
        <p:nvGrpSpPr>
          <p:cNvPr id="144" name="Group 143"/>
          <p:cNvGrpSpPr/>
          <p:nvPr/>
        </p:nvGrpSpPr>
        <p:grpSpPr>
          <a:xfrm>
            <a:off x="7188804" y="3523376"/>
            <a:ext cx="758848" cy="758848"/>
            <a:chOff x="8065432" y="3336814"/>
            <a:chExt cx="683894" cy="683894"/>
          </a:xfrm>
        </p:grpSpPr>
        <p:sp>
          <p:nvSpPr>
            <p:cNvPr id="145" name="Arc 144"/>
            <p:cNvSpPr/>
            <p:nvPr/>
          </p:nvSpPr>
          <p:spPr>
            <a:xfrm rot="18900000">
              <a:off x="8273315" y="3544696"/>
              <a:ext cx="268134" cy="268134"/>
            </a:xfrm>
            <a:prstGeom prst="arc">
              <a:avLst/>
            </a:prstGeom>
            <a:ln w="12700">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146" name="Arc 145"/>
            <p:cNvSpPr/>
            <p:nvPr/>
          </p:nvSpPr>
          <p:spPr>
            <a:xfrm rot="18900000">
              <a:off x="8205914" y="3477295"/>
              <a:ext cx="402934" cy="402934"/>
            </a:xfrm>
            <a:prstGeom prst="arc">
              <a:avLst/>
            </a:prstGeom>
            <a:ln w="12700">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147" name="Arc 146"/>
            <p:cNvSpPr/>
            <p:nvPr/>
          </p:nvSpPr>
          <p:spPr>
            <a:xfrm rot="18900000">
              <a:off x="8138801" y="3410185"/>
              <a:ext cx="537156" cy="537156"/>
            </a:xfrm>
            <a:prstGeom prst="arc">
              <a:avLst/>
            </a:prstGeom>
            <a:ln w="12700">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148" name="Arc 147"/>
            <p:cNvSpPr/>
            <p:nvPr/>
          </p:nvSpPr>
          <p:spPr>
            <a:xfrm rot="18900000">
              <a:off x="8065432" y="3336814"/>
              <a:ext cx="683894" cy="683894"/>
            </a:xfrm>
            <a:prstGeom prst="arc">
              <a:avLst/>
            </a:prstGeom>
            <a:ln w="12700">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grpSp>
      <p:grpSp>
        <p:nvGrpSpPr>
          <p:cNvPr id="149" name="Group 148"/>
          <p:cNvGrpSpPr/>
          <p:nvPr/>
        </p:nvGrpSpPr>
        <p:grpSpPr>
          <a:xfrm>
            <a:off x="9425934" y="2190030"/>
            <a:ext cx="1160578" cy="1160578"/>
            <a:chOff x="10625684" y="2489989"/>
            <a:chExt cx="1183850" cy="1183850"/>
          </a:xfrm>
        </p:grpSpPr>
        <p:sp>
          <p:nvSpPr>
            <p:cNvPr id="150" name="Arc 149"/>
            <p:cNvSpPr/>
            <p:nvPr/>
          </p:nvSpPr>
          <p:spPr>
            <a:xfrm rot="18900000">
              <a:off x="10985533" y="2852218"/>
              <a:ext cx="464158" cy="464158"/>
            </a:xfrm>
            <a:prstGeom prst="arc">
              <a:avLst/>
            </a:prstGeom>
            <a:ln w="31750">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151" name="Arc 150"/>
            <p:cNvSpPr/>
            <p:nvPr/>
          </p:nvSpPr>
          <p:spPr>
            <a:xfrm rot="18900000">
              <a:off x="10868865" y="2735550"/>
              <a:ext cx="697492" cy="697492"/>
            </a:xfrm>
            <a:prstGeom prst="arc">
              <a:avLst/>
            </a:prstGeom>
            <a:ln w="31750">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152" name="Arc 151"/>
            <p:cNvSpPr/>
            <p:nvPr/>
          </p:nvSpPr>
          <p:spPr>
            <a:xfrm rot="18900000">
              <a:off x="10752688" y="2619376"/>
              <a:ext cx="929841" cy="929841"/>
            </a:xfrm>
            <a:prstGeom prst="arc">
              <a:avLst/>
            </a:prstGeom>
            <a:ln w="31750">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153" name="Arc 152"/>
            <p:cNvSpPr/>
            <p:nvPr/>
          </p:nvSpPr>
          <p:spPr>
            <a:xfrm rot="18900000">
              <a:off x="10625684" y="2489989"/>
              <a:ext cx="1183850" cy="1183850"/>
            </a:xfrm>
            <a:prstGeom prst="arc">
              <a:avLst/>
            </a:prstGeom>
            <a:ln w="31750">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grpSp>
      <p:grpSp>
        <p:nvGrpSpPr>
          <p:cNvPr id="154" name="Group 153"/>
          <p:cNvGrpSpPr/>
          <p:nvPr/>
        </p:nvGrpSpPr>
        <p:grpSpPr>
          <a:xfrm>
            <a:off x="11082201" y="2735341"/>
            <a:ext cx="748129" cy="748129"/>
            <a:chOff x="11499688" y="2966066"/>
            <a:chExt cx="874804" cy="874804"/>
          </a:xfrm>
        </p:grpSpPr>
        <p:sp>
          <p:nvSpPr>
            <p:cNvPr id="155" name="Arc 154"/>
            <p:cNvSpPr/>
            <p:nvPr/>
          </p:nvSpPr>
          <p:spPr>
            <a:xfrm rot="18900000">
              <a:off x="11765601" y="3231978"/>
              <a:ext cx="342984" cy="342984"/>
            </a:xfrm>
            <a:prstGeom prst="arc">
              <a:avLst/>
            </a:prstGeom>
            <a:ln w="19050">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156" name="Arc 155"/>
            <p:cNvSpPr/>
            <p:nvPr/>
          </p:nvSpPr>
          <p:spPr>
            <a:xfrm rot="18900000">
              <a:off x="11679385" y="3145762"/>
              <a:ext cx="515414" cy="515414"/>
            </a:xfrm>
            <a:prstGeom prst="arc">
              <a:avLst/>
            </a:prstGeom>
            <a:ln w="19050">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157" name="Arc 156"/>
            <p:cNvSpPr/>
            <p:nvPr/>
          </p:nvSpPr>
          <p:spPr>
            <a:xfrm rot="18900000">
              <a:off x="11593538" y="3059918"/>
              <a:ext cx="687104" cy="687104"/>
            </a:xfrm>
            <a:prstGeom prst="arc">
              <a:avLst/>
            </a:prstGeom>
            <a:ln w="19050">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158" name="Arc 157"/>
            <p:cNvSpPr/>
            <p:nvPr/>
          </p:nvSpPr>
          <p:spPr>
            <a:xfrm rot="18900000">
              <a:off x="11499688" y="2966066"/>
              <a:ext cx="874804" cy="874804"/>
            </a:xfrm>
            <a:prstGeom prst="arc">
              <a:avLst/>
            </a:prstGeom>
            <a:ln w="19050">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grpSp>
      <p:grpSp>
        <p:nvGrpSpPr>
          <p:cNvPr id="159" name="Group 158"/>
          <p:cNvGrpSpPr/>
          <p:nvPr/>
        </p:nvGrpSpPr>
        <p:grpSpPr>
          <a:xfrm>
            <a:off x="9032999" y="1149304"/>
            <a:ext cx="390076" cy="390076"/>
            <a:chOff x="9345315" y="1353717"/>
            <a:chExt cx="497888" cy="497888"/>
          </a:xfrm>
        </p:grpSpPr>
        <p:sp>
          <p:nvSpPr>
            <p:cNvPr id="160" name="Arc 159"/>
            <p:cNvSpPr/>
            <p:nvPr/>
          </p:nvSpPr>
          <p:spPr>
            <a:xfrm rot="18900000">
              <a:off x="9496657" y="1505058"/>
              <a:ext cx="195210" cy="195210"/>
            </a:xfrm>
            <a:prstGeom prst="arc">
              <a:avLst/>
            </a:prstGeom>
            <a:ln w="12700">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161" name="Arc 160"/>
            <p:cNvSpPr/>
            <p:nvPr/>
          </p:nvSpPr>
          <p:spPr>
            <a:xfrm rot="18900000">
              <a:off x="9447590" y="1455991"/>
              <a:ext cx="293342" cy="293342"/>
            </a:xfrm>
            <a:prstGeom prst="arc">
              <a:avLst/>
            </a:prstGeom>
            <a:ln w="12700">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162" name="Arc 161"/>
            <p:cNvSpPr/>
            <p:nvPr/>
          </p:nvSpPr>
          <p:spPr>
            <a:xfrm rot="18900000">
              <a:off x="9398728" y="1407132"/>
              <a:ext cx="391062" cy="391062"/>
            </a:xfrm>
            <a:prstGeom prst="arc">
              <a:avLst/>
            </a:prstGeom>
            <a:ln w="12700">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163" name="Arc 162"/>
            <p:cNvSpPr/>
            <p:nvPr/>
          </p:nvSpPr>
          <p:spPr>
            <a:xfrm rot="18900000">
              <a:off x="9345315" y="1353717"/>
              <a:ext cx="497888" cy="497888"/>
            </a:xfrm>
            <a:prstGeom prst="arc">
              <a:avLst/>
            </a:prstGeom>
            <a:ln w="12700">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grpSp>
    </p:spTree>
    <p:extLst>
      <p:ext uri="{BB962C8B-B14F-4D97-AF65-F5344CB8AC3E}">
        <p14:creationId xmlns:p14="http://schemas.microsoft.com/office/powerpoint/2010/main" val="13427161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down)">
                                      <p:cBhvr>
                                        <p:cTn id="7" dur="1000"/>
                                        <p:tgtEl>
                                          <p:spTgt spid="94"/>
                                        </p:tgtEl>
                                      </p:cBhvr>
                                    </p:animEffect>
                                  </p:childTnLst>
                                </p:cTn>
                              </p:par>
                              <p:par>
                                <p:cTn id="8" presetID="22" presetClass="entr" presetSubtype="8" fill="hold" nodeType="withEffect">
                                  <p:stCondLst>
                                    <p:cond delay="750"/>
                                  </p:stCondLst>
                                  <p:childTnLst>
                                    <p:set>
                                      <p:cBhvr>
                                        <p:cTn id="9" dur="1" fill="hold">
                                          <p:stCondLst>
                                            <p:cond delay="0"/>
                                          </p:stCondLst>
                                        </p:cTn>
                                        <p:tgtEl>
                                          <p:spTgt spid="100"/>
                                        </p:tgtEl>
                                        <p:attrNameLst>
                                          <p:attrName>style.visibility</p:attrName>
                                        </p:attrNameLst>
                                      </p:cBhvr>
                                      <p:to>
                                        <p:strVal val="visible"/>
                                      </p:to>
                                    </p:set>
                                    <p:animEffect transition="in" filter="wipe(left)">
                                      <p:cBhvr>
                                        <p:cTn id="10" dur="1250"/>
                                        <p:tgtEl>
                                          <p:spTgt spid="100"/>
                                        </p:tgtEl>
                                      </p:cBhvr>
                                    </p:animEffect>
                                  </p:childTnLst>
                                </p:cTn>
                              </p:par>
                              <p:par>
                                <p:cTn id="11" presetID="22" presetClass="entr" presetSubtype="4" fill="hold" nodeType="withEffect">
                                  <p:stCondLst>
                                    <p:cond delay="750"/>
                                  </p:stCondLst>
                                  <p:childTnLst>
                                    <p:set>
                                      <p:cBhvr>
                                        <p:cTn id="12" dur="1" fill="hold">
                                          <p:stCondLst>
                                            <p:cond delay="0"/>
                                          </p:stCondLst>
                                        </p:cTn>
                                        <p:tgtEl>
                                          <p:spTgt spid="95"/>
                                        </p:tgtEl>
                                        <p:attrNameLst>
                                          <p:attrName>style.visibility</p:attrName>
                                        </p:attrNameLst>
                                      </p:cBhvr>
                                      <p:to>
                                        <p:strVal val="visible"/>
                                      </p:to>
                                    </p:set>
                                    <p:animEffect transition="in" filter="wipe(down)">
                                      <p:cBhvr>
                                        <p:cTn id="13" dur="1000"/>
                                        <p:tgtEl>
                                          <p:spTgt spid="95"/>
                                        </p:tgtEl>
                                      </p:cBhvr>
                                    </p:animEffect>
                                  </p:childTnLst>
                                </p:cTn>
                              </p:par>
                              <p:par>
                                <p:cTn id="14" presetID="22" presetClass="entr" presetSubtype="4" fill="hold" nodeType="withEffect">
                                  <p:stCondLst>
                                    <p:cond delay="1000"/>
                                  </p:stCondLst>
                                  <p:childTnLst>
                                    <p:set>
                                      <p:cBhvr>
                                        <p:cTn id="15" dur="1" fill="hold">
                                          <p:stCondLst>
                                            <p:cond delay="0"/>
                                          </p:stCondLst>
                                        </p:cTn>
                                        <p:tgtEl>
                                          <p:spTgt spid="92"/>
                                        </p:tgtEl>
                                        <p:attrNameLst>
                                          <p:attrName>style.visibility</p:attrName>
                                        </p:attrNameLst>
                                      </p:cBhvr>
                                      <p:to>
                                        <p:strVal val="visible"/>
                                      </p:to>
                                    </p:set>
                                    <p:animEffect transition="in" filter="wipe(down)">
                                      <p:cBhvr>
                                        <p:cTn id="16" dur="1000"/>
                                        <p:tgtEl>
                                          <p:spTgt spid="92"/>
                                        </p:tgtEl>
                                      </p:cBhvr>
                                    </p:animEffect>
                                  </p:childTnLst>
                                </p:cTn>
                              </p:par>
                              <p:par>
                                <p:cTn id="17" presetID="22" presetClass="entr" presetSubtype="4" fill="hold" nodeType="withEffect">
                                  <p:stCondLst>
                                    <p:cond delay="1150"/>
                                  </p:stCondLst>
                                  <p:childTnLst>
                                    <p:set>
                                      <p:cBhvr>
                                        <p:cTn id="18" dur="1" fill="hold">
                                          <p:stCondLst>
                                            <p:cond delay="0"/>
                                          </p:stCondLst>
                                        </p:cTn>
                                        <p:tgtEl>
                                          <p:spTgt spid="97"/>
                                        </p:tgtEl>
                                        <p:attrNameLst>
                                          <p:attrName>style.visibility</p:attrName>
                                        </p:attrNameLst>
                                      </p:cBhvr>
                                      <p:to>
                                        <p:strVal val="visible"/>
                                      </p:to>
                                    </p:set>
                                    <p:animEffect transition="in" filter="wipe(down)">
                                      <p:cBhvr>
                                        <p:cTn id="19" dur="1500"/>
                                        <p:tgtEl>
                                          <p:spTgt spid="97"/>
                                        </p:tgtEl>
                                      </p:cBhvr>
                                    </p:animEffect>
                                  </p:childTnLst>
                                </p:cTn>
                              </p:par>
                              <p:par>
                                <p:cTn id="20" presetID="22" presetClass="entr" presetSubtype="8" fill="hold" nodeType="withEffect">
                                  <p:stCondLst>
                                    <p:cond delay="1150"/>
                                  </p:stCondLst>
                                  <p:childTnLst>
                                    <p:set>
                                      <p:cBhvr>
                                        <p:cTn id="21" dur="1" fill="hold">
                                          <p:stCondLst>
                                            <p:cond delay="0"/>
                                          </p:stCondLst>
                                        </p:cTn>
                                        <p:tgtEl>
                                          <p:spTgt spid="74"/>
                                        </p:tgtEl>
                                        <p:attrNameLst>
                                          <p:attrName>style.visibility</p:attrName>
                                        </p:attrNameLst>
                                      </p:cBhvr>
                                      <p:to>
                                        <p:strVal val="visible"/>
                                      </p:to>
                                    </p:set>
                                    <p:animEffect transition="in" filter="wipe(left)">
                                      <p:cBhvr>
                                        <p:cTn id="22" dur="1000"/>
                                        <p:tgtEl>
                                          <p:spTgt spid="74"/>
                                        </p:tgtEl>
                                      </p:cBhvr>
                                    </p:animEffect>
                                  </p:childTnLst>
                                </p:cTn>
                              </p:par>
                              <p:par>
                                <p:cTn id="23" presetID="22" presetClass="entr" presetSubtype="4" fill="hold" nodeType="withEffect">
                                  <p:stCondLst>
                                    <p:cond delay="135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1000"/>
                                        <p:tgtEl>
                                          <p:spTgt spid="5"/>
                                        </p:tgtEl>
                                      </p:cBhvr>
                                    </p:animEffect>
                                  </p:childTnLst>
                                </p:cTn>
                              </p:par>
                              <p:par>
                                <p:cTn id="26" presetID="22" presetClass="entr" presetSubtype="4" fill="hold" nodeType="withEffect">
                                  <p:stCondLst>
                                    <p:cond delay="125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1250"/>
                                        <p:tgtEl>
                                          <p:spTgt spid="4"/>
                                        </p:tgtEl>
                                      </p:cBhvr>
                                    </p:animEffect>
                                  </p:childTnLst>
                                </p:cTn>
                              </p:par>
                              <p:par>
                                <p:cTn id="29" presetID="22" presetClass="entr" presetSubtype="4" fill="hold" nodeType="withEffect">
                                  <p:stCondLst>
                                    <p:cond delay="1000"/>
                                  </p:stCondLst>
                                  <p:childTnLst>
                                    <p:set>
                                      <p:cBhvr>
                                        <p:cTn id="30" dur="1" fill="hold">
                                          <p:stCondLst>
                                            <p:cond delay="0"/>
                                          </p:stCondLst>
                                        </p:cTn>
                                        <p:tgtEl>
                                          <p:spTgt spid="60"/>
                                        </p:tgtEl>
                                        <p:attrNameLst>
                                          <p:attrName>style.visibility</p:attrName>
                                        </p:attrNameLst>
                                      </p:cBhvr>
                                      <p:to>
                                        <p:strVal val="visible"/>
                                      </p:to>
                                    </p:set>
                                    <p:animEffect transition="in" filter="wipe(down)">
                                      <p:cBhvr>
                                        <p:cTn id="31" dur="1000"/>
                                        <p:tgtEl>
                                          <p:spTgt spid="60"/>
                                        </p:tgtEl>
                                      </p:cBhvr>
                                    </p:animEffect>
                                  </p:childTnLst>
                                </p:cTn>
                              </p:par>
                              <p:par>
                                <p:cTn id="32" presetID="22" presetClass="entr" presetSubtype="4" fill="hold" nodeType="withEffect">
                                  <p:stCondLst>
                                    <p:cond delay="1850"/>
                                  </p:stCondLst>
                                  <p:childTnLst>
                                    <p:set>
                                      <p:cBhvr>
                                        <p:cTn id="33" dur="1" fill="hold">
                                          <p:stCondLst>
                                            <p:cond delay="0"/>
                                          </p:stCondLst>
                                        </p:cTn>
                                        <p:tgtEl>
                                          <p:spTgt spid="63"/>
                                        </p:tgtEl>
                                        <p:attrNameLst>
                                          <p:attrName>style.visibility</p:attrName>
                                        </p:attrNameLst>
                                      </p:cBhvr>
                                      <p:to>
                                        <p:strVal val="visible"/>
                                      </p:to>
                                    </p:set>
                                    <p:animEffect transition="in" filter="wipe(down)">
                                      <p:cBhvr>
                                        <p:cTn id="34" dur="1000"/>
                                        <p:tgtEl>
                                          <p:spTgt spid="63"/>
                                        </p:tgtEl>
                                      </p:cBhvr>
                                    </p:animEffect>
                                  </p:childTnLst>
                                </p:cTn>
                              </p:par>
                              <p:par>
                                <p:cTn id="35" presetID="22" presetClass="entr" presetSubtype="4" fill="hold" nodeType="withEffect">
                                  <p:stCondLst>
                                    <p:cond delay="1050"/>
                                  </p:stCondLst>
                                  <p:childTnLst>
                                    <p:set>
                                      <p:cBhvr>
                                        <p:cTn id="36" dur="1" fill="hold">
                                          <p:stCondLst>
                                            <p:cond delay="0"/>
                                          </p:stCondLst>
                                        </p:cTn>
                                        <p:tgtEl>
                                          <p:spTgt spid="107"/>
                                        </p:tgtEl>
                                        <p:attrNameLst>
                                          <p:attrName>style.visibility</p:attrName>
                                        </p:attrNameLst>
                                      </p:cBhvr>
                                      <p:to>
                                        <p:strVal val="visible"/>
                                      </p:to>
                                    </p:set>
                                    <p:animEffect transition="in" filter="wipe(down)">
                                      <p:cBhvr>
                                        <p:cTn id="37" dur="1000"/>
                                        <p:tgtEl>
                                          <p:spTgt spid="107"/>
                                        </p:tgtEl>
                                      </p:cBhvr>
                                    </p:animEffect>
                                  </p:childTnLst>
                                </p:cTn>
                              </p:par>
                              <p:par>
                                <p:cTn id="38" presetID="22" presetClass="entr" presetSubtype="4" fill="hold" nodeType="withEffect">
                                  <p:stCondLst>
                                    <p:cond delay="1350"/>
                                  </p:stCondLst>
                                  <p:childTnLst>
                                    <p:set>
                                      <p:cBhvr>
                                        <p:cTn id="39" dur="1" fill="hold">
                                          <p:stCondLst>
                                            <p:cond delay="0"/>
                                          </p:stCondLst>
                                        </p:cTn>
                                        <p:tgtEl>
                                          <p:spTgt spid="87"/>
                                        </p:tgtEl>
                                        <p:attrNameLst>
                                          <p:attrName>style.visibility</p:attrName>
                                        </p:attrNameLst>
                                      </p:cBhvr>
                                      <p:to>
                                        <p:strVal val="visible"/>
                                      </p:to>
                                    </p:set>
                                    <p:animEffect transition="in" filter="wipe(down)">
                                      <p:cBhvr>
                                        <p:cTn id="40" dur="1250"/>
                                        <p:tgtEl>
                                          <p:spTgt spid="87"/>
                                        </p:tgtEl>
                                      </p:cBhvr>
                                    </p:animEffect>
                                  </p:childTnLst>
                                </p:cTn>
                              </p:par>
                              <p:par>
                                <p:cTn id="41" presetID="22" presetClass="entr" presetSubtype="4" fill="hold" nodeType="withEffect">
                                  <p:stCondLst>
                                    <p:cond delay="1750"/>
                                  </p:stCondLst>
                                  <p:childTnLst>
                                    <p:set>
                                      <p:cBhvr>
                                        <p:cTn id="42" dur="1" fill="hold">
                                          <p:stCondLst>
                                            <p:cond delay="0"/>
                                          </p:stCondLst>
                                        </p:cTn>
                                        <p:tgtEl>
                                          <p:spTgt spid="81"/>
                                        </p:tgtEl>
                                        <p:attrNameLst>
                                          <p:attrName>style.visibility</p:attrName>
                                        </p:attrNameLst>
                                      </p:cBhvr>
                                      <p:to>
                                        <p:strVal val="visible"/>
                                      </p:to>
                                    </p:set>
                                    <p:animEffect transition="in" filter="wipe(down)">
                                      <p:cBhvr>
                                        <p:cTn id="43" dur="1250"/>
                                        <p:tgtEl>
                                          <p:spTgt spid="81"/>
                                        </p:tgtEl>
                                      </p:cBhvr>
                                    </p:animEffect>
                                  </p:childTnLst>
                                </p:cTn>
                              </p:par>
                              <p:par>
                                <p:cTn id="44" presetID="22" presetClass="entr" presetSubtype="4" fill="hold" nodeType="withEffect">
                                  <p:stCondLst>
                                    <p:cond delay="150"/>
                                  </p:stCondLst>
                                  <p:childTnLst>
                                    <p:set>
                                      <p:cBhvr>
                                        <p:cTn id="45" dur="1" fill="hold">
                                          <p:stCondLst>
                                            <p:cond delay="0"/>
                                          </p:stCondLst>
                                        </p:cTn>
                                        <p:tgtEl>
                                          <p:spTgt spid="72"/>
                                        </p:tgtEl>
                                        <p:attrNameLst>
                                          <p:attrName>style.visibility</p:attrName>
                                        </p:attrNameLst>
                                      </p:cBhvr>
                                      <p:to>
                                        <p:strVal val="visible"/>
                                      </p:to>
                                    </p:set>
                                    <p:animEffect transition="in" filter="wipe(down)">
                                      <p:cBhvr>
                                        <p:cTn id="46" dur="1250"/>
                                        <p:tgtEl>
                                          <p:spTgt spid="72"/>
                                        </p:tgtEl>
                                      </p:cBhvr>
                                    </p:animEffect>
                                  </p:childTnLst>
                                </p:cTn>
                              </p:par>
                              <p:par>
                                <p:cTn id="47" presetID="22" presetClass="entr" presetSubtype="4" fill="hold" nodeType="withEffect">
                                  <p:stCondLst>
                                    <p:cond delay="650"/>
                                  </p:stCondLst>
                                  <p:childTnLst>
                                    <p:set>
                                      <p:cBhvr>
                                        <p:cTn id="48" dur="1" fill="hold">
                                          <p:stCondLst>
                                            <p:cond delay="0"/>
                                          </p:stCondLst>
                                        </p:cTn>
                                        <p:tgtEl>
                                          <p:spTgt spid="69"/>
                                        </p:tgtEl>
                                        <p:attrNameLst>
                                          <p:attrName>style.visibility</p:attrName>
                                        </p:attrNameLst>
                                      </p:cBhvr>
                                      <p:to>
                                        <p:strVal val="visible"/>
                                      </p:to>
                                    </p:set>
                                    <p:animEffect transition="in" filter="wipe(down)">
                                      <p:cBhvr>
                                        <p:cTn id="49" dur="1250"/>
                                        <p:tgtEl>
                                          <p:spTgt spid="69"/>
                                        </p:tgtEl>
                                      </p:cBhvr>
                                    </p:animEffect>
                                  </p:childTnLst>
                                </p:cTn>
                              </p:par>
                              <p:par>
                                <p:cTn id="50" presetID="22" presetClass="entr" presetSubtype="8" fill="hold" nodeType="withEffect">
                                  <p:stCondLst>
                                    <p:cond delay="15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1250"/>
                                        <p:tgtEl>
                                          <p:spTgt spid="66"/>
                                        </p:tgtEl>
                                      </p:cBhvr>
                                    </p:animEffect>
                                  </p:childTnLst>
                                </p:cTn>
                              </p:par>
                              <p:par>
                                <p:cTn id="53" presetID="22" presetClass="entr" presetSubtype="4" fill="hold" nodeType="withEffect">
                                  <p:stCondLst>
                                    <p:cond delay="0"/>
                                  </p:stCondLst>
                                  <p:childTnLst>
                                    <p:set>
                                      <p:cBhvr>
                                        <p:cTn id="54" dur="1" fill="hold">
                                          <p:stCondLst>
                                            <p:cond delay="0"/>
                                          </p:stCondLst>
                                        </p:cTn>
                                        <p:tgtEl>
                                          <p:spTgt spid="71"/>
                                        </p:tgtEl>
                                        <p:attrNameLst>
                                          <p:attrName>style.visibility</p:attrName>
                                        </p:attrNameLst>
                                      </p:cBhvr>
                                      <p:to>
                                        <p:strVal val="visible"/>
                                      </p:to>
                                    </p:set>
                                    <p:animEffect transition="in" filter="wipe(down)">
                                      <p:cBhvr>
                                        <p:cTn id="55" dur="1000"/>
                                        <p:tgtEl>
                                          <p:spTgt spid="71"/>
                                        </p:tgtEl>
                                      </p:cBhvr>
                                    </p:animEffect>
                                  </p:childTnLst>
                                </p:cTn>
                              </p:par>
                              <p:par>
                                <p:cTn id="56" presetID="22" presetClass="entr" presetSubtype="8" fill="hold" nodeType="withEffect">
                                  <p:stCondLst>
                                    <p:cond delay="0"/>
                                  </p:stCondLst>
                                  <p:childTnLst>
                                    <p:set>
                                      <p:cBhvr>
                                        <p:cTn id="57" dur="1" fill="hold">
                                          <p:stCondLst>
                                            <p:cond delay="0"/>
                                          </p:stCondLst>
                                        </p:cTn>
                                        <p:tgtEl>
                                          <p:spTgt spid="88"/>
                                        </p:tgtEl>
                                        <p:attrNameLst>
                                          <p:attrName>style.visibility</p:attrName>
                                        </p:attrNameLst>
                                      </p:cBhvr>
                                      <p:to>
                                        <p:strVal val="visible"/>
                                      </p:to>
                                    </p:set>
                                    <p:animEffect transition="in" filter="wipe(left)">
                                      <p:cBhvr>
                                        <p:cTn id="58" dur="1250"/>
                                        <p:tgtEl>
                                          <p:spTgt spid="88"/>
                                        </p:tgtEl>
                                      </p:cBhvr>
                                    </p:animEffect>
                                  </p:childTnLst>
                                </p:cTn>
                              </p:par>
                              <p:par>
                                <p:cTn id="59" presetID="22" presetClass="entr" presetSubtype="4" fill="hold" nodeType="withEffect">
                                  <p:stCondLst>
                                    <p:cond delay="1050"/>
                                  </p:stCondLst>
                                  <p:childTnLst>
                                    <p:set>
                                      <p:cBhvr>
                                        <p:cTn id="60" dur="1" fill="hold">
                                          <p:stCondLst>
                                            <p:cond delay="0"/>
                                          </p:stCondLst>
                                        </p:cTn>
                                        <p:tgtEl>
                                          <p:spTgt spid="105"/>
                                        </p:tgtEl>
                                        <p:attrNameLst>
                                          <p:attrName>style.visibility</p:attrName>
                                        </p:attrNameLst>
                                      </p:cBhvr>
                                      <p:to>
                                        <p:strVal val="visible"/>
                                      </p:to>
                                    </p:set>
                                    <p:animEffect transition="in" filter="wipe(down)">
                                      <p:cBhvr>
                                        <p:cTn id="61" dur="1000"/>
                                        <p:tgtEl>
                                          <p:spTgt spid="105"/>
                                        </p:tgtEl>
                                      </p:cBhvr>
                                    </p:animEffect>
                                  </p:childTnLst>
                                </p:cTn>
                              </p:par>
                              <p:par>
                                <p:cTn id="62" presetID="22" presetClass="entr" presetSubtype="4" fill="hold" nodeType="withEffect">
                                  <p:stCondLst>
                                    <p:cond delay="950"/>
                                  </p:stCondLst>
                                  <p:childTnLst>
                                    <p:set>
                                      <p:cBhvr>
                                        <p:cTn id="63" dur="1" fill="hold">
                                          <p:stCondLst>
                                            <p:cond delay="0"/>
                                          </p:stCondLst>
                                        </p:cTn>
                                        <p:tgtEl>
                                          <p:spTgt spid="103"/>
                                        </p:tgtEl>
                                        <p:attrNameLst>
                                          <p:attrName>style.visibility</p:attrName>
                                        </p:attrNameLst>
                                      </p:cBhvr>
                                      <p:to>
                                        <p:strVal val="visible"/>
                                      </p:to>
                                    </p:set>
                                    <p:animEffect transition="in" filter="wipe(down)">
                                      <p:cBhvr>
                                        <p:cTn id="64" dur="1250"/>
                                        <p:tgtEl>
                                          <p:spTgt spid="103"/>
                                        </p:tgtEl>
                                      </p:cBhvr>
                                    </p:animEffect>
                                  </p:childTnLst>
                                </p:cTn>
                              </p:par>
                              <p:par>
                                <p:cTn id="65" presetID="22" presetClass="entr" presetSubtype="4" fill="hold" nodeType="withEffect">
                                  <p:stCondLst>
                                    <p:cond delay="500"/>
                                  </p:stCondLst>
                                  <p:childTnLst>
                                    <p:set>
                                      <p:cBhvr>
                                        <p:cTn id="66" dur="1" fill="hold">
                                          <p:stCondLst>
                                            <p:cond delay="0"/>
                                          </p:stCondLst>
                                        </p:cTn>
                                        <p:tgtEl>
                                          <p:spTgt spid="120"/>
                                        </p:tgtEl>
                                        <p:attrNameLst>
                                          <p:attrName>style.visibility</p:attrName>
                                        </p:attrNameLst>
                                      </p:cBhvr>
                                      <p:to>
                                        <p:strVal val="visible"/>
                                      </p:to>
                                    </p:set>
                                    <p:animEffect transition="in" filter="wipe(down)">
                                      <p:cBhvr>
                                        <p:cTn id="67" dur="1000"/>
                                        <p:tgtEl>
                                          <p:spTgt spid="120"/>
                                        </p:tgtEl>
                                      </p:cBhvr>
                                    </p:animEffect>
                                  </p:childTnLst>
                                </p:cTn>
                              </p:par>
                              <p:par>
                                <p:cTn id="68" presetID="22" presetClass="entr" presetSubtype="4" fill="hold" nodeType="withEffect">
                                  <p:stCondLst>
                                    <p:cond delay="1150"/>
                                  </p:stCondLst>
                                  <p:childTnLst>
                                    <p:set>
                                      <p:cBhvr>
                                        <p:cTn id="69" dur="1" fill="hold">
                                          <p:stCondLst>
                                            <p:cond delay="0"/>
                                          </p:stCondLst>
                                        </p:cTn>
                                        <p:tgtEl>
                                          <p:spTgt spid="108"/>
                                        </p:tgtEl>
                                        <p:attrNameLst>
                                          <p:attrName>style.visibility</p:attrName>
                                        </p:attrNameLst>
                                      </p:cBhvr>
                                      <p:to>
                                        <p:strVal val="visible"/>
                                      </p:to>
                                    </p:set>
                                    <p:animEffect transition="in" filter="wipe(down)">
                                      <p:cBhvr>
                                        <p:cTn id="70" dur="1000"/>
                                        <p:tgtEl>
                                          <p:spTgt spid="108"/>
                                        </p:tgtEl>
                                      </p:cBhvr>
                                    </p:animEffect>
                                  </p:childTnLst>
                                </p:cTn>
                              </p:par>
                              <p:par>
                                <p:cTn id="71" presetID="22" presetClass="entr" presetSubtype="4" fill="hold" nodeType="withEffect">
                                  <p:stCondLst>
                                    <p:cond delay="1550"/>
                                  </p:stCondLst>
                                  <p:childTnLst>
                                    <p:set>
                                      <p:cBhvr>
                                        <p:cTn id="72" dur="1" fill="hold">
                                          <p:stCondLst>
                                            <p:cond delay="0"/>
                                          </p:stCondLst>
                                        </p:cTn>
                                        <p:tgtEl>
                                          <p:spTgt spid="111"/>
                                        </p:tgtEl>
                                        <p:attrNameLst>
                                          <p:attrName>style.visibility</p:attrName>
                                        </p:attrNameLst>
                                      </p:cBhvr>
                                      <p:to>
                                        <p:strVal val="visible"/>
                                      </p:to>
                                    </p:set>
                                    <p:animEffect transition="in" filter="wipe(down)">
                                      <p:cBhvr>
                                        <p:cTn id="73" dur="1000"/>
                                        <p:tgtEl>
                                          <p:spTgt spid="111"/>
                                        </p:tgtEl>
                                      </p:cBhvr>
                                    </p:animEffect>
                                  </p:childTnLst>
                                </p:cTn>
                              </p:par>
                              <p:par>
                                <p:cTn id="74" presetID="22" presetClass="entr" presetSubtype="4" fill="hold" nodeType="withEffect">
                                  <p:stCondLst>
                                    <p:cond delay="1450"/>
                                  </p:stCondLst>
                                  <p:childTnLst>
                                    <p:set>
                                      <p:cBhvr>
                                        <p:cTn id="75" dur="1" fill="hold">
                                          <p:stCondLst>
                                            <p:cond delay="0"/>
                                          </p:stCondLst>
                                        </p:cTn>
                                        <p:tgtEl>
                                          <p:spTgt spid="113"/>
                                        </p:tgtEl>
                                        <p:attrNameLst>
                                          <p:attrName>style.visibility</p:attrName>
                                        </p:attrNameLst>
                                      </p:cBhvr>
                                      <p:to>
                                        <p:strVal val="visible"/>
                                      </p:to>
                                    </p:set>
                                    <p:animEffect transition="in" filter="wipe(down)">
                                      <p:cBhvr>
                                        <p:cTn id="76" dur="1000"/>
                                        <p:tgtEl>
                                          <p:spTgt spid="113"/>
                                        </p:tgtEl>
                                      </p:cBhvr>
                                    </p:animEffect>
                                  </p:childTnLst>
                                </p:cTn>
                              </p:par>
                              <p:par>
                                <p:cTn id="77" presetID="22" presetClass="entr" presetSubtype="4" fill="hold" nodeType="withEffect">
                                  <p:stCondLst>
                                    <p:cond delay="1950"/>
                                  </p:stCondLst>
                                  <p:childTnLst>
                                    <p:set>
                                      <p:cBhvr>
                                        <p:cTn id="78" dur="1" fill="hold">
                                          <p:stCondLst>
                                            <p:cond delay="0"/>
                                          </p:stCondLst>
                                        </p:cTn>
                                        <p:tgtEl>
                                          <p:spTgt spid="112"/>
                                        </p:tgtEl>
                                        <p:attrNameLst>
                                          <p:attrName>style.visibility</p:attrName>
                                        </p:attrNameLst>
                                      </p:cBhvr>
                                      <p:to>
                                        <p:strVal val="visible"/>
                                      </p:to>
                                    </p:set>
                                    <p:animEffect transition="in" filter="wipe(down)">
                                      <p:cBhvr>
                                        <p:cTn id="79" dur="1000"/>
                                        <p:tgtEl>
                                          <p:spTgt spid="112"/>
                                        </p:tgtEl>
                                      </p:cBhvr>
                                    </p:animEffect>
                                  </p:childTnLst>
                                </p:cTn>
                              </p:par>
                              <p:par>
                                <p:cTn id="80" presetID="22" presetClass="entr" presetSubtype="2" fill="hold" nodeType="withEffect">
                                  <p:stCondLst>
                                    <p:cond delay="1650"/>
                                  </p:stCondLst>
                                  <p:childTnLst>
                                    <p:set>
                                      <p:cBhvr>
                                        <p:cTn id="81" dur="1" fill="hold">
                                          <p:stCondLst>
                                            <p:cond delay="0"/>
                                          </p:stCondLst>
                                        </p:cTn>
                                        <p:tgtEl>
                                          <p:spTgt spid="47"/>
                                        </p:tgtEl>
                                        <p:attrNameLst>
                                          <p:attrName>style.visibility</p:attrName>
                                        </p:attrNameLst>
                                      </p:cBhvr>
                                      <p:to>
                                        <p:strVal val="visible"/>
                                      </p:to>
                                    </p:set>
                                    <p:animEffect transition="in" filter="wipe(right)">
                                      <p:cBhvr>
                                        <p:cTn id="82" dur="1000"/>
                                        <p:tgtEl>
                                          <p:spTgt spid="47"/>
                                        </p:tgtEl>
                                      </p:cBhvr>
                                    </p:animEffect>
                                  </p:childTnLst>
                                </p:cTn>
                              </p:par>
                              <p:par>
                                <p:cTn id="83" presetID="22" presetClass="entr" presetSubtype="4" repeatCount="indefinite" fill="hold" nodeType="withEffect">
                                  <p:stCondLst>
                                    <p:cond delay="750"/>
                                  </p:stCondLst>
                                  <p:childTnLst>
                                    <p:set>
                                      <p:cBhvr>
                                        <p:cTn id="84" dur="1" fill="hold">
                                          <p:stCondLst>
                                            <p:cond delay="0"/>
                                          </p:stCondLst>
                                        </p:cTn>
                                        <p:tgtEl>
                                          <p:spTgt spid="139"/>
                                        </p:tgtEl>
                                        <p:attrNameLst>
                                          <p:attrName>style.visibility</p:attrName>
                                        </p:attrNameLst>
                                      </p:cBhvr>
                                      <p:to>
                                        <p:strVal val="visible"/>
                                      </p:to>
                                    </p:set>
                                    <p:animEffect transition="in" filter="wipe(down)">
                                      <p:cBhvr>
                                        <p:cTn id="85" dur="3000"/>
                                        <p:tgtEl>
                                          <p:spTgt spid="139"/>
                                        </p:tgtEl>
                                      </p:cBhvr>
                                    </p:animEffect>
                                  </p:childTnLst>
                                </p:cTn>
                              </p:par>
                              <p:par>
                                <p:cTn id="86" presetID="22" presetClass="entr" presetSubtype="4" repeatCount="indefinite" fill="hold" nodeType="withEffect">
                                  <p:stCondLst>
                                    <p:cond delay="1050"/>
                                  </p:stCondLst>
                                  <p:childTnLst>
                                    <p:set>
                                      <p:cBhvr>
                                        <p:cTn id="87" dur="1" fill="hold">
                                          <p:stCondLst>
                                            <p:cond delay="0"/>
                                          </p:stCondLst>
                                        </p:cTn>
                                        <p:tgtEl>
                                          <p:spTgt spid="144"/>
                                        </p:tgtEl>
                                        <p:attrNameLst>
                                          <p:attrName>style.visibility</p:attrName>
                                        </p:attrNameLst>
                                      </p:cBhvr>
                                      <p:to>
                                        <p:strVal val="visible"/>
                                      </p:to>
                                    </p:set>
                                    <p:animEffect transition="in" filter="wipe(down)">
                                      <p:cBhvr>
                                        <p:cTn id="88" dur="3000"/>
                                        <p:tgtEl>
                                          <p:spTgt spid="144"/>
                                        </p:tgtEl>
                                      </p:cBhvr>
                                    </p:animEffect>
                                  </p:childTnLst>
                                </p:cTn>
                              </p:par>
                              <p:par>
                                <p:cTn id="89" presetID="22" presetClass="entr" presetSubtype="4" repeatCount="indefinite" fill="hold" nodeType="withEffect">
                                  <p:stCondLst>
                                    <p:cond delay="1050"/>
                                  </p:stCondLst>
                                  <p:childTnLst>
                                    <p:set>
                                      <p:cBhvr>
                                        <p:cTn id="90" dur="1" fill="hold">
                                          <p:stCondLst>
                                            <p:cond delay="0"/>
                                          </p:stCondLst>
                                        </p:cTn>
                                        <p:tgtEl>
                                          <p:spTgt spid="149"/>
                                        </p:tgtEl>
                                        <p:attrNameLst>
                                          <p:attrName>style.visibility</p:attrName>
                                        </p:attrNameLst>
                                      </p:cBhvr>
                                      <p:to>
                                        <p:strVal val="visible"/>
                                      </p:to>
                                    </p:set>
                                    <p:animEffect transition="in" filter="wipe(down)">
                                      <p:cBhvr>
                                        <p:cTn id="91" dur="3000"/>
                                        <p:tgtEl>
                                          <p:spTgt spid="149"/>
                                        </p:tgtEl>
                                      </p:cBhvr>
                                    </p:animEffect>
                                  </p:childTnLst>
                                </p:cTn>
                              </p:par>
                              <p:par>
                                <p:cTn id="92" presetID="22" presetClass="entr" presetSubtype="4" repeatCount="indefinite" fill="hold" nodeType="withEffect">
                                  <p:stCondLst>
                                    <p:cond delay="1250"/>
                                  </p:stCondLst>
                                  <p:childTnLst>
                                    <p:set>
                                      <p:cBhvr>
                                        <p:cTn id="93" dur="1" fill="hold">
                                          <p:stCondLst>
                                            <p:cond delay="0"/>
                                          </p:stCondLst>
                                        </p:cTn>
                                        <p:tgtEl>
                                          <p:spTgt spid="154"/>
                                        </p:tgtEl>
                                        <p:attrNameLst>
                                          <p:attrName>style.visibility</p:attrName>
                                        </p:attrNameLst>
                                      </p:cBhvr>
                                      <p:to>
                                        <p:strVal val="visible"/>
                                      </p:to>
                                    </p:set>
                                    <p:animEffect transition="in" filter="wipe(down)">
                                      <p:cBhvr>
                                        <p:cTn id="94" dur="3000"/>
                                        <p:tgtEl>
                                          <p:spTgt spid="154"/>
                                        </p:tgtEl>
                                      </p:cBhvr>
                                    </p:animEffect>
                                  </p:childTnLst>
                                </p:cTn>
                              </p:par>
                              <p:par>
                                <p:cTn id="95" presetID="22" presetClass="entr" presetSubtype="4" repeatCount="indefinite" fill="hold" nodeType="withEffect">
                                  <p:stCondLst>
                                    <p:cond delay="1450"/>
                                  </p:stCondLst>
                                  <p:childTnLst>
                                    <p:set>
                                      <p:cBhvr>
                                        <p:cTn id="96" dur="1" fill="hold">
                                          <p:stCondLst>
                                            <p:cond delay="0"/>
                                          </p:stCondLst>
                                        </p:cTn>
                                        <p:tgtEl>
                                          <p:spTgt spid="159"/>
                                        </p:tgtEl>
                                        <p:attrNameLst>
                                          <p:attrName>style.visibility</p:attrName>
                                        </p:attrNameLst>
                                      </p:cBhvr>
                                      <p:to>
                                        <p:strVal val="visible"/>
                                      </p:to>
                                    </p:set>
                                    <p:animEffect transition="in" filter="wipe(down)">
                                      <p:cBhvr>
                                        <p:cTn id="97" dur="30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オンライン メディア 1" title="TVCM ￢ﾔﾂ ￣ﾀﾌThinking Man￣ﾀﾍ￧ﾯﾇ￣ﾀﾀ￧ﾬﾬ2￨ﾩﾱ￯ﾼﾈ60￧ﾧﾒ￯ﾼﾉ">
            <a:hlinkClick r:id="" action="ppaction://media"/>
            <a:extLst>
              <a:ext uri="{FF2B5EF4-FFF2-40B4-BE49-F238E27FC236}">
                <a16:creationId xmlns:a16="http://schemas.microsoft.com/office/drawing/2014/main" id="{B8BD8BB4-0E15-428B-9877-D42820BD0423}"/>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2095936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BB1424-F9FF-4848-88F9-898E21A5EBE8}"/>
              </a:ext>
            </a:extLst>
          </p:cNvPr>
          <p:cNvSpPr>
            <a:spLocks noGrp="1"/>
          </p:cNvSpPr>
          <p:nvPr>
            <p:ph type="title"/>
          </p:nvPr>
        </p:nvSpPr>
        <p:spPr/>
        <p:txBody>
          <a:bodyPr/>
          <a:lstStyle/>
          <a:p>
            <a:r>
              <a:rPr lang="ja-JP" altLang="en-US" dirty="0"/>
              <a:t>質問その１</a:t>
            </a:r>
            <a:endParaRPr kumimoji="1" lang="ja-JP" altLang="en-US" dirty="0"/>
          </a:p>
        </p:txBody>
      </p:sp>
      <p:sp>
        <p:nvSpPr>
          <p:cNvPr id="3" name="テキスト プレースホルダー 2">
            <a:extLst>
              <a:ext uri="{FF2B5EF4-FFF2-40B4-BE49-F238E27FC236}">
                <a16:creationId xmlns:a16="http://schemas.microsoft.com/office/drawing/2014/main" id="{236FDB54-2AC0-4D8B-B0F5-735742058368}"/>
              </a:ext>
            </a:extLst>
          </p:cNvPr>
          <p:cNvSpPr>
            <a:spLocks noGrp="1"/>
          </p:cNvSpPr>
          <p:nvPr>
            <p:ph type="body" sz="quarter" idx="10"/>
          </p:nvPr>
        </p:nvSpPr>
        <p:spPr>
          <a:xfrm>
            <a:off x="269239" y="1189177"/>
            <a:ext cx="11653523" cy="3929281"/>
          </a:xfrm>
        </p:spPr>
        <p:txBody>
          <a:bodyPr/>
          <a:lstStyle/>
          <a:p>
            <a:r>
              <a:rPr lang="ja-JP" altLang="en-US" dirty="0"/>
              <a:t>今、財布の中にいくら入っているか、何円単位でわかりますか？</a:t>
            </a:r>
            <a:endParaRPr lang="en-US" altLang="ja-JP" dirty="0"/>
          </a:p>
          <a:p>
            <a:endParaRPr lang="en-US" altLang="ja-JP" dirty="0"/>
          </a:p>
          <a:p>
            <a:pPr marL="979496" lvl="1" indent="-742950">
              <a:buFont typeface="+mj-lt"/>
              <a:buAutoNum type="alphaUcParenR"/>
            </a:pPr>
            <a:r>
              <a:rPr kumimoji="1" lang="en-US" altLang="ja-JP" dirty="0"/>
              <a:t>1</a:t>
            </a:r>
            <a:r>
              <a:rPr lang="ja-JP" altLang="en-US" dirty="0"/>
              <a:t>円単位</a:t>
            </a:r>
            <a:endParaRPr lang="en-US" altLang="ja-JP" dirty="0"/>
          </a:p>
          <a:p>
            <a:pPr marL="979496" lvl="1" indent="-742950">
              <a:buFont typeface="+mj-lt"/>
              <a:buAutoNum type="alphaUcParenR"/>
            </a:pPr>
            <a:r>
              <a:rPr kumimoji="1" lang="en-US" altLang="ja-JP" dirty="0"/>
              <a:t>1</a:t>
            </a:r>
            <a:r>
              <a:rPr lang="en-US" altLang="ja-JP" dirty="0"/>
              <a:t>0</a:t>
            </a:r>
            <a:r>
              <a:rPr lang="ja-JP" altLang="en-US" dirty="0"/>
              <a:t>円単位</a:t>
            </a:r>
            <a:endParaRPr lang="en-US" altLang="ja-JP" dirty="0"/>
          </a:p>
          <a:p>
            <a:pPr marL="979496" lvl="1" indent="-742950">
              <a:buFont typeface="+mj-lt"/>
              <a:buAutoNum type="alphaUcParenR"/>
            </a:pPr>
            <a:r>
              <a:rPr kumimoji="1" lang="en-US" altLang="ja-JP" dirty="0"/>
              <a:t>100</a:t>
            </a:r>
            <a:r>
              <a:rPr kumimoji="1" lang="ja-JP" altLang="en-US" dirty="0"/>
              <a:t>円単位</a:t>
            </a:r>
            <a:endParaRPr kumimoji="1" lang="en-US" altLang="ja-JP" dirty="0"/>
          </a:p>
          <a:p>
            <a:pPr marL="979496" lvl="1" indent="-742950">
              <a:buFont typeface="+mj-lt"/>
              <a:buAutoNum type="alphaUcParenR"/>
            </a:pPr>
            <a:r>
              <a:rPr lang="en-US" altLang="ja-JP" dirty="0"/>
              <a:t>1000</a:t>
            </a:r>
            <a:r>
              <a:rPr lang="ja-JP" altLang="en-US" dirty="0"/>
              <a:t>円単位</a:t>
            </a:r>
            <a:endParaRPr lang="en-US" altLang="ja-JP" dirty="0"/>
          </a:p>
          <a:p>
            <a:pPr marL="979496" lvl="1" indent="-742950">
              <a:buFont typeface="+mj-lt"/>
              <a:buAutoNum type="alphaUcParenR"/>
            </a:pPr>
            <a:r>
              <a:rPr kumimoji="1" lang="ja-JP" altLang="en-US" dirty="0"/>
              <a:t>わからない・数えられない</a:t>
            </a:r>
          </a:p>
        </p:txBody>
      </p:sp>
    </p:spTree>
    <p:extLst>
      <p:ext uri="{BB962C8B-B14F-4D97-AF65-F5344CB8AC3E}">
        <p14:creationId xmlns:p14="http://schemas.microsoft.com/office/powerpoint/2010/main" val="354138895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BB1424-F9FF-4848-88F9-898E21A5EBE8}"/>
              </a:ext>
            </a:extLst>
          </p:cNvPr>
          <p:cNvSpPr>
            <a:spLocks noGrp="1"/>
          </p:cNvSpPr>
          <p:nvPr>
            <p:ph type="title"/>
          </p:nvPr>
        </p:nvSpPr>
        <p:spPr/>
        <p:txBody>
          <a:bodyPr/>
          <a:lstStyle/>
          <a:p>
            <a:r>
              <a:rPr lang="ja-JP" altLang="en-US" dirty="0"/>
              <a:t>質問その２</a:t>
            </a:r>
            <a:endParaRPr kumimoji="1" lang="ja-JP" altLang="en-US" dirty="0"/>
          </a:p>
        </p:txBody>
      </p:sp>
      <p:sp>
        <p:nvSpPr>
          <p:cNvPr id="3" name="テキスト プレースホルダー 2">
            <a:extLst>
              <a:ext uri="{FF2B5EF4-FFF2-40B4-BE49-F238E27FC236}">
                <a16:creationId xmlns:a16="http://schemas.microsoft.com/office/drawing/2014/main" id="{236FDB54-2AC0-4D8B-B0F5-735742058368}"/>
              </a:ext>
            </a:extLst>
          </p:cNvPr>
          <p:cNvSpPr>
            <a:spLocks noGrp="1"/>
          </p:cNvSpPr>
          <p:nvPr>
            <p:ph type="body" sz="quarter" idx="10"/>
          </p:nvPr>
        </p:nvSpPr>
        <p:spPr>
          <a:xfrm>
            <a:off x="269239" y="1189177"/>
            <a:ext cx="11653523" cy="1819281"/>
          </a:xfrm>
        </p:spPr>
        <p:txBody>
          <a:bodyPr/>
          <a:lstStyle/>
          <a:p>
            <a:r>
              <a:rPr lang="ja-JP" altLang="en-US" dirty="0"/>
              <a:t>目の前にある現金が「本物であること」「所有者が自分であること」をリアルタイムに確認するにはどうしたらよいですか？</a:t>
            </a:r>
            <a:endParaRPr kumimoji="1" lang="ja-JP" altLang="en-US" dirty="0"/>
          </a:p>
        </p:txBody>
      </p:sp>
    </p:spTree>
    <p:extLst>
      <p:ext uri="{BB962C8B-B14F-4D97-AF65-F5344CB8AC3E}">
        <p14:creationId xmlns:p14="http://schemas.microsoft.com/office/powerpoint/2010/main" val="18245015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96A128-CCF6-3C4C-90CB-6E8D9752DEB8}"/>
              </a:ext>
            </a:extLst>
          </p:cNvPr>
          <p:cNvSpPr>
            <a:spLocks noGrp="1"/>
          </p:cNvSpPr>
          <p:nvPr>
            <p:ph type="title"/>
          </p:nvPr>
        </p:nvSpPr>
        <p:spPr>
          <a:xfrm>
            <a:off x="269239" y="2084172"/>
            <a:ext cx="11653523" cy="940066"/>
          </a:xfrm>
        </p:spPr>
        <p:txBody>
          <a:bodyPr/>
          <a:lstStyle/>
          <a:p>
            <a:r>
              <a:rPr kumimoji="1" lang="ja-JP" altLang="en-US" sz="5400" dirty="0"/>
              <a:t>セキュリティの基礎の基礎</a:t>
            </a:r>
          </a:p>
        </p:txBody>
      </p:sp>
    </p:spTree>
    <p:extLst>
      <p:ext uri="{BB962C8B-B14F-4D97-AF65-F5344CB8AC3E}">
        <p14:creationId xmlns:p14="http://schemas.microsoft.com/office/powerpoint/2010/main" val="65424473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B4D2871-480C-4420-AEE8-FADF843BAA06}"/>
              </a:ext>
            </a:extLst>
          </p:cNvPr>
          <p:cNvSpPr>
            <a:spLocks noGrp="1"/>
          </p:cNvSpPr>
          <p:nvPr>
            <p:ph type="title"/>
          </p:nvPr>
        </p:nvSpPr>
        <p:spPr/>
        <p:txBody>
          <a:bodyPr/>
          <a:lstStyle/>
          <a:p>
            <a:r>
              <a:rPr kumimoji="1" lang="ja-JP" altLang="en-US" dirty="0"/>
              <a:t>セキュリティに求められているもの</a:t>
            </a:r>
          </a:p>
        </p:txBody>
      </p:sp>
      <p:sp>
        <p:nvSpPr>
          <p:cNvPr id="6" name="楕円 5">
            <a:extLst>
              <a:ext uri="{FF2B5EF4-FFF2-40B4-BE49-F238E27FC236}">
                <a16:creationId xmlns:a16="http://schemas.microsoft.com/office/drawing/2014/main" id="{AE940E16-45E8-4A45-A429-6AE015379C6F}"/>
              </a:ext>
            </a:extLst>
          </p:cNvPr>
          <p:cNvSpPr/>
          <p:nvPr/>
        </p:nvSpPr>
        <p:spPr bwMode="auto">
          <a:xfrm>
            <a:off x="1064028" y="2054629"/>
            <a:ext cx="2737658" cy="2737658"/>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kumimoji="1" lang="en-US" altLang="ja-JP" sz="2400" dirty="0">
              <a:solidFill>
                <a:schemeClr val="bg1"/>
              </a:solidFill>
              <a:ea typeface="Segoe UI" pitchFamily="34" charset="0"/>
              <a:cs typeface="Segoe UI" pitchFamily="34" charset="0"/>
            </a:endParaRPr>
          </a:p>
          <a:p>
            <a:pPr algn="ctr" defTabSz="932472" fontAlgn="base">
              <a:lnSpc>
                <a:spcPct val="90000"/>
              </a:lnSpc>
              <a:spcBef>
                <a:spcPct val="0"/>
              </a:spcBef>
              <a:spcAft>
                <a:spcPct val="0"/>
              </a:spcAft>
            </a:pPr>
            <a:endParaRPr lang="en-US" altLang="ja-JP" sz="2400" dirty="0">
              <a:solidFill>
                <a:schemeClr val="bg1"/>
              </a:solidFill>
              <a:ea typeface="Segoe UI" pitchFamily="34" charset="0"/>
              <a:cs typeface="Segoe UI" pitchFamily="34" charset="0"/>
            </a:endParaRPr>
          </a:p>
          <a:p>
            <a:pPr algn="ctr" defTabSz="932472" fontAlgn="base">
              <a:lnSpc>
                <a:spcPct val="90000"/>
              </a:lnSpc>
              <a:spcBef>
                <a:spcPct val="0"/>
              </a:spcBef>
              <a:spcAft>
                <a:spcPct val="0"/>
              </a:spcAft>
            </a:pPr>
            <a:endParaRPr kumimoji="1" lang="en-US" altLang="ja-JP" sz="2400" dirty="0">
              <a:solidFill>
                <a:schemeClr val="bg1"/>
              </a:solidFill>
              <a:ea typeface="Segoe UI" pitchFamily="34" charset="0"/>
              <a:cs typeface="Segoe UI" pitchFamily="34" charset="0"/>
            </a:endParaRPr>
          </a:p>
          <a:p>
            <a:pPr algn="ctr" defTabSz="932472" fontAlgn="base">
              <a:lnSpc>
                <a:spcPct val="90000"/>
              </a:lnSpc>
              <a:spcBef>
                <a:spcPct val="0"/>
              </a:spcBef>
              <a:spcAft>
                <a:spcPct val="0"/>
              </a:spcAft>
            </a:pPr>
            <a:r>
              <a:rPr kumimoji="1" lang="ja-JP" altLang="en-US" sz="2400" dirty="0">
                <a:solidFill>
                  <a:schemeClr val="bg1"/>
                </a:solidFill>
                <a:ea typeface="Segoe UI" pitchFamily="34" charset="0"/>
                <a:cs typeface="Segoe UI" pitchFamily="34" charset="0"/>
              </a:rPr>
              <a:t>説明責任</a:t>
            </a:r>
          </a:p>
        </p:txBody>
      </p:sp>
      <p:sp>
        <p:nvSpPr>
          <p:cNvPr id="7" name="楕円 6">
            <a:extLst>
              <a:ext uri="{FF2B5EF4-FFF2-40B4-BE49-F238E27FC236}">
                <a16:creationId xmlns:a16="http://schemas.microsoft.com/office/drawing/2014/main" id="{F6B55436-D242-4921-AA48-5C94286D8529}"/>
              </a:ext>
            </a:extLst>
          </p:cNvPr>
          <p:cNvSpPr/>
          <p:nvPr/>
        </p:nvSpPr>
        <p:spPr bwMode="auto">
          <a:xfrm>
            <a:off x="4596937" y="2054629"/>
            <a:ext cx="2737658" cy="2737658"/>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kumimoji="1" lang="en-US" altLang="ja-JP" sz="2400" dirty="0">
              <a:solidFill>
                <a:schemeClr val="bg1"/>
              </a:solidFill>
              <a:ea typeface="Segoe UI" pitchFamily="34" charset="0"/>
              <a:cs typeface="Segoe UI" pitchFamily="34" charset="0"/>
            </a:endParaRPr>
          </a:p>
          <a:p>
            <a:pPr algn="ctr" defTabSz="932472" fontAlgn="base">
              <a:lnSpc>
                <a:spcPct val="90000"/>
              </a:lnSpc>
              <a:spcBef>
                <a:spcPct val="0"/>
              </a:spcBef>
              <a:spcAft>
                <a:spcPct val="0"/>
              </a:spcAft>
            </a:pPr>
            <a:endParaRPr lang="en-US" altLang="ja-JP" sz="2400" dirty="0">
              <a:solidFill>
                <a:schemeClr val="bg1"/>
              </a:solidFill>
              <a:ea typeface="Segoe UI" pitchFamily="34" charset="0"/>
              <a:cs typeface="Segoe UI" pitchFamily="34" charset="0"/>
            </a:endParaRPr>
          </a:p>
          <a:p>
            <a:pPr algn="ctr" defTabSz="932472" fontAlgn="base">
              <a:lnSpc>
                <a:spcPct val="90000"/>
              </a:lnSpc>
              <a:spcBef>
                <a:spcPct val="0"/>
              </a:spcBef>
              <a:spcAft>
                <a:spcPct val="0"/>
              </a:spcAft>
            </a:pPr>
            <a:endParaRPr kumimoji="1" lang="en-US" altLang="ja-JP" sz="2400" dirty="0">
              <a:solidFill>
                <a:schemeClr val="bg1"/>
              </a:solidFill>
              <a:ea typeface="Segoe UI" pitchFamily="34" charset="0"/>
              <a:cs typeface="Segoe UI" pitchFamily="34" charset="0"/>
            </a:endParaRPr>
          </a:p>
          <a:p>
            <a:pPr algn="ctr" defTabSz="932472" fontAlgn="base">
              <a:lnSpc>
                <a:spcPct val="90000"/>
              </a:lnSpc>
              <a:spcBef>
                <a:spcPct val="0"/>
              </a:spcBef>
              <a:spcAft>
                <a:spcPct val="0"/>
              </a:spcAft>
            </a:pPr>
            <a:r>
              <a:rPr kumimoji="1" lang="ja-JP" altLang="en-US" sz="2400" dirty="0">
                <a:solidFill>
                  <a:schemeClr val="bg1"/>
                </a:solidFill>
                <a:ea typeface="Segoe UI" pitchFamily="34" charset="0"/>
                <a:cs typeface="Segoe UI" pitchFamily="34" charset="0"/>
              </a:rPr>
              <a:t>事業継続</a:t>
            </a:r>
          </a:p>
        </p:txBody>
      </p:sp>
      <p:sp>
        <p:nvSpPr>
          <p:cNvPr id="8" name="楕円 7">
            <a:extLst>
              <a:ext uri="{FF2B5EF4-FFF2-40B4-BE49-F238E27FC236}">
                <a16:creationId xmlns:a16="http://schemas.microsoft.com/office/drawing/2014/main" id="{C5DF0796-16F0-4D9D-8468-7908686E0029}"/>
              </a:ext>
            </a:extLst>
          </p:cNvPr>
          <p:cNvSpPr/>
          <p:nvPr/>
        </p:nvSpPr>
        <p:spPr bwMode="auto">
          <a:xfrm>
            <a:off x="8129846" y="2060171"/>
            <a:ext cx="2737658" cy="2737658"/>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kumimoji="1" lang="en-US" altLang="ja-JP" sz="2400" dirty="0">
              <a:solidFill>
                <a:schemeClr val="bg1"/>
              </a:solidFill>
              <a:ea typeface="Segoe UI" pitchFamily="34" charset="0"/>
              <a:cs typeface="Segoe UI" pitchFamily="34" charset="0"/>
            </a:endParaRPr>
          </a:p>
          <a:p>
            <a:pPr algn="ctr" defTabSz="932472" fontAlgn="base">
              <a:lnSpc>
                <a:spcPct val="90000"/>
              </a:lnSpc>
              <a:spcBef>
                <a:spcPct val="0"/>
              </a:spcBef>
              <a:spcAft>
                <a:spcPct val="0"/>
              </a:spcAft>
            </a:pPr>
            <a:endParaRPr lang="en-US" altLang="ja-JP" sz="2400" dirty="0">
              <a:solidFill>
                <a:schemeClr val="bg1"/>
              </a:solidFill>
              <a:ea typeface="Segoe UI" pitchFamily="34" charset="0"/>
              <a:cs typeface="Segoe UI" pitchFamily="34" charset="0"/>
            </a:endParaRPr>
          </a:p>
          <a:p>
            <a:pPr algn="ctr" defTabSz="932472" fontAlgn="base">
              <a:lnSpc>
                <a:spcPct val="90000"/>
              </a:lnSpc>
              <a:spcBef>
                <a:spcPct val="0"/>
              </a:spcBef>
              <a:spcAft>
                <a:spcPct val="0"/>
              </a:spcAft>
            </a:pPr>
            <a:endParaRPr kumimoji="1" lang="en-US" altLang="ja-JP" sz="2400" dirty="0">
              <a:solidFill>
                <a:schemeClr val="bg1"/>
              </a:solidFill>
              <a:ea typeface="Segoe UI" pitchFamily="34" charset="0"/>
              <a:cs typeface="Segoe UI" pitchFamily="34" charset="0"/>
            </a:endParaRPr>
          </a:p>
          <a:p>
            <a:pPr algn="ctr" defTabSz="932472" fontAlgn="base">
              <a:lnSpc>
                <a:spcPct val="90000"/>
              </a:lnSpc>
              <a:spcBef>
                <a:spcPct val="0"/>
              </a:spcBef>
              <a:spcAft>
                <a:spcPct val="0"/>
              </a:spcAft>
            </a:pPr>
            <a:r>
              <a:rPr kumimoji="1" lang="ja-JP" altLang="en-US" sz="2400" dirty="0">
                <a:solidFill>
                  <a:schemeClr val="bg1"/>
                </a:solidFill>
                <a:ea typeface="Segoe UI" pitchFamily="34" charset="0"/>
                <a:cs typeface="Segoe UI" pitchFamily="34" charset="0"/>
              </a:rPr>
              <a:t>情報保護</a:t>
            </a:r>
          </a:p>
        </p:txBody>
      </p:sp>
      <p:pic>
        <p:nvPicPr>
          <p:cNvPr id="11" name="グラフィックス 10" descr="開いたフォルダー​​">
            <a:extLst>
              <a:ext uri="{FF2B5EF4-FFF2-40B4-BE49-F238E27FC236}">
                <a16:creationId xmlns:a16="http://schemas.microsoft.com/office/drawing/2014/main" id="{54B517EB-0ECD-4E5D-8DB2-805B37997C7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15878" y="2692088"/>
            <a:ext cx="914400" cy="914400"/>
          </a:xfrm>
          <a:prstGeom prst="rect">
            <a:avLst/>
          </a:prstGeom>
        </p:spPr>
      </p:pic>
      <p:pic>
        <p:nvPicPr>
          <p:cNvPr id="13" name="グラフィックス 12" descr="ドキュメント">
            <a:extLst>
              <a:ext uri="{FF2B5EF4-FFF2-40B4-BE49-F238E27FC236}">
                <a16:creationId xmlns:a16="http://schemas.microsoft.com/office/drawing/2014/main" id="{C1C277CA-2639-4EF0-9012-FF5AC4D0A09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72886" y="2692088"/>
            <a:ext cx="914400" cy="914400"/>
          </a:xfrm>
          <a:prstGeom prst="rect">
            <a:avLst/>
          </a:prstGeom>
        </p:spPr>
      </p:pic>
      <p:pic>
        <p:nvPicPr>
          <p:cNvPr id="15" name="グラフィックス 14" descr="上昇基調">
            <a:extLst>
              <a:ext uri="{FF2B5EF4-FFF2-40B4-BE49-F238E27FC236}">
                <a16:creationId xmlns:a16="http://schemas.microsoft.com/office/drawing/2014/main" id="{4097F927-9C02-464C-8FDB-E5EBA0DF80A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08566" y="2692088"/>
            <a:ext cx="914400" cy="914400"/>
          </a:xfrm>
          <a:prstGeom prst="rect">
            <a:avLst/>
          </a:prstGeom>
        </p:spPr>
      </p:pic>
      <p:sp>
        <p:nvSpPr>
          <p:cNvPr id="2" name="左大かっこ 1">
            <a:extLst>
              <a:ext uri="{FF2B5EF4-FFF2-40B4-BE49-F238E27FC236}">
                <a16:creationId xmlns:a16="http://schemas.microsoft.com/office/drawing/2014/main" id="{558423CC-AF3E-49B5-9D3D-766A2D04AAA9}"/>
              </a:ext>
            </a:extLst>
          </p:cNvPr>
          <p:cNvSpPr/>
          <p:nvPr/>
        </p:nvSpPr>
        <p:spPr>
          <a:xfrm rot="16200000">
            <a:off x="4015628" y="2356236"/>
            <a:ext cx="285750" cy="6057900"/>
          </a:xfrm>
          <a:prstGeom prst="leftBracket">
            <a:avLst>
              <a:gd name="adj" fmla="val 152942"/>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711792E0-BE71-4168-B69C-DD09EE69872F}"/>
              </a:ext>
            </a:extLst>
          </p:cNvPr>
          <p:cNvSpPr txBox="1"/>
          <p:nvPr/>
        </p:nvSpPr>
        <p:spPr>
          <a:xfrm>
            <a:off x="3850583" y="5533456"/>
            <a:ext cx="830997" cy="547458"/>
          </a:xfrm>
          <a:prstGeom prst="rect">
            <a:avLst/>
          </a:prstGeom>
          <a:noFill/>
        </p:spPr>
        <p:txBody>
          <a:bodyPr wrap="none" lIns="182880" tIns="146304" rIns="182880" bIns="146304" rtlCol="0">
            <a:spAutoFit/>
          </a:bodyPr>
          <a:lstStyle/>
          <a:p>
            <a:pPr algn="ctr">
              <a:lnSpc>
                <a:spcPct val="90000"/>
              </a:lnSpc>
              <a:spcAft>
                <a:spcPts val="600"/>
              </a:spcAft>
            </a:pPr>
            <a:r>
              <a:rPr kumimoji="1" lang="ja-JP" altLang="en-US" dirty="0">
                <a:gradFill>
                  <a:gsLst>
                    <a:gs pos="2917">
                      <a:schemeClr val="tx1"/>
                    </a:gs>
                    <a:gs pos="30000">
                      <a:schemeClr val="tx1"/>
                    </a:gs>
                  </a:gsLst>
                  <a:lin ang="5400000" scaled="0"/>
                </a:gradFill>
              </a:rPr>
              <a:t>目的</a:t>
            </a:r>
          </a:p>
        </p:txBody>
      </p:sp>
      <p:sp>
        <p:nvSpPr>
          <p:cNvPr id="20" name="左大かっこ 19">
            <a:extLst>
              <a:ext uri="{FF2B5EF4-FFF2-40B4-BE49-F238E27FC236}">
                <a16:creationId xmlns:a16="http://schemas.microsoft.com/office/drawing/2014/main" id="{24DE1579-3944-4C79-B984-D55CB1132CBC}"/>
              </a:ext>
            </a:extLst>
          </p:cNvPr>
          <p:cNvSpPr/>
          <p:nvPr/>
        </p:nvSpPr>
        <p:spPr>
          <a:xfrm rot="16200000">
            <a:off x="9303685" y="3880706"/>
            <a:ext cx="285750" cy="3025588"/>
          </a:xfrm>
          <a:prstGeom prst="leftBracket">
            <a:avLst>
              <a:gd name="adj" fmla="val 152942"/>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5CB0E8EA-ECD3-49CF-B639-730FE95BCE86}"/>
              </a:ext>
            </a:extLst>
          </p:cNvPr>
          <p:cNvSpPr txBox="1"/>
          <p:nvPr/>
        </p:nvSpPr>
        <p:spPr>
          <a:xfrm>
            <a:off x="9115879" y="5528061"/>
            <a:ext cx="830997" cy="547458"/>
          </a:xfrm>
          <a:prstGeom prst="rect">
            <a:avLst/>
          </a:prstGeom>
          <a:noFill/>
        </p:spPr>
        <p:txBody>
          <a:bodyPr wrap="none" lIns="182880" tIns="146304" rIns="182880" bIns="146304" rtlCol="0">
            <a:spAutoFit/>
          </a:bodyPr>
          <a:lstStyle/>
          <a:p>
            <a:pPr algn="ctr">
              <a:lnSpc>
                <a:spcPct val="90000"/>
              </a:lnSpc>
              <a:spcAft>
                <a:spcPts val="600"/>
              </a:spcAft>
            </a:pPr>
            <a:r>
              <a:rPr kumimoji="1" lang="ja-JP" altLang="en-US" dirty="0">
                <a:gradFill>
                  <a:gsLst>
                    <a:gs pos="2917">
                      <a:schemeClr val="tx1"/>
                    </a:gs>
                    <a:gs pos="30000">
                      <a:schemeClr val="tx1"/>
                    </a:gs>
                  </a:gsLst>
                  <a:lin ang="5400000" scaled="0"/>
                </a:gradFill>
              </a:rPr>
              <a:t>手段</a:t>
            </a:r>
          </a:p>
        </p:txBody>
      </p:sp>
    </p:spTree>
    <p:extLst>
      <p:ext uri="{BB962C8B-B14F-4D97-AF65-F5344CB8AC3E}">
        <p14:creationId xmlns:p14="http://schemas.microsoft.com/office/powerpoint/2010/main" val="3044630928"/>
      </p:ext>
    </p:extLst>
  </p:cSld>
  <p:clrMapOvr>
    <a:masterClrMapping/>
  </p:clrMapOvr>
  <p:transition>
    <p:fade/>
  </p:transition>
</p:sld>
</file>

<file path=ppt/theme/theme1.xml><?xml version="1.0" encoding="utf-8"?>
<a:theme xmlns:a="http://schemas.openxmlformats.org/drawingml/2006/main" name="LIGHT COLOR TEMPLATE">
  <a:themeElements>
    <a:clrScheme name="MS Security Standard">
      <a:dk1>
        <a:srgbClr val="505050"/>
      </a:dk1>
      <a:lt1>
        <a:srgbClr val="FFFFFF"/>
      </a:lt1>
      <a:dk2>
        <a:srgbClr val="0078D7"/>
      </a:dk2>
      <a:lt2>
        <a:srgbClr val="EAEAEA"/>
      </a:lt2>
      <a:accent1>
        <a:srgbClr val="0078D7"/>
      </a:accent1>
      <a:accent2>
        <a:srgbClr val="B4009E"/>
      </a:accent2>
      <a:accent3>
        <a:srgbClr val="107C10"/>
      </a:accent3>
      <a:accent4>
        <a:srgbClr val="5C2D91"/>
      </a:accent4>
      <a:accent5>
        <a:srgbClr val="008272"/>
      </a:accent5>
      <a:accent6>
        <a:srgbClr val="D83B01"/>
      </a:accent6>
      <a:hlink>
        <a:srgbClr val="0078D7"/>
      </a:hlink>
      <a:folHlink>
        <a:srgbClr val="0078D7"/>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クチュール">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プレゼンテーション1" id="{4E5770AD-428A-479F-BEEC-871D85443D5E}" vid="{49437B19-9B06-46FD-8DFD-227810488CC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公式プレゼンテーション（河野）</Template>
  <TotalTime>53</TotalTime>
  <Words>2410</Words>
  <Application>Microsoft Office PowerPoint</Application>
  <PresentationFormat>ワイド画面</PresentationFormat>
  <Paragraphs>412</Paragraphs>
  <Slides>48</Slides>
  <Notes>6</Notes>
  <HiddenSlides>0</HiddenSlides>
  <MMClips>2</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48</vt:i4>
      </vt:variant>
    </vt:vector>
  </HeadingPairs>
  <TitlesOfParts>
    <vt:vector size="62" baseType="lpstr">
      <vt:lpstr>Meiryo UI</vt:lpstr>
      <vt:lpstr>Meiryo</vt:lpstr>
      <vt:lpstr>游ゴシック</vt:lpstr>
      <vt:lpstr>游ゴシック</vt:lpstr>
      <vt:lpstr>游ゴシック Light</vt:lpstr>
      <vt:lpstr>Arial</vt:lpstr>
      <vt:lpstr>Calibri</vt:lpstr>
      <vt:lpstr>Consolas</vt:lpstr>
      <vt:lpstr>Segoe UI</vt:lpstr>
      <vt:lpstr>Segoe UI Light</vt:lpstr>
      <vt:lpstr>Segoe UI Semilight</vt:lpstr>
      <vt:lpstr>Trebuchet MS</vt:lpstr>
      <vt:lpstr>Wingdings</vt:lpstr>
      <vt:lpstr>LIGHT COLOR TEMPLATE</vt:lpstr>
      <vt:lpstr>ITの変化とセキュリティ セキュリティのジアタマづくり</vt:lpstr>
      <vt:lpstr>本題に入る前に・・・</vt:lpstr>
      <vt:lpstr>必要なことはこのCMの中に？</vt:lpstr>
      <vt:lpstr>PowerPoint プレゼンテーション</vt:lpstr>
      <vt:lpstr>PowerPoint プレゼンテーション</vt:lpstr>
      <vt:lpstr>質問その１</vt:lpstr>
      <vt:lpstr>質問その２</vt:lpstr>
      <vt:lpstr>セキュリティの基礎の基礎</vt:lpstr>
      <vt:lpstr>セキュリティに求められているもの</vt:lpstr>
      <vt:lpstr>説明責任のためのセキュリティ基盤</vt:lpstr>
      <vt:lpstr>前提知識として・・・</vt:lpstr>
      <vt:lpstr>信頼できるネットワーク？</vt:lpstr>
      <vt:lpstr>ネットワークセキュリティの終焉</vt:lpstr>
      <vt:lpstr>脅威の定番は「なりすまし」</vt:lpstr>
      <vt:lpstr>中国で電子決済が普及している理由</vt:lpstr>
      <vt:lpstr>匿名インターネットの終焉 - IDaaS</vt:lpstr>
      <vt:lpstr>トラストのための「キー」はなにか</vt:lpstr>
      <vt:lpstr>事業継続のためのセキュリティ基盤</vt:lpstr>
      <vt:lpstr>システム統合のためにサービスを止める？</vt:lpstr>
      <vt:lpstr>サービスの一部だけを止める</vt:lpstr>
      <vt:lpstr>サイバーレジリエンスの考え方</vt:lpstr>
      <vt:lpstr>事故を検知した時の対応</vt:lpstr>
      <vt:lpstr>攻撃者のふるまい検知やログ管理の破綻</vt:lpstr>
      <vt:lpstr>プラットフォームとしてのクラウド</vt:lpstr>
      <vt:lpstr>管理しやすいセキュリティ基盤の変化</vt:lpstr>
      <vt:lpstr>クラウドは どのようにしてできたのか</vt:lpstr>
      <vt:lpstr>今の環境は十分なのか？</vt:lpstr>
      <vt:lpstr>持ち越しのテクニック！</vt:lpstr>
      <vt:lpstr>サルでもできる「楽天市場をSoA」！</vt:lpstr>
      <vt:lpstr>「ハードディスクの使ってないとこモッタイナイ」</vt:lpstr>
      <vt:lpstr>リソースの集約と分配</vt:lpstr>
      <vt:lpstr>クラウドサービスへの進化</vt:lpstr>
      <vt:lpstr>Microsoft 365 Graph API</vt:lpstr>
      <vt:lpstr>Graph APIを使った自動化</vt:lpstr>
      <vt:lpstr>新しいITには新しいセキュリティ？</vt:lpstr>
      <vt:lpstr>ITとセキュリティの歴史から読み解く</vt:lpstr>
      <vt:lpstr>クラウドは安全か？</vt:lpstr>
      <vt:lpstr>セキュリティに合わせたセキュリティ？</vt:lpstr>
      <vt:lpstr>クラウドセキュリティの動向</vt:lpstr>
      <vt:lpstr>データを活用するためのセキュリティ</vt:lpstr>
      <vt:lpstr>DevOpsは何のためにできた？</vt:lpstr>
      <vt:lpstr>「開発部門の週報とか信用できない」</vt:lpstr>
      <vt:lpstr>DevOpsは開発のためにあるわけじゃない</vt:lpstr>
      <vt:lpstr>Integrated Product and Process Development</vt:lpstr>
      <vt:lpstr>DevSecOps</vt:lpstr>
      <vt:lpstr>まずは封じ込め</vt:lpstr>
      <vt:lpstr>ガバナンスとPDCAサイクル</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ITの変化とセキュリティ セキュリティのジアタマづくり</dc:title>
  <dc:creator>Shoji Kawano</dc:creator>
  <cp:lastModifiedBy>Shoji Kawano</cp:lastModifiedBy>
  <cp:revision>2</cp:revision>
  <dcterms:created xsi:type="dcterms:W3CDTF">2018-07-04T08:52:58Z</dcterms:created>
  <dcterms:modified xsi:type="dcterms:W3CDTF">2019-06-19T02:52:13Z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shkawa@microsoft.com</vt:lpwstr>
  </property>
  <property fmtid="{D5CDD505-2E9C-101B-9397-08002B2CF9AE}" pid="5" name="MSIP_Label_f42aa342-8706-4288-bd11-ebb85995028c_SetDate">
    <vt:lpwstr>2018-03-28T23:34:17.8742111Z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