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98" r:id="rId6"/>
    <p:sldMasterId id="2147483725" r:id="rId7"/>
    <p:sldMasterId id="2147483737" r:id="rId8"/>
    <p:sldMasterId id="2147483761" r:id="rId9"/>
    <p:sldMasterId id="2147483773" r:id="rId10"/>
  </p:sldMasterIdLst>
  <p:notesMasterIdLst>
    <p:notesMasterId r:id="rId48"/>
  </p:notesMasterIdLst>
  <p:handoutMasterIdLst>
    <p:handoutMasterId r:id="rId49"/>
  </p:handoutMasterIdLst>
  <p:sldIdLst>
    <p:sldId id="385" r:id="rId11"/>
    <p:sldId id="379" r:id="rId12"/>
    <p:sldId id="380" r:id="rId13"/>
    <p:sldId id="428" r:id="rId14"/>
    <p:sldId id="429" r:id="rId15"/>
    <p:sldId id="388" r:id="rId16"/>
    <p:sldId id="415" r:id="rId17"/>
    <p:sldId id="470" r:id="rId18"/>
    <p:sldId id="471" r:id="rId19"/>
    <p:sldId id="462" r:id="rId20"/>
    <p:sldId id="463" r:id="rId21"/>
    <p:sldId id="468" r:id="rId22"/>
    <p:sldId id="469" r:id="rId23"/>
    <p:sldId id="424" r:id="rId24"/>
    <p:sldId id="425" r:id="rId25"/>
    <p:sldId id="426" r:id="rId26"/>
    <p:sldId id="417" r:id="rId27"/>
    <p:sldId id="418" r:id="rId28"/>
    <p:sldId id="419" r:id="rId29"/>
    <p:sldId id="420" r:id="rId30"/>
    <p:sldId id="421" r:id="rId31"/>
    <p:sldId id="422" r:id="rId32"/>
    <p:sldId id="423" r:id="rId33"/>
    <p:sldId id="433" r:id="rId34"/>
    <p:sldId id="375" r:id="rId35"/>
    <p:sldId id="376" r:id="rId36"/>
    <p:sldId id="363" r:id="rId37"/>
    <p:sldId id="355" r:id="rId38"/>
    <p:sldId id="365" r:id="rId39"/>
    <p:sldId id="366" r:id="rId40"/>
    <p:sldId id="367" r:id="rId41"/>
    <p:sldId id="369" r:id="rId42"/>
    <p:sldId id="370" r:id="rId43"/>
    <p:sldId id="395" r:id="rId44"/>
    <p:sldId id="431" r:id="rId45"/>
    <p:sldId id="432" r:id="rId46"/>
    <p:sldId id="472" r:id="rId47"/>
  </p:sldIdLst>
  <p:sldSz cx="12188825" cy="6858000"/>
  <p:notesSz cx="9144000" cy="6858000"/>
  <p:defaultTextStyle>
    <a:defPPr>
      <a:defRPr lang="en-US"/>
    </a:defPPr>
    <a:lvl1pPr marL="0" algn="l" defTabSz="913689" rtl="0" eaLnBrk="1" latinLnBrk="0" hangingPunct="1">
      <a:defRPr sz="1900" kern="1200">
        <a:solidFill>
          <a:schemeClr val="tx1"/>
        </a:solidFill>
        <a:latin typeface="+mn-lt"/>
        <a:ea typeface="+mn-ea"/>
        <a:cs typeface="+mn-cs"/>
      </a:defRPr>
    </a:lvl1pPr>
    <a:lvl2pPr marL="456833" algn="l" defTabSz="913689" rtl="0" eaLnBrk="1" latinLnBrk="0" hangingPunct="1">
      <a:defRPr sz="1900" kern="1200">
        <a:solidFill>
          <a:schemeClr val="tx1"/>
        </a:solidFill>
        <a:latin typeface="+mn-lt"/>
        <a:ea typeface="+mn-ea"/>
        <a:cs typeface="+mn-cs"/>
      </a:defRPr>
    </a:lvl2pPr>
    <a:lvl3pPr marL="913689" algn="l" defTabSz="913689" rtl="0" eaLnBrk="1" latinLnBrk="0" hangingPunct="1">
      <a:defRPr sz="1900" kern="1200">
        <a:solidFill>
          <a:schemeClr val="tx1"/>
        </a:solidFill>
        <a:latin typeface="+mn-lt"/>
        <a:ea typeface="+mn-ea"/>
        <a:cs typeface="+mn-cs"/>
      </a:defRPr>
    </a:lvl3pPr>
    <a:lvl4pPr marL="1370528" algn="l" defTabSz="913689" rtl="0" eaLnBrk="1" latinLnBrk="0" hangingPunct="1">
      <a:defRPr sz="1900" kern="1200">
        <a:solidFill>
          <a:schemeClr val="tx1"/>
        </a:solidFill>
        <a:latin typeface="+mn-lt"/>
        <a:ea typeface="+mn-ea"/>
        <a:cs typeface="+mn-cs"/>
      </a:defRPr>
    </a:lvl4pPr>
    <a:lvl5pPr marL="1827376" algn="l" defTabSz="913689" rtl="0" eaLnBrk="1" latinLnBrk="0" hangingPunct="1">
      <a:defRPr sz="1900" kern="1200">
        <a:solidFill>
          <a:schemeClr val="tx1"/>
        </a:solidFill>
        <a:latin typeface="+mn-lt"/>
        <a:ea typeface="+mn-ea"/>
        <a:cs typeface="+mn-cs"/>
      </a:defRPr>
    </a:lvl5pPr>
    <a:lvl6pPr marL="2284211" algn="l" defTabSz="913689" rtl="0" eaLnBrk="1" latinLnBrk="0" hangingPunct="1">
      <a:defRPr sz="1900" kern="1200">
        <a:solidFill>
          <a:schemeClr val="tx1"/>
        </a:solidFill>
        <a:latin typeface="+mn-lt"/>
        <a:ea typeface="+mn-ea"/>
        <a:cs typeface="+mn-cs"/>
      </a:defRPr>
    </a:lvl6pPr>
    <a:lvl7pPr marL="2741060" algn="l" defTabSz="913689" rtl="0" eaLnBrk="1" latinLnBrk="0" hangingPunct="1">
      <a:defRPr sz="1900" kern="1200">
        <a:solidFill>
          <a:schemeClr val="tx1"/>
        </a:solidFill>
        <a:latin typeface="+mn-lt"/>
        <a:ea typeface="+mn-ea"/>
        <a:cs typeface="+mn-cs"/>
      </a:defRPr>
    </a:lvl7pPr>
    <a:lvl8pPr marL="3197907" algn="l" defTabSz="913689" rtl="0" eaLnBrk="1" latinLnBrk="0" hangingPunct="1">
      <a:defRPr sz="1900" kern="1200">
        <a:solidFill>
          <a:schemeClr val="tx1"/>
        </a:solidFill>
        <a:latin typeface="+mn-lt"/>
        <a:ea typeface="+mn-ea"/>
        <a:cs typeface="+mn-cs"/>
      </a:defRPr>
    </a:lvl8pPr>
    <a:lvl9pPr marL="3654755" algn="l" defTabSz="913689"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108066"/>
    <a:srgbClr val="000000"/>
    <a:srgbClr val="004892"/>
    <a:srgbClr val="FAFAFA"/>
    <a:srgbClr val="E6E6E6"/>
    <a:srgbClr val="E3E3E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98" autoAdjust="0"/>
    <p:restoredTop sz="91545" autoAdjust="0"/>
  </p:normalViewPr>
  <p:slideViewPr>
    <p:cSldViewPr>
      <p:cViewPr varScale="1">
        <p:scale>
          <a:sx n="108" d="100"/>
          <a:sy n="108" d="100"/>
        </p:scale>
        <p:origin x="-128" y="-952"/>
      </p:cViewPr>
      <p:guideLst>
        <p:guide orient="horz" pos="2160"/>
        <p:guide pos="3839"/>
      </p:guideLst>
    </p:cSldViewPr>
  </p:slideViewPr>
  <p:notesTextViewPr>
    <p:cViewPr>
      <p:scale>
        <a:sx n="1" d="1"/>
        <a:sy n="1" d="1"/>
      </p:scale>
      <p:origin x="0" y="0"/>
    </p:cViewPr>
  </p:notesTextViewPr>
  <p:sorterViewPr>
    <p:cViewPr>
      <p:scale>
        <a:sx n="66" d="100"/>
        <a:sy n="66" d="100"/>
      </p:scale>
      <p:origin x="0" y="3448"/>
    </p:cViewPr>
  </p:sorterViewPr>
  <p:notesViewPr>
    <p:cSldViewPr>
      <p:cViewPr varScale="1">
        <p:scale>
          <a:sx n="109" d="100"/>
          <a:sy n="109" d="100"/>
        </p:scale>
        <p:origin x="-264" y="-7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Master" Target="slideMasters/slideMaster6.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0" Type="http://schemas.openxmlformats.org/officeDocument/2006/relationships/slideMaster" Target="slideMasters/slideMaster7.xml"/><Relationship Id="rId11" Type="http://schemas.openxmlformats.org/officeDocument/2006/relationships/slide" Target="slides/slide1.xml"/><Relationship Id="rId12"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FAFA060-6636-4578-AF3E-FEB8B05E41F2}" type="datetimeFigureOut">
              <a:rPr lang="en-US" smtClean="0"/>
              <a:t>16/05/02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r>
              <a:rPr lang="en-US" dirty="0" smtClean="0"/>
              <a:t>F5 Networks, Inc.</a:t>
            </a:r>
            <a:endParaRPr lang="en-US" dirty="0"/>
          </a:p>
        </p:txBody>
      </p:sp>
      <p:sp>
        <p:nvSpPr>
          <p:cNvPr id="7" name="Slide Number Placeholder 6"/>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A9788FA-AB08-43D3-9DA3-71551844DCB1}" type="slidenum">
              <a:rPr lang="en-US" smtClean="0"/>
              <a:t>‹#›</a:t>
            </a:fld>
            <a:endParaRPr lang="en-US"/>
          </a:p>
        </p:txBody>
      </p:sp>
    </p:spTree>
    <p:extLst>
      <p:ext uri="{BB962C8B-B14F-4D97-AF65-F5344CB8AC3E}">
        <p14:creationId xmlns:p14="http://schemas.microsoft.com/office/powerpoint/2010/main" val="3762745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82C5657-D05C-4E60-AE4D-CCFC743DEABC}" type="datetimeFigureOut">
              <a:rPr lang="en-US" smtClean="0"/>
              <a:t>16/05/02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1FA4136-8B0D-4D64-8F5B-630EBC8D67B3}" type="slidenum">
              <a:rPr lang="en-US" smtClean="0"/>
              <a:t>‹#›</a:t>
            </a:fld>
            <a:endParaRPr lang="en-US"/>
          </a:p>
        </p:txBody>
      </p:sp>
    </p:spTree>
    <p:extLst>
      <p:ext uri="{BB962C8B-B14F-4D97-AF65-F5344CB8AC3E}">
        <p14:creationId xmlns:p14="http://schemas.microsoft.com/office/powerpoint/2010/main" val="1370863999"/>
      </p:ext>
    </p:extLst>
  </p:cSld>
  <p:clrMap bg1="lt1" tx1="dk1" bg2="lt2" tx2="dk2" accent1="accent1" accent2="accent2" accent3="accent3" accent4="accent4" accent5="accent5" accent6="accent6" hlink="hlink" folHlink="folHlink"/>
  <p:notesStyle>
    <a:lvl1pPr marL="0" algn="l" defTabSz="913689" rtl="0" eaLnBrk="1" latinLnBrk="0" hangingPunct="1">
      <a:defRPr sz="1200" kern="1200">
        <a:solidFill>
          <a:schemeClr val="tx1"/>
        </a:solidFill>
        <a:latin typeface="+mn-lt"/>
        <a:ea typeface="+mn-ea"/>
        <a:cs typeface="+mn-cs"/>
      </a:defRPr>
    </a:lvl1pPr>
    <a:lvl2pPr marL="456833" algn="l" defTabSz="913689" rtl="0" eaLnBrk="1" latinLnBrk="0" hangingPunct="1">
      <a:defRPr sz="1200" kern="1200">
        <a:solidFill>
          <a:schemeClr val="tx1"/>
        </a:solidFill>
        <a:latin typeface="+mn-lt"/>
        <a:ea typeface="+mn-ea"/>
        <a:cs typeface="+mn-cs"/>
      </a:defRPr>
    </a:lvl2pPr>
    <a:lvl3pPr marL="913689" algn="l" defTabSz="913689" rtl="0" eaLnBrk="1" latinLnBrk="0" hangingPunct="1">
      <a:defRPr sz="1200" kern="1200">
        <a:solidFill>
          <a:schemeClr val="tx1"/>
        </a:solidFill>
        <a:latin typeface="+mn-lt"/>
        <a:ea typeface="+mn-ea"/>
        <a:cs typeface="+mn-cs"/>
      </a:defRPr>
    </a:lvl3pPr>
    <a:lvl4pPr marL="1370528" algn="l" defTabSz="913689" rtl="0" eaLnBrk="1" latinLnBrk="0" hangingPunct="1">
      <a:defRPr sz="1200" kern="1200">
        <a:solidFill>
          <a:schemeClr val="tx1"/>
        </a:solidFill>
        <a:latin typeface="+mn-lt"/>
        <a:ea typeface="+mn-ea"/>
        <a:cs typeface="+mn-cs"/>
      </a:defRPr>
    </a:lvl4pPr>
    <a:lvl5pPr marL="1827376" algn="l" defTabSz="913689" rtl="0" eaLnBrk="1" latinLnBrk="0" hangingPunct="1">
      <a:defRPr sz="1200" kern="1200">
        <a:solidFill>
          <a:schemeClr val="tx1"/>
        </a:solidFill>
        <a:latin typeface="+mn-lt"/>
        <a:ea typeface="+mn-ea"/>
        <a:cs typeface="+mn-cs"/>
      </a:defRPr>
    </a:lvl5pPr>
    <a:lvl6pPr marL="2284211" algn="l" defTabSz="913689" rtl="0" eaLnBrk="1" latinLnBrk="0" hangingPunct="1">
      <a:defRPr sz="1200" kern="1200">
        <a:solidFill>
          <a:schemeClr val="tx1"/>
        </a:solidFill>
        <a:latin typeface="+mn-lt"/>
        <a:ea typeface="+mn-ea"/>
        <a:cs typeface="+mn-cs"/>
      </a:defRPr>
    </a:lvl6pPr>
    <a:lvl7pPr marL="2741060" algn="l" defTabSz="913689" rtl="0" eaLnBrk="1" latinLnBrk="0" hangingPunct="1">
      <a:defRPr sz="1200" kern="1200">
        <a:solidFill>
          <a:schemeClr val="tx1"/>
        </a:solidFill>
        <a:latin typeface="+mn-lt"/>
        <a:ea typeface="+mn-ea"/>
        <a:cs typeface="+mn-cs"/>
      </a:defRPr>
    </a:lvl7pPr>
    <a:lvl8pPr marL="3197907" algn="l" defTabSz="913689" rtl="0" eaLnBrk="1" latinLnBrk="0" hangingPunct="1">
      <a:defRPr sz="1200" kern="1200">
        <a:solidFill>
          <a:schemeClr val="tx1"/>
        </a:solidFill>
        <a:latin typeface="+mn-lt"/>
        <a:ea typeface="+mn-ea"/>
        <a:cs typeface="+mn-cs"/>
      </a:defRPr>
    </a:lvl8pPr>
    <a:lvl9pPr marL="3654755" algn="l" defTabSz="9136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b="1" dirty="0" smtClean="0">
                <a:latin typeface="メイリオ"/>
                <a:ea typeface="メイリオ"/>
                <a:cs typeface="メイリオ"/>
              </a:rPr>
              <a:t>Local Leader of</a:t>
            </a:r>
            <a:br>
              <a:rPr lang="en-US" altLang="ja-JP" sz="1200" b="1" dirty="0" smtClean="0">
                <a:latin typeface="メイリオ"/>
                <a:ea typeface="メイリオ"/>
                <a:cs typeface="メイリオ"/>
              </a:rPr>
            </a:br>
            <a:r>
              <a:rPr kumimoji="1" lang="en-US" altLang="ja-JP" sz="1200" b="1" dirty="0" smtClean="0">
                <a:latin typeface="メイリオ"/>
                <a:ea typeface="メイリオ"/>
                <a:cs typeface="メイリオ"/>
              </a:rPr>
              <a:t>Global </a:t>
            </a:r>
            <a:r>
              <a:rPr lang="en-US" altLang="ja-JP" sz="1200" b="1" dirty="0" smtClean="0">
                <a:latin typeface="メイリオ"/>
                <a:ea typeface="メイリオ"/>
                <a:cs typeface="メイリオ"/>
              </a:rPr>
              <a:t>Security</a:t>
            </a:r>
            <a:br>
              <a:rPr lang="en-US" altLang="ja-JP" sz="1200" b="1" dirty="0" smtClean="0">
                <a:latin typeface="メイリオ"/>
                <a:ea typeface="メイリオ"/>
                <a:cs typeface="メイリオ"/>
              </a:rPr>
            </a:br>
            <a:r>
              <a:rPr kumimoji="1" lang="en-US" altLang="ja-JP" sz="1200" b="1" dirty="0" smtClean="0">
                <a:latin typeface="メイリオ"/>
                <a:ea typeface="メイリオ"/>
                <a:cs typeface="メイリオ"/>
              </a:rPr>
              <a:t>Community</a:t>
            </a:r>
            <a:endParaRPr kumimoji="1" lang="ja-JP" altLang="en-US" sz="1200" b="1" dirty="0" smtClean="0">
              <a:latin typeface="メイリオ"/>
              <a:ea typeface="メイリオ"/>
              <a:cs typeface="メイリオ"/>
            </a:endParaRPr>
          </a:p>
          <a:p>
            <a:pPr algn="l"/>
            <a:endParaRPr kumimoji="1" lang="en-US" altLang="ja-JP" dirty="0" smtClean="0"/>
          </a:p>
          <a:p>
            <a:pPr algn="l"/>
            <a:r>
              <a:rPr lang="en-US" altLang="ja-JP" sz="1200" b="1" dirty="0" smtClean="0">
                <a:latin typeface="メイリオ"/>
                <a:ea typeface="メイリオ"/>
                <a:cs typeface="メイリオ"/>
              </a:rPr>
              <a:t>Organizer of</a:t>
            </a:r>
            <a:br>
              <a:rPr lang="en-US" altLang="ja-JP" sz="1200" b="1" dirty="0" smtClean="0">
                <a:latin typeface="メイリオ"/>
                <a:ea typeface="メイリオ"/>
                <a:cs typeface="メイリオ"/>
              </a:rPr>
            </a:br>
            <a:r>
              <a:rPr lang="en-US" altLang="ja-JP" sz="1200" b="1" dirty="0" smtClean="0">
                <a:latin typeface="メイリオ"/>
                <a:ea typeface="メイリオ"/>
                <a:cs typeface="メイリオ"/>
              </a:rPr>
              <a:t>Expert Competition</a:t>
            </a:r>
          </a:p>
          <a:p>
            <a:pPr algn="l"/>
            <a:r>
              <a:rPr lang="en-US" altLang="ja-JP" sz="1200" b="1" dirty="0" smtClean="0">
                <a:latin typeface="メイリオ"/>
                <a:ea typeface="メイリオ"/>
                <a:cs typeface="メイリオ"/>
              </a:rPr>
              <a:t>for</a:t>
            </a:r>
            <a:r>
              <a:rPr lang="ja-JP" altLang="en-US" sz="1200" b="1" dirty="0" smtClean="0">
                <a:latin typeface="メイリオ"/>
                <a:ea typeface="メイリオ"/>
                <a:cs typeface="メイリオ"/>
              </a:rPr>
              <a:t> </a:t>
            </a:r>
            <a:r>
              <a:rPr lang="en-US" altLang="ja-JP" sz="1200" b="1" dirty="0" smtClean="0">
                <a:latin typeface="メイリオ"/>
                <a:ea typeface="メイリオ"/>
                <a:cs typeface="メイリオ"/>
              </a:rPr>
              <a:t>Hardening</a:t>
            </a:r>
            <a:br>
              <a:rPr lang="en-US" altLang="ja-JP" sz="1200" b="1" dirty="0" smtClean="0">
                <a:latin typeface="メイリオ"/>
                <a:ea typeface="メイリオ"/>
                <a:cs typeface="メイリオ"/>
              </a:rPr>
            </a:br>
            <a:r>
              <a:rPr lang="en-US" altLang="ja-JP" sz="1200" b="1" dirty="0" smtClean="0">
                <a:latin typeface="メイリオ"/>
                <a:ea typeface="メイリオ"/>
                <a:cs typeface="メイリオ"/>
              </a:rPr>
              <a:t>Business Security</a:t>
            </a:r>
          </a:p>
          <a:p>
            <a:pPr algn="l"/>
            <a:endParaRPr lang="en-US" altLang="ja-JP" sz="1200" b="1" dirty="0" smtClean="0">
              <a:latin typeface="メイリオ"/>
              <a:ea typeface="メイリオ"/>
              <a:cs typeface="メイリオ"/>
            </a:endParaRPr>
          </a:p>
          <a:p>
            <a:pPr algn="l"/>
            <a:r>
              <a:rPr lang="en-US" altLang="ja-JP" sz="1200" b="1" dirty="0" smtClean="0">
                <a:latin typeface="メイリオ"/>
                <a:ea typeface="メイリオ"/>
                <a:cs typeface="メイリオ"/>
              </a:rPr>
              <a:t>Facilitator of </a:t>
            </a:r>
          </a:p>
          <a:p>
            <a:pPr algn="l"/>
            <a:r>
              <a:rPr kumimoji="1" lang="en-US" altLang="ja-JP" sz="1200" b="1" dirty="0" smtClean="0">
                <a:latin typeface="メイリオ"/>
                <a:ea typeface="メイリオ"/>
                <a:cs typeface="メイリオ"/>
              </a:rPr>
              <a:t>Disaster Recovery</a:t>
            </a:r>
          </a:p>
          <a:p>
            <a:pPr algn="l"/>
            <a:r>
              <a:rPr lang="en-US" altLang="ja-JP" sz="1200" b="1" dirty="0" smtClean="0">
                <a:latin typeface="メイリオ"/>
                <a:ea typeface="メイリオ"/>
                <a:cs typeface="メイリオ"/>
              </a:rPr>
              <a:t>Community </a:t>
            </a:r>
            <a:endParaRPr kumimoji="1" lang="en-US" altLang="ja-JP" sz="1200" b="1" dirty="0" smtClean="0">
              <a:latin typeface="メイリオ"/>
              <a:ea typeface="メイリオ"/>
              <a:cs typeface="メイリオ"/>
            </a:endParaRPr>
          </a:p>
          <a:p>
            <a:pPr algn="l"/>
            <a:endParaRPr kumimoji="1" lang="en-US" altLang="ja-JP" sz="1200" b="1" dirty="0" smtClean="0">
              <a:latin typeface="メイリオ"/>
              <a:ea typeface="メイリオ"/>
              <a:cs typeface="メイリオ"/>
            </a:endParaRPr>
          </a:p>
          <a:p>
            <a:pPr algn="l"/>
            <a:r>
              <a:rPr lang="en-US" altLang="ja-JP" sz="1200" b="1" dirty="0" smtClean="0">
                <a:latin typeface="メイリオ"/>
                <a:ea typeface="メイリオ"/>
                <a:cs typeface="メイリオ"/>
              </a:rPr>
              <a:t>Entrepreneur </a:t>
            </a:r>
          </a:p>
          <a:p>
            <a:pPr algn="l"/>
            <a:r>
              <a:rPr lang="en-US" altLang="ja-JP" sz="1200" b="1" dirty="0" smtClean="0">
                <a:latin typeface="メイリオ"/>
                <a:ea typeface="メイリオ"/>
                <a:cs typeface="メイリオ"/>
              </a:rPr>
              <a:t>focused on</a:t>
            </a:r>
            <a:br>
              <a:rPr lang="en-US" altLang="ja-JP" sz="1200" b="1" dirty="0" smtClean="0">
                <a:latin typeface="メイリオ"/>
                <a:ea typeface="メイリオ"/>
                <a:cs typeface="メイリオ"/>
              </a:rPr>
            </a:br>
            <a:r>
              <a:rPr lang="en-US" altLang="ja-JP" sz="1200" b="1" dirty="0" smtClean="0">
                <a:latin typeface="メイリオ"/>
                <a:ea typeface="メイリオ"/>
                <a:cs typeface="メイリオ"/>
              </a:rPr>
              <a:t>Software Risk Control</a:t>
            </a:r>
            <a:endParaRPr kumimoji="1" lang="en-US" altLang="ja-JP" sz="1200" b="1" dirty="0" smtClean="0">
              <a:latin typeface="メイリオ"/>
              <a:ea typeface="メイリオ"/>
              <a:cs typeface="メイリオ"/>
            </a:endParaRPr>
          </a:p>
          <a:p>
            <a:pPr algn="l"/>
            <a:endParaRPr lang="en-US" altLang="ja-JP" sz="1200" b="1" dirty="0" smtClean="0">
              <a:latin typeface="メイリオ"/>
              <a:ea typeface="メイリオ"/>
              <a:cs typeface="メイリオ"/>
            </a:endParaRPr>
          </a:p>
          <a:p>
            <a:pPr algn="l"/>
            <a:endParaRPr kumimoji="1" lang="ja-JP" altLang="en-US" dirty="0" smtClean="0"/>
          </a:p>
          <a:p>
            <a:pPr algn="l"/>
            <a:endParaRPr kumimoji="1" lang="ja-JP" altLang="en-US" dirty="0"/>
          </a:p>
        </p:txBody>
      </p:sp>
      <p:sp>
        <p:nvSpPr>
          <p:cNvPr id="4" name="日付プレースホルダー 3"/>
          <p:cNvSpPr>
            <a:spLocks noGrp="1"/>
          </p:cNvSpPr>
          <p:nvPr>
            <p:ph type="dt" idx="10"/>
          </p:nvPr>
        </p:nvSpPr>
        <p:spPr/>
        <p:txBody>
          <a:bodyPr/>
          <a:lstStyle/>
          <a:p>
            <a:r>
              <a:rPr kumimoji="1" lang="en-US" altLang="ja-JP" smtClean="0"/>
              <a:t>2016/4</a:t>
            </a:r>
            <a:endParaRPr kumimoji="1" lang="ja-JP" altLang="en-US"/>
          </a:p>
        </p:txBody>
      </p:sp>
      <p:sp>
        <p:nvSpPr>
          <p:cNvPr id="5" name="スライド番号プレースホルダー 4"/>
          <p:cNvSpPr>
            <a:spLocks noGrp="1"/>
          </p:cNvSpPr>
          <p:nvPr>
            <p:ph type="sldNum" sz="quarter" idx="11"/>
          </p:nvPr>
        </p:nvSpPr>
        <p:spPr/>
        <p:txBody>
          <a:bodyPr/>
          <a:lstStyle/>
          <a:p>
            <a:fld id="{DD4BAB6D-96FD-C641-86EF-72B13A8E236B}" type="slidenum">
              <a:rPr kumimoji="1" lang="ja-JP" altLang="en-US" smtClean="0"/>
              <a:t>2</a:t>
            </a:fld>
            <a:endParaRPr kumimoji="1" lang="ja-JP" altLang="en-US"/>
          </a:p>
        </p:txBody>
      </p:sp>
    </p:spTree>
    <p:extLst>
      <p:ext uri="{BB962C8B-B14F-4D97-AF65-F5344CB8AC3E}">
        <p14:creationId xmlns:p14="http://schemas.microsoft.com/office/powerpoint/2010/main" val="256019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08000" y="514350"/>
            <a:ext cx="8128000" cy="2571750"/>
          </a:xfrm>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Norbert Wiener defined cybernetics in 1948 as "the scientific study of control and communication in the animal and the machine."[2] The word cybernetics comes from Greek </a:t>
            </a:r>
            <a:r>
              <a:rPr kumimoji="1" lang="en-US" altLang="ja-JP" dirty="0" err="1" smtClean="0"/>
              <a:t>κυ</a:t>
            </a:r>
            <a:r>
              <a:rPr kumimoji="1" lang="en-US" altLang="ja-JP" dirty="0" smtClean="0"/>
              <a:t>β</a:t>
            </a:r>
            <a:r>
              <a:rPr kumimoji="1" lang="en-US" altLang="ja-JP" dirty="0" err="1" smtClean="0"/>
              <a:t>ερνητική</a:t>
            </a:r>
            <a:r>
              <a:rPr kumimoji="1" lang="en-US" altLang="ja-JP" dirty="0" smtClean="0"/>
              <a:t> (</a:t>
            </a:r>
            <a:r>
              <a:rPr kumimoji="1" lang="en-US" altLang="ja-JP" dirty="0" err="1" smtClean="0"/>
              <a:t>kybernetike</a:t>
            </a:r>
            <a:r>
              <a:rPr kumimoji="1" lang="en-US" altLang="ja-JP" dirty="0" smtClean="0"/>
              <a:t>), meaning "governance”,</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 Contemporary cybernetics began as an interdisciplinary study connecting the fields of control systems, electrical network theory, mechanical engineering, logic modeling, evolutionary biology, neuroscience, anthropology, and psychology in the 1940s,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often attributed to the Macy Conferences.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During the second half of the 20th century cybernetics evolved in ways that distinguish first-order cybernetics (about observed systems) from second-order cybernetics (about observing systems).</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More recently there is talk about a third-order cybernetics (doing in ways that embraces first and second-order).</a:t>
            </a:r>
            <a:endParaRPr kumimoji="1" lang="ja-JP" altLang="en-US" dirty="0"/>
          </a:p>
        </p:txBody>
      </p:sp>
      <p:sp>
        <p:nvSpPr>
          <p:cNvPr id="4" name="スライド番号プレースホルダー 3"/>
          <p:cNvSpPr>
            <a:spLocks noGrp="1"/>
          </p:cNvSpPr>
          <p:nvPr>
            <p:ph type="sldNum" sz="quarter" idx="10"/>
          </p:nvPr>
        </p:nvSpPr>
        <p:spPr/>
        <p:txBody>
          <a:bodyPr/>
          <a:lstStyle/>
          <a:p>
            <a:fld id="{DD4BAB6D-96FD-C641-86EF-72B13A8E236B}" type="slidenum">
              <a:rPr kumimoji="1" lang="ja-JP" altLang="en-US" smtClean="0"/>
              <a:t>6</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2016/4</a:t>
            </a:r>
            <a:endParaRPr kumimoji="1" lang="ja-JP" altLang="en-US"/>
          </a:p>
        </p:txBody>
      </p:sp>
    </p:spTree>
    <p:extLst>
      <p:ext uri="{BB962C8B-B14F-4D97-AF65-F5344CB8AC3E}">
        <p14:creationId xmlns:p14="http://schemas.microsoft.com/office/powerpoint/2010/main" val="54000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Cloudy Omega</a:t>
            </a:r>
          </a:p>
          <a:p>
            <a:endParaRPr kumimoji="1" lang="en-US" altLang="ja-JP" dirty="0" smtClean="0"/>
          </a:p>
          <a:p>
            <a:r>
              <a:rPr kumimoji="1" lang="ja-JP" altLang="en-US" dirty="0" smtClean="0"/>
              <a:t>シマンテックによると：</a:t>
            </a:r>
            <a:endParaRPr kumimoji="1" lang="en-US" altLang="ja-JP" dirty="0" smtClean="0"/>
          </a:p>
          <a:p>
            <a:r>
              <a:rPr kumimoji="1" lang="ja-JP" altLang="en-US" dirty="0" smtClean="0"/>
              <a:t>・</a:t>
            </a:r>
            <a:r>
              <a:rPr kumimoji="1" lang="en-US" altLang="ja-JP" dirty="0" smtClean="0"/>
              <a:t>2011</a:t>
            </a:r>
            <a:r>
              <a:rPr kumimoji="1" lang="ja-JP" altLang="en-US" dirty="0" smtClean="0"/>
              <a:t>年頃から始まっており、公共機関への攻撃が多い。</a:t>
            </a:r>
          </a:p>
          <a:p>
            <a:r>
              <a:rPr kumimoji="1" lang="ja-JP" altLang="en-US" dirty="0" smtClean="0"/>
              <a:t>・主に</a:t>
            </a:r>
            <a:r>
              <a:rPr kumimoji="1" lang="en-US" altLang="ja-JP" dirty="0" smtClean="0"/>
              <a:t>Windows</a:t>
            </a:r>
            <a:r>
              <a:rPr kumimoji="1" lang="ja-JP" altLang="en-US" dirty="0" smtClean="0"/>
              <a:t>用のソフトウェア</a:t>
            </a:r>
            <a:r>
              <a:rPr kumimoji="1" lang="en-US" altLang="ja-JP" dirty="0" smtClean="0"/>
              <a:t>『</a:t>
            </a:r>
            <a:r>
              <a:rPr kumimoji="1" lang="ja-JP" altLang="en-US" dirty="0" smtClean="0"/>
              <a:t>一太郎</a:t>
            </a:r>
            <a:r>
              <a:rPr kumimoji="1" lang="en-US" altLang="ja-JP" dirty="0" smtClean="0"/>
              <a:t>』</a:t>
            </a:r>
            <a:r>
              <a:rPr kumimoji="1" lang="ja-JP" altLang="en-US" dirty="0" smtClean="0"/>
              <a:t>の脆弱性を狙った攻撃である。</a:t>
            </a:r>
          </a:p>
          <a:p>
            <a:r>
              <a:rPr kumimoji="1" lang="ja-JP" altLang="en-US" dirty="0" smtClean="0"/>
              <a:t>・メールで、パスワード付きの</a:t>
            </a:r>
            <a:r>
              <a:rPr kumimoji="1" lang="en-US" altLang="ja-JP" dirty="0" smtClean="0"/>
              <a:t>ZIP</a:t>
            </a:r>
            <a:r>
              <a:rPr kumimoji="1" lang="ja-JP" altLang="en-US" dirty="0" smtClean="0"/>
              <a:t>ファイルが送られてきて、それを</a:t>
            </a:r>
            <a:r>
              <a:rPr kumimoji="1" lang="en-US" altLang="ja-JP" dirty="0" smtClean="0"/>
              <a:t>Windows</a:t>
            </a:r>
            <a:r>
              <a:rPr kumimoji="1" lang="ja-JP" altLang="en-US" dirty="0" smtClean="0"/>
              <a:t>上で解凍し、抽出されたファイルを開くことで感染する。</a:t>
            </a:r>
          </a:p>
          <a:p>
            <a:r>
              <a:rPr kumimoji="1" lang="ja-JP" altLang="en-US" dirty="0" smtClean="0"/>
              <a:t>・実際に被害を与えるこのマルウェアの名称は</a:t>
            </a:r>
            <a:r>
              <a:rPr kumimoji="1" lang="en-US" altLang="ja-JP" dirty="0" smtClean="0"/>
              <a:t>『</a:t>
            </a:r>
            <a:r>
              <a:rPr kumimoji="1" lang="en-US" altLang="ja-JP" dirty="0" err="1" smtClean="0"/>
              <a:t>Emdivi</a:t>
            </a:r>
            <a:r>
              <a:rPr kumimoji="1" lang="en-US" altLang="ja-JP" dirty="0" smtClean="0"/>
              <a:t>』</a:t>
            </a:r>
            <a:r>
              <a:rPr kumimoji="1" lang="ja-JP" altLang="en-US" dirty="0" smtClean="0"/>
              <a:t>といい、様々な亜種がある。</a:t>
            </a:r>
            <a:endParaRPr kumimoji="1" lang="en-US" altLang="ja-JP" dirty="0" smtClean="0"/>
          </a:p>
          <a:p>
            <a:endParaRPr kumimoji="1" lang="en-US" altLang="ja-JP" dirty="0" smtClean="0"/>
          </a:p>
          <a:p>
            <a:r>
              <a:rPr kumimoji="1" lang="en-US" altLang="ja-JP" dirty="0" smtClean="0"/>
              <a:t>Kaspersky</a:t>
            </a:r>
            <a:r>
              <a:rPr kumimoji="1" lang="ja-JP" altLang="en-US" dirty="0" smtClean="0"/>
              <a:t>によると：</a:t>
            </a:r>
            <a:endParaRPr kumimoji="1" lang="en-US" altLang="ja-JP" dirty="0" smtClean="0"/>
          </a:p>
          <a:p>
            <a:r>
              <a:rPr kumimoji="1" lang="en-US" altLang="ja-JP" dirty="0" smtClean="0"/>
              <a:t>『Blue Termite』</a:t>
            </a:r>
            <a:r>
              <a:rPr kumimoji="1" lang="ja-JP" altLang="en-US" dirty="0" smtClean="0"/>
              <a:t>と呼ばれる</a:t>
            </a:r>
            <a:r>
              <a:rPr kumimoji="1" lang="en-US" altLang="ja-JP" dirty="0" smtClean="0"/>
              <a:t>100</a:t>
            </a:r>
            <a:r>
              <a:rPr kumimoji="1" lang="ja-JP" altLang="en-US" dirty="0" smtClean="0"/>
              <a:t>％日本をターゲットにした</a:t>
            </a:r>
            <a:r>
              <a:rPr kumimoji="1" lang="en-US" altLang="ja-JP" dirty="0" smtClean="0"/>
              <a:t>APT</a:t>
            </a:r>
            <a:r>
              <a:rPr kumimoji="1" lang="ja-JP" altLang="en-US" dirty="0" smtClean="0"/>
              <a:t>攻撃があり、今回の年金機構への攻撃もその一環で行われたもの。対象は年金機構だけではなく、日本全体である。</a:t>
            </a:r>
          </a:p>
          <a:p>
            <a:r>
              <a:rPr kumimoji="1" lang="en-US" altLang="ja-JP" dirty="0" smtClean="0"/>
              <a:t>『Cloudy Omega』</a:t>
            </a:r>
            <a:r>
              <a:rPr kumimoji="1" lang="ja-JP" altLang="en-US" dirty="0" smtClean="0"/>
              <a:t>と呼ばれるサイバー攻撃グループが行っている攻撃であり、</a:t>
            </a:r>
            <a:r>
              <a:rPr kumimoji="1" lang="en-US" altLang="ja-JP" dirty="0" smtClean="0"/>
              <a:t>APT</a:t>
            </a:r>
            <a:r>
              <a:rPr kumimoji="1" lang="ja-JP" altLang="en-US" dirty="0" smtClean="0"/>
              <a:t>攻撃なので、多種多様な攻撃内容がある。</a:t>
            </a:r>
          </a:p>
          <a:p>
            <a:r>
              <a:rPr kumimoji="1" lang="ja-JP" altLang="en-US" dirty="0" smtClean="0"/>
              <a:t>この攻撃の存在を示す特徴的なドキュメントファイル名や実行ファイル名などを公開するので確認して欲しい。（有ったからと言って必ず感染しているわけではない。）</a:t>
            </a:r>
            <a:endParaRPr kumimoji="1" lang="en-US" altLang="ja-JP" dirty="0" smtClean="0"/>
          </a:p>
          <a:p>
            <a:endParaRPr kumimoji="1" lang="en-US" altLang="ja-JP" dirty="0" smtClean="0"/>
          </a:p>
          <a:p>
            <a:r>
              <a:rPr kumimoji="1" lang="ja-JP" altLang="en-US" dirty="0" smtClean="0"/>
              <a:t>少なくとも</a:t>
            </a:r>
            <a:r>
              <a:rPr kumimoji="1" lang="en-US" altLang="ja-JP" dirty="0" smtClean="0"/>
              <a:t>300</a:t>
            </a:r>
            <a:r>
              <a:rPr kumimoji="1" lang="ja-JP" altLang="en-US" dirty="0" smtClean="0"/>
              <a:t>カ所に侵入済み、報道機関にも</a:t>
            </a:r>
            <a:endParaRPr kumimoji="1" lang="en-US" altLang="ja-JP" dirty="0" smtClean="0"/>
          </a:p>
          <a:p>
            <a:r>
              <a:rPr kumimoji="1" lang="ja-JP" altLang="en-US" dirty="0" smtClean="0"/>
              <a:t>国内クラウド事業者に</a:t>
            </a:r>
            <a:r>
              <a:rPr kumimoji="1" lang="en-US" altLang="ja-JP" dirty="0" smtClean="0"/>
              <a:t>C&amp;C</a:t>
            </a:r>
            <a:r>
              <a:rPr kumimoji="1" lang="ja-JP" altLang="en-US" dirty="0" smtClean="0"/>
              <a:t>サーバが使用されている。</a:t>
            </a:r>
            <a:endParaRPr kumimoji="1" lang="en-US" altLang="ja-JP" dirty="0" smtClean="0"/>
          </a:p>
          <a:p>
            <a:endParaRPr kumimoji="1" lang="ja-JP" altLang="en-US" dirty="0"/>
          </a:p>
        </p:txBody>
      </p:sp>
      <p:sp>
        <p:nvSpPr>
          <p:cNvPr id="4" name="日付プレースホルダー 3"/>
          <p:cNvSpPr>
            <a:spLocks noGrp="1"/>
          </p:cNvSpPr>
          <p:nvPr>
            <p:ph type="dt" idx="10"/>
          </p:nvPr>
        </p:nvSpPr>
        <p:spPr/>
        <p:txBody>
          <a:bodyPr/>
          <a:lstStyle/>
          <a:p>
            <a:r>
              <a:rPr kumimoji="1" lang="en-US" altLang="ja-JP" smtClean="0"/>
              <a:t>2016/4</a:t>
            </a:r>
            <a:endParaRPr kumimoji="1" lang="ja-JP" altLang="en-US"/>
          </a:p>
        </p:txBody>
      </p:sp>
      <p:sp>
        <p:nvSpPr>
          <p:cNvPr id="5" name="スライド番号プレースホルダー 4"/>
          <p:cNvSpPr>
            <a:spLocks noGrp="1"/>
          </p:cNvSpPr>
          <p:nvPr>
            <p:ph type="sldNum" sz="quarter" idx="11"/>
          </p:nvPr>
        </p:nvSpPr>
        <p:spPr/>
        <p:txBody>
          <a:bodyPr/>
          <a:lstStyle/>
          <a:p>
            <a:fld id="{DD4BAB6D-96FD-C641-86EF-72B13A8E236B}" type="slidenum">
              <a:rPr kumimoji="1" lang="ja-JP" altLang="en-US" smtClean="0"/>
              <a:t>14</a:t>
            </a:fld>
            <a:endParaRPr kumimoji="1" lang="ja-JP" altLang="en-US"/>
          </a:p>
        </p:txBody>
      </p:sp>
    </p:spTree>
    <p:extLst>
      <p:ext uri="{BB962C8B-B14F-4D97-AF65-F5344CB8AC3E}">
        <p14:creationId xmlns:p14="http://schemas.microsoft.com/office/powerpoint/2010/main" val="3231224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08000" y="514350"/>
            <a:ext cx="8128000" cy="2571750"/>
          </a:xfrm>
        </p:spPr>
      </p:sp>
      <p:sp>
        <p:nvSpPr>
          <p:cNvPr id="3" name="ノート プレースホルダー 2"/>
          <p:cNvSpPr>
            <a:spLocks noGrp="1"/>
          </p:cNvSpPr>
          <p:nvPr>
            <p:ph type="body" idx="1"/>
          </p:nvPr>
        </p:nvSpPr>
        <p:spPr/>
        <p:txBody>
          <a:bodyPr/>
          <a:lstStyle/>
          <a:p>
            <a:r>
              <a:rPr kumimoji="1" lang="ja-JP" altLang="en-US" dirty="0" smtClean="0"/>
              <a:t>本論文では、オンラインにおける安全性を確保するために行っている対策について、セキュリティ専門家 </a:t>
            </a:r>
            <a:r>
              <a:rPr kumimoji="1" lang="en-US" altLang="ja-JP" dirty="0" smtClean="0"/>
              <a:t>231 </a:t>
            </a:r>
            <a:r>
              <a:rPr kumimoji="1" lang="ja-JP" altLang="en-US" dirty="0" smtClean="0"/>
              <a:t>人と一般のインターネットユーザー </a:t>
            </a:r>
            <a:r>
              <a:rPr kumimoji="1" lang="en-US" altLang="ja-JP" dirty="0" smtClean="0"/>
              <a:t>294 </a:t>
            </a:r>
            <a:r>
              <a:rPr kumimoji="1" lang="ja-JP" altLang="en-US" dirty="0" smtClean="0"/>
              <a:t>人に対して行った調査結果から、異なる </a:t>
            </a:r>
            <a:r>
              <a:rPr kumimoji="1" lang="en-US" altLang="ja-JP" dirty="0" smtClean="0"/>
              <a:t>2 </a:t>
            </a:r>
            <a:r>
              <a:rPr kumimoji="1" lang="ja-JP" altLang="en-US" dirty="0" smtClean="0"/>
              <a:t>つのグループからの回答をもとに、それぞれの対策や判断の違いと理由をまとめたものです。</a:t>
            </a:r>
            <a:endParaRPr kumimoji="1" lang="en-US" altLang="ja-JP" dirty="0" smtClean="0"/>
          </a:p>
          <a:p>
            <a:endParaRPr kumimoji="1" lang="en-US" altLang="ja-JP" dirty="0" smtClean="0"/>
          </a:p>
          <a:p>
            <a:r>
              <a:rPr kumimoji="1" lang="en-US" altLang="ja-JP" dirty="0" smtClean="0"/>
              <a:t>https://</a:t>
            </a:r>
            <a:r>
              <a:rPr kumimoji="1" lang="en-US" altLang="ja-JP" dirty="0" err="1" smtClean="0"/>
              <a:t>www.usenix.org</a:t>
            </a:r>
            <a:r>
              <a:rPr kumimoji="1" lang="en-US" altLang="ja-JP" dirty="0" smtClean="0"/>
              <a:t>/system/files/conference/soups2015/soups15-paper-ion.pdf</a:t>
            </a:r>
          </a:p>
          <a:p>
            <a:endParaRPr kumimoji="1" lang="en-US" altLang="ja-JP" dirty="0" smtClean="0"/>
          </a:p>
          <a:p>
            <a:r>
              <a:rPr kumimoji="1" lang="ja-JP" altLang="en-US" dirty="0" smtClean="0"/>
              <a:t>一方、エキスパートと一般ユーザーで大きな差が出た項目は、「ソフトウェア アップデート」と「アンチウイルス ソフトの使用」でした。エキスパートの </a:t>
            </a:r>
            <a:r>
              <a:rPr kumimoji="1" lang="en-US" altLang="ja-JP" dirty="0" smtClean="0"/>
              <a:t>35% </a:t>
            </a:r>
            <a:r>
              <a:rPr kumimoji="1" lang="ja-JP" altLang="en-US" dirty="0" smtClean="0"/>
              <a:t>が「ソフトウェア アップデート」を最も重要なセキュリティ対策として挙げたのに対して、同項目を最も重要とした一般ユーザーはわずか </a:t>
            </a:r>
            <a:r>
              <a:rPr kumimoji="1" lang="en-US" altLang="ja-JP" dirty="0" smtClean="0"/>
              <a:t>2% </a:t>
            </a:r>
            <a:r>
              <a:rPr kumimoji="1" lang="ja-JP" altLang="en-US" dirty="0" smtClean="0"/>
              <a:t>でした。あるエキスパートが「パッチに次ぐパッチを行っています」とコメントしたように、エキスパートたちの多くがアップデートの重要性を理解している一方で、一般ユーザーはソフトウェア アップデートの目的を認識していなかったり、ソフトウェア アップデート自体に対して懐疑的であることが明らかになりました。一般ユーザーからは、「ソフトウェア アップデートが常に安全とは限らないのでは？ウイルスが入っていたらどうするのか？」や、「悪意のあるコンテンツが含まれている可能性があるので、ソフトウェア自動更新は危険だと思っています」などといったコメントが見受けられました。</a:t>
            </a:r>
            <a:endParaRPr kumimoji="1" lang="en-US" altLang="ja-JP" dirty="0" smtClean="0"/>
          </a:p>
          <a:p>
            <a:endParaRPr kumimoji="1" lang="en-US" altLang="ja-JP" dirty="0" smtClean="0"/>
          </a:p>
          <a:p>
            <a:r>
              <a:rPr kumimoji="1" lang="ja-JP" altLang="en-US" dirty="0" smtClean="0"/>
              <a:t>一方、</a:t>
            </a:r>
            <a:r>
              <a:rPr kumimoji="1" lang="en-US" altLang="ja-JP" dirty="0" smtClean="0"/>
              <a:t>42% </a:t>
            </a:r>
            <a:r>
              <a:rPr kumimoji="1" lang="ja-JP" altLang="en-US" dirty="0" smtClean="0"/>
              <a:t>の一般ユーザーがオンライン セキュリティで最も重要な </a:t>
            </a:r>
            <a:r>
              <a:rPr kumimoji="1" lang="en-US" altLang="ja-JP" dirty="0" smtClean="0"/>
              <a:t>3 </a:t>
            </a:r>
            <a:r>
              <a:rPr kumimoji="1" lang="ja-JP" altLang="en-US" dirty="0" smtClean="0"/>
              <a:t>つの対策のひとつにアンチウイルス ソフトを挙げているのに対して、同項目を挙げたエキスパートはわずか </a:t>
            </a:r>
            <a:r>
              <a:rPr kumimoji="1" lang="en-US" altLang="ja-JP" dirty="0" smtClean="0"/>
              <a:t>7% </a:t>
            </a:r>
            <a:r>
              <a:rPr kumimoji="1" lang="ja-JP" altLang="en-US" dirty="0" smtClean="0"/>
              <a:t>でした。エキスパートはアンチウイルス ソフトの有効性を理解しているものの、そうしたソフトも完璧ではなく、逆にユーザーに対して間違った安全認識を与える可能性を問題として指摘しています。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F46D7EB-D554-8142-BFB2-615793223436}" type="slidenum">
              <a:rPr kumimoji="1" lang="ja-JP" altLang="en-US" smtClean="0"/>
              <a:t>34</a:t>
            </a:fld>
            <a:endParaRPr kumimoji="1" lang="ja-JP" altLang="en-US"/>
          </a:p>
        </p:txBody>
      </p:sp>
    </p:spTree>
    <p:extLst>
      <p:ext uri="{BB962C8B-B14F-4D97-AF65-F5344CB8AC3E}">
        <p14:creationId xmlns:p14="http://schemas.microsoft.com/office/powerpoint/2010/main" val="37598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png"/><Relationship Id="rId1" Type="http://schemas.openxmlformats.org/officeDocument/2006/relationships/slideMaster" Target="../slideMasters/slideMaster2.xml"/><Relationship Id="rId2" Type="http://schemas.openxmlformats.org/officeDocument/2006/relationships/image" Target="../media/image1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png"/><Relationship Id="rId1" Type="http://schemas.openxmlformats.org/officeDocument/2006/relationships/slideMaster" Target="../slideMasters/slideMaster3.xml"/><Relationship Id="rId2" Type="http://schemas.openxmlformats.org/officeDocument/2006/relationships/image" Target="../media/image11.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Title 10"/>
          <p:cNvSpPr>
            <a:spLocks noGrp="1"/>
          </p:cNvSpPr>
          <p:nvPr>
            <p:ph type="title"/>
          </p:nvPr>
        </p:nvSpPr>
        <p:spPr/>
        <p:txBody>
          <a:bodyPr/>
          <a:lstStyle/>
          <a:p>
            <a:r>
              <a:rPr lang="ja-JP" altLang="en-US" smtClean="0"/>
              <a:t>マスター タイトルの書式設定</a:t>
            </a:r>
            <a:endParaRPr lang="en-US"/>
          </a:p>
        </p:txBody>
      </p:sp>
      <p:sp>
        <p:nvSpPr>
          <p:cNvPr id="8" name="Footer Placeholder 22"/>
          <p:cNvSpPr txBox="1">
            <a:spLocks/>
          </p:cNvSpPr>
          <p:nvPr userDrawn="1"/>
        </p:nvSpPr>
        <p:spPr>
          <a:xfrm>
            <a:off x="-4636" y="6528819"/>
            <a:ext cx="12198096" cy="329184"/>
          </a:xfrm>
          <a:prstGeom prst="rect">
            <a:avLst/>
          </a:prstGeom>
          <a:solidFill>
            <a:schemeClr val="bg1"/>
          </a:solidFill>
        </p:spPr>
        <p:txBody>
          <a:bodyPr vert="horz" wrap="square" lIns="50253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smtClean="0"/>
              <a:t>© F5 Networks, Inc</a:t>
            </a:r>
            <a:endParaRPr lang="en-US"/>
          </a:p>
        </p:txBody>
      </p:sp>
      <p:sp>
        <p:nvSpPr>
          <p:cNvPr id="9" name="Slide Number Placeholder 23"/>
          <p:cNvSpPr txBox="1">
            <a:spLocks/>
          </p:cNvSpPr>
          <p:nvPr userDrawn="1"/>
        </p:nvSpPr>
        <p:spPr>
          <a:xfrm>
            <a:off x="9875524" y="6528819"/>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292131607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22"/>
          <p:cNvSpPr txBox="1">
            <a:spLocks/>
          </p:cNvSpPr>
          <p:nvPr userDrawn="1"/>
        </p:nvSpPr>
        <p:spPr>
          <a:xfrm>
            <a:off x="-4636" y="6528819"/>
            <a:ext cx="12198096" cy="329184"/>
          </a:xfrm>
          <a:prstGeom prst="rect">
            <a:avLst/>
          </a:prstGeom>
          <a:solidFill>
            <a:schemeClr val="bg1"/>
          </a:solidFill>
        </p:spPr>
        <p:txBody>
          <a:bodyPr vert="horz" wrap="square" lIns="50253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smtClean="0"/>
              <a:t>© F5 Networks, Inc</a:t>
            </a:r>
            <a:endParaRPr lang="en-US"/>
          </a:p>
        </p:txBody>
      </p:sp>
      <p:sp>
        <p:nvSpPr>
          <p:cNvPr id="7" name="Slide Number Placeholder 23"/>
          <p:cNvSpPr txBox="1">
            <a:spLocks/>
          </p:cNvSpPr>
          <p:nvPr userDrawn="1"/>
        </p:nvSpPr>
        <p:spPr>
          <a:xfrm>
            <a:off x="9875524" y="6528819"/>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8" name="Rectangle 7"/>
          <p:cNvSpPr/>
          <p:nvPr userDrawn="1"/>
        </p:nvSpPr>
        <p:spPr>
          <a:xfrm>
            <a:off x="822962" y="640080"/>
            <a:ext cx="2194560"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609" tIns="0" rIns="121800" bIns="60900" rtlCol="0" anchor="t"/>
          <a:lstStyle/>
          <a:p>
            <a:pPr>
              <a:lnSpc>
                <a:spcPct val="90000"/>
              </a:lnSpc>
            </a:pPr>
            <a:r>
              <a:rPr lang="en-US" sz="36000" dirty="0" smtClean="0">
                <a:solidFill>
                  <a:srgbClr val="FFFFFF">
                    <a:alpha val="20000"/>
                  </a:srgbClr>
                </a:solidFill>
                <a:effectLst/>
                <a:latin typeface="Arial" pitchFamily="34" charset="0"/>
                <a:cs typeface="Arial" pitchFamily="34" charset="0"/>
              </a:rPr>
              <a:t>“</a:t>
            </a:r>
            <a:endParaRPr lang="en-US" sz="36000" dirty="0">
              <a:solidFill>
                <a:srgbClr val="FFFFFF">
                  <a:alpha val="20000"/>
                </a:srgbClr>
              </a:solidFill>
              <a:effectLst/>
              <a:latin typeface="Arial" pitchFamily="34" charset="0"/>
              <a:cs typeface="Arial" pitchFamily="34" charset="0"/>
            </a:endParaRPr>
          </a:p>
        </p:txBody>
      </p:sp>
      <p:sp>
        <p:nvSpPr>
          <p:cNvPr id="9" name="Text Placeholder 9"/>
          <p:cNvSpPr>
            <a:spLocks noGrp="1"/>
          </p:cNvSpPr>
          <p:nvPr>
            <p:ph type="body" sz="quarter" idx="10" hasCustomPrompt="1"/>
          </p:nvPr>
        </p:nvSpPr>
        <p:spPr>
          <a:xfrm>
            <a:off x="1522413" y="914403"/>
            <a:ext cx="9143999" cy="4754880"/>
          </a:xfrm>
        </p:spPr>
        <p:txBody>
          <a:bodyPr anchor="ctr"/>
          <a:lstStyle>
            <a:lvl1pPr marL="0" marR="0" indent="0" algn="ctr" defTabSz="913689"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3689"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Tree>
    <p:extLst>
      <p:ext uri="{BB962C8B-B14F-4D97-AF65-F5344CB8AC3E}">
        <p14:creationId xmlns:p14="http://schemas.microsoft.com/office/powerpoint/2010/main" val="1771233487"/>
      </p:ext>
    </p:extLst>
  </p:cSld>
  <p:clrMapOvr>
    <a:masterClrMapping/>
  </p:clrMapOvr>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459" y="273049"/>
            <a:ext cx="4010039" cy="1162051"/>
          </a:xfrm>
        </p:spPr>
        <p:txBody>
          <a:bodyPr anchor="b"/>
          <a:lstStyle>
            <a:lvl1pPr algn="l">
              <a:defRPr sz="27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5492" y="273065"/>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459" y="1435104"/>
            <a:ext cx="4010039" cy="4691063"/>
          </a:xfrm>
        </p:spPr>
        <p:txBody>
          <a:bodyPr/>
          <a:lstStyle>
            <a:lvl1pPr marL="0" indent="0">
              <a:buNone/>
              <a:defRPr sz="1900"/>
            </a:lvl1pPr>
            <a:lvl2pPr marL="609291" indent="0">
              <a:buNone/>
              <a:defRPr sz="1600"/>
            </a:lvl2pPr>
            <a:lvl3pPr marL="1218581" indent="0">
              <a:buNone/>
              <a:defRPr sz="1300"/>
            </a:lvl3pPr>
            <a:lvl4pPr marL="1827872" indent="0">
              <a:buNone/>
              <a:defRPr sz="1200"/>
            </a:lvl4pPr>
            <a:lvl5pPr marL="2437161" indent="0">
              <a:buNone/>
              <a:defRPr sz="1200"/>
            </a:lvl5pPr>
            <a:lvl6pPr marL="3046445" indent="0">
              <a:buNone/>
              <a:defRPr sz="1200"/>
            </a:lvl6pPr>
            <a:lvl7pPr marL="3655744" indent="0">
              <a:buNone/>
              <a:defRPr sz="1200"/>
            </a:lvl7pPr>
            <a:lvl8pPr marL="4265029" indent="0">
              <a:buNone/>
              <a:defRPr sz="1200"/>
            </a:lvl8pPr>
            <a:lvl9pPr marL="4874318" indent="0">
              <a:buNone/>
              <a:defRPr sz="12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7" name="スライド番号プレースホルダー 6"/>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spTree>
    <p:extLst>
      <p:ext uri="{BB962C8B-B14F-4D97-AF65-F5344CB8AC3E}">
        <p14:creationId xmlns:p14="http://schemas.microsoft.com/office/powerpoint/2010/main" val="8230218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095" y="4800601"/>
            <a:ext cx="7313295" cy="566739"/>
          </a:xfrm>
        </p:spPr>
        <p:txBody>
          <a:bodyPr anchor="b"/>
          <a:lstStyle>
            <a:lvl1pPr algn="l">
              <a:defRPr sz="27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095" y="612775"/>
            <a:ext cx="7313295" cy="4114800"/>
          </a:xfrm>
        </p:spPr>
        <p:txBody>
          <a:bodyPr/>
          <a:lstStyle>
            <a:lvl1pPr marL="0" indent="0">
              <a:buNone/>
              <a:defRPr sz="4300"/>
            </a:lvl1pPr>
            <a:lvl2pPr marL="609291" indent="0">
              <a:buNone/>
              <a:defRPr sz="3700"/>
            </a:lvl2pPr>
            <a:lvl3pPr marL="1218581" indent="0">
              <a:buNone/>
              <a:defRPr sz="3200"/>
            </a:lvl3pPr>
            <a:lvl4pPr marL="1827872" indent="0">
              <a:buNone/>
              <a:defRPr sz="2700"/>
            </a:lvl4pPr>
            <a:lvl5pPr marL="2437161" indent="0">
              <a:buNone/>
              <a:defRPr sz="2700"/>
            </a:lvl5pPr>
            <a:lvl6pPr marL="3046445" indent="0">
              <a:buNone/>
              <a:defRPr sz="2700"/>
            </a:lvl6pPr>
            <a:lvl7pPr marL="3655744" indent="0">
              <a:buNone/>
              <a:defRPr sz="2700"/>
            </a:lvl7pPr>
            <a:lvl8pPr marL="4265029" indent="0">
              <a:buNone/>
              <a:defRPr sz="2700"/>
            </a:lvl8pPr>
            <a:lvl9pPr marL="4874318" indent="0">
              <a:buNone/>
              <a:defRPr sz="27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2389095" y="5367351"/>
            <a:ext cx="7313295" cy="804863"/>
          </a:xfrm>
        </p:spPr>
        <p:txBody>
          <a:bodyPr/>
          <a:lstStyle>
            <a:lvl1pPr marL="0" indent="0">
              <a:buNone/>
              <a:defRPr sz="1900"/>
            </a:lvl1pPr>
            <a:lvl2pPr marL="609291" indent="0">
              <a:buNone/>
              <a:defRPr sz="1600"/>
            </a:lvl2pPr>
            <a:lvl3pPr marL="1218581" indent="0">
              <a:buNone/>
              <a:defRPr sz="1300"/>
            </a:lvl3pPr>
            <a:lvl4pPr marL="1827872" indent="0">
              <a:buNone/>
              <a:defRPr sz="1200"/>
            </a:lvl4pPr>
            <a:lvl5pPr marL="2437161" indent="0">
              <a:buNone/>
              <a:defRPr sz="1200"/>
            </a:lvl5pPr>
            <a:lvl6pPr marL="3046445" indent="0">
              <a:buNone/>
              <a:defRPr sz="1200"/>
            </a:lvl6pPr>
            <a:lvl7pPr marL="3655744" indent="0">
              <a:buNone/>
              <a:defRPr sz="1200"/>
            </a:lvl7pPr>
            <a:lvl8pPr marL="4265029" indent="0">
              <a:buNone/>
              <a:defRPr sz="1200"/>
            </a:lvl8pPr>
            <a:lvl9pPr marL="4874318" indent="0">
              <a:buNone/>
              <a:defRPr sz="12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7" name="スライド番号プレースホルダー 6"/>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spTree>
    <p:extLst>
      <p:ext uri="{BB962C8B-B14F-4D97-AF65-F5344CB8AC3E}">
        <p14:creationId xmlns:p14="http://schemas.microsoft.com/office/powerpoint/2010/main" val="36736967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7" name="直線コネクタ 6"/>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9296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6898" y="274640"/>
            <a:ext cx="2742486"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441" y="274640"/>
            <a:ext cx="802431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spTree>
    <p:extLst>
      <p:ext uri="{BB962C8B-B14F-4D97-AF65-F5344CB8AC3E}">
        <p14:creationId xmlns:p14="http://schemas.microsoft.com/office/powerpoint/2010/main" val="32126002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162" y="2130430"/>
            <a:ext cx="10360501"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8" name="直線コネクタ 7"/>
          <p:cNvCxnSpPr/>
          <p:nvPr/>
        </p:nvCxnSpPr>
        <p:spPr>
          <a:xfrm>
            <a:off x="637966" y="373612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4977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8" name="直線コネクタ 7"/>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34887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2833" y="4406901"/>
            <a:ext cx="10360501" cy="1362075"/>
          </a:xfrm>
        </p:spPr>
        <p:txBody>
          <a:bodyPr anchor="t"/>
          <a:lstStyle>
            <a:lvl1pPr algn="l">
              <a:defRPr sz="53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68" indent="0">
              <a:buNone/>
              <a:defRPr sz="2400">
                <a:solidFill>
                  <a:schemeClr val="tx1">
                    <a:tint val="75000"/>
                  </a:schemeClr>
                </a:solidFill>
              </a:defRPr>
            </a:lvl2pPr>
            <a:lvl3pPr marL="1218936" indent="0">
              <a:buNone/>
              <a:defRPr sz="2100">
                <a:solidFill>
                  <a:schemeClr val="tx1">
                    <a:tint val="75000"/>
                  </a:schemeClr>
                </a:solidFill>
              </a:defRPr>
            </a:lvl3pPr>
            <a:lvl4pPr marL="1828404" indent="0">
              <a:buNone/>
              <a:defRPr sz="1900">
                <a:solidFill>
                  <a:schemeClr val="tx1">
                    <a:tint val="75000"/>
                  </a:schemeClr>
                </a:solidFill>
              </a:defRPr>
            </a:lvl4pPr>
            <a:lvl5pPr marL="2437872" indent="0">
              <a:buNone/>
              <a:defRPr sz="1900">
                <a:solidFill>
                  <a:schemeClr val="tx1">
                    <a:tint val="75000"/>
                  </a:schemeClr>
                </a:solidFill>
              </a:defRPr>
            </a:lvl5pPr>
            <a:lvl6pPr marL="3047340" indent="0">
              <a:buNone/>
              <a:defRPr sz="1900">
                <a:solidFill>
                  <a:schemeClr val="tx1">
                    <a:tint val="75000"/>
                  </a:schemeClr>
                </a:solidFill>
              </a:defRPr>
            </a:lvl6pPr>
            <a:lvl7pPr marL="3656808" indent="0">
              <a:buNone/>
              <a:defRPr sz="1900">
                <a:solidFill>
                  <a:schemeClr val="tx1">
                    <a:tint val="75000"/>
                  </a:schemeClr>
                </a:solidFill>
              </a:defRPr>
            </a:lvl7pPr>
            <a:lvl8pPr marL="4266275" indent="0">
              <a:buNone/>
              <a:defRPr sz="1900">
                <a:solidFill>
                  <a:schemeClr val="tx1">
                    <a:tint val="75000"/>
                  </a:schemeClr>
                </a:solidFill>
              </a:defRPr>
            </a:lvl8pPr>
            <a:lvl9pPr marL="4875744" indent="0">
              <a:buNone/>
              <a:defRPr sz="19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7" name="直線コネクタ 6"/>
          <p:cNvCxnSpPr/>
          <p:nvPr/>
        </p:nvCxnSpPr>
        <p:spPr>
          <a:xfrm>
            <a:off x="637966" y="5783591"/>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2920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7" name="スライド番号プレースホルダー 6"/>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8" name="直線コネクタ 7"/>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5441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441" y="1535113"/>
            <a:ext cx="5385514" cy="639763"/>
          </a:xfrm>
        </p:spPr>
        <p:txBody>
          <a:bodyPr anchor="b"/>
          <a:lstStyle>
            <a:lvl1pPr marL="0" indent="0">
              <a:buNone/>
              <a:defRPr sz="32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1761" y="1535113"/>
            <a:ext cx="5387630" cy="639763"/>
          </a:xfrm>
        </p:spPr>
        <p:txBody>
          <a:bodyPr anchor="b"/>
          <a:lstStyle>
            <a:lvl1pPr marL="0" indent="0">
              <a:buNone/>
              <a:defRPr sz="3200" b="1"/>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1761"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9" name="スライド番号プレースホルダー 8"/>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10" name="直線コネクタ 9"/>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53405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5" name="スライド番号プレースホルダー 4"/>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6" name="直線コネクタ 5"/>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09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2962" y="640080"/>
            <a:ext cx="2194560"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609" tIns="0" rIns="121800" bIns="60900" rtlCol="0" anchor="t"/>
          <a:lstStyle/>
          <a:p>
            <a:pPr>
              <a:lnSpc>
                <a:spcPct val="90000"/>
              </a:lnSpc>
            </a:pPr>
            <a:r>
              <a:rPr lang="en-US" sz="36000" dirty="0" smtClean="0">
                <a:solidFill>
                  <a:srgbClr val="FFFFFF">
                    <a:alpha val="20000"/>
                  </a:srgbClr>
                </a:solidFill>
                <a:effectLst/>
                <a:latin typeface="Arial" pitchFamily="34" charset="0"/>
                <a:cs typeface="Arial" pitchFamily="34" charset="0"/>
              </a:rPr>
              <a:t>“</a:t>
            </a:r>
            <a:endParaRPr lang="en-US" sz="36000" dirty="0">
              <a:solidFill>
                <a:srgbClr val="FFFFFF">
                  <a:alpha val="20000"/>
                </a:srgbClr>
              </a:solidFill>
              <a:effectLst/>
              <a:latin typeface="Arial" pitchFamily="34" charset="0"/>
              <a:cs typeface="Arial" pitchFamily="34" charset="0"/>
            </a:endParaRPr>
          </a:p>
        </p:txBody>
      </p:sp>
      <p:sp>
        <p:nvSpPr>
          <p:cNvPr id="7" name="Text Placeholder 9"/>
          <p:cNvSpPr>
            <a:spLocks noGrp="1"/>
          </p:cNvSpPr>
          <p:nvPr>
            <p:ph type="body" sz="quarter" idx="10" hasCustomPrompt="1"/>
          </p:nvPr>
        </p:nvSpPr>
        <p:spPr>
          <a:xfrm>
            <a:off x="1522413" y="914403"/>
            <a:ext cx="9143999" cy="4754880"/>
          </a:xfrm>
        </p:spPr>
        <p:txBody>
          <a:bodyPr anchor="ctr"/>
          <a:lstStyle>
            <a:lvl1pPr marL="0" marR="0" indent="0" algn="ctr" defTabSz="913689"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3689"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6" y="6528819"/>
            <a:ext cx="12198096" cy="329184"/>
          </a:xfrm>
          <a:prstGeom prst="rect">
            <a:avLst/>
          </a:prstGeom>
          <a:solidFill>
            <a:schemeClr val="bg1"/>
          </a:solidFill>
        </p:spPr>
        <p:txBody>
          <a:bodyPr vert="horz" wrap="square" lIns="50253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smtClean="0"/>
              <a:t>© F5 Networks, Inc</a:t>
            </a:r>
            <a:endParaRPr lang="en-US"/>
          </a:p>
        </p:txBody>
      </p:sp>
      <p:sp>
        <p:nvSpPr>
          <p:cNvPr id="9" name="Slide Number Placeholder 23"/>
          <p:cNvSpPr txBox="1">
            <a:spLocks/>
          </p:cNvSpPr>
          <p:nvPr userDrawn="1"/>
        </p:nvSpPr>
        <p:spPr>
          <a:xfrm>
            <a:off x="9875524" y="6528819"/>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4140169482"/>
      </p:ext>
    </p:extLst>
  </p:cSld>
  <p:clrMapOvr>
    <a:masterClrMapping/>
  </p:clrMapOvr>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4" name="スライド番号プレースホルダー 3"/>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spTree>
    <p:extLst>
      <p:ext uri="{BB962C8B-B14F-4D97-AF65-F5344CB8AC3E}">
        <p14:creationId xmlns:p14="http://schemas.microsoft.com/office/powerpoint/2010/main" val="5313521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450" y="273049"/>
            <a:ext cx="4010039" cy="1162051"/>
          </a:xfrm>
        </p:spPr>
        <p:txBody>
          <a:bodyPr anchor="b"/>
          <a:lstStyle>
            <a:lvl1pPr algn="l">
              <a:defRPr sz="27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5492" y="273056"/>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450" y="1435104"/>
            <a:ext cx="4010039" cy="4691063"/>
          </a:xfrm>
        </p:spPr>
        <p:txBody>
          <a:bodyPr/>
          <a:lstStyle>
            <a:lvl1pPr marL="0" indent="0">
              <a:buNone/>
              <a:defRPr sz="1900"/>
            </a:lvl1pPr>
            <a:lvl2pPr marL="609468" indent="0">
              <a:buNone/>
              <a:defRPr sz="1600"/>
            </a:lvl2pPr>
            <a:lvl3pPr marL="1218936" indent="0">
              <a:buNone/>
              <a:defRPr sz="1300"/>
            </a:lvl3pPr>
            <a:lvl4pPr marL="1828404" indent="0">
              <a:buNone/>
              <a:defRPr sz="1200"/>
            </a:lvl4pPr>
            <a:lvl5pPr marL="2437872" indent="0">
              <a:buNone/>
              <a:defRPr sz="1200"/>
            </a:lvl5pPr>
            <a:lvl6pPr marL="3047340" indent="0">
              <a:buNone/>
              <a:defRPr sz="1200"/>
            </a:lvl6pPr>
            <a:lvl7pPr marL="3656808" indent="0">
              <a:buNone/>
              <a:defRPr sz="1200"/>
            </a:lvl7pPr>
            <a:lvl8pPr marL="4266275" indent="0">
              <a:buNone/>
              <a:defRPr sz="1200"/>
            </a:lvl8pPr>
            <a:lvl9pPr marL="4875744" indent="0">
              <a:buNone/>
              <a:defRPr sz="12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7" name="スライド番号プレースホルダー 6"/>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spTree>
    <p:extLst>
      <p:ext uri="{BB962C8B-B14F-4D97-AF65-F5344CB8AC3E}">
        <p14:creationId xmlns:p14="http://schemas.microsoft.com/office/powerpoint/2010/main" val="6613668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095" y="4800601"/>
            <a:ext cx="7313295" cy="566739"/>
          </a:xfrm>
        </p:spPr>
        <p:txBody>
          <a:bodyPr anchor="b"/>
          <a:lstStyle>
            <a:lvl1pPr algn="l">
              <a:defRPr sz="27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095" y="612775"/>
            <a:ext cx="7313295" cy="4114800"/>
          </a:xfrm>
        </p:spPr>
        <p:txBody>
          <a:bodyPr/>
          <a:lstStyle>
            <a:lvl1pPr marL="0" indent="0">
              <a:buNone/>
              <a:defRPr sz="4300"/>
            </a:lvl1pPr>
            <a:lvl2pPr marL="609468" indent="0">
              <a:buNone/>
              <a:defRPr sz="3700"/>
            </a:lvl2pPr>
            <a:lvl3pPr marL="1218936" indent="0">
              <a:buNone/>
              <a:defRPr sz="3200"/>
            </a:lvl3pPr>
            <a:lvl4pPr marL="1828404" indent="0">
              <a:buNone/>
              <a:defRPr sz="2700"/>
            </a:lvl4pPr>
            <a:lvl5pPr marL="2437872" indent="0">
              <a:buNone/>
              <a:defRPr sz="2700"/>
            </a:lvl5pPr>
            <a:lvl6pPr marL="3047340" indent="0">
              <a:buNone/>
              <a:defRPr sz="2700"/>
            </a:lvl6pPr>
            <a:lvl7pPr marL="3656808" indent="0">
              <a:buNone/>
              <a:defRPr sz="2700"/>
            </a:lvl7pPr>
            <a:lvl8pPr marL="4266275" indent="0">
              <a:buNone/>
              <a:defRPr sz="2700"/>
            </a:lvl8pPr>
            <a:lvl9pPr marL="4875744" indent="0">
              <a:buNone/>
              <a:defRPr sz="27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2389095" y="5367342"/>
            <a:ext cx="7313295" cy="804863"/>
          </a:xfrm>
        </p:spPr>
        <p:txBody>
          <a:bodyPr/>
          <a:lstStyle>
            <a:lvl1pPr marL="0" indent="0">
              <a:buNone/>
              <a:defRPr sz="1900"/>
            </a:lvl1pPr>
            <a:lvl2pPr marL="609468" indent="0">
              <a:buNone/>
              <a:defRPr sz="1600"/>
            </a:lvl2pPr>
            <a:lvl3pPr marL="1218936" indent="0">
              <a:buNone/>
              <a:defRPr sz="1300"/>
            </a:lvl3pPr>
            <a:lvl4pPr marL="1828404" indent="0">
              <a:buNone/>
              <a:defRPr sz="1200"/>
            </a:lvl4pPr>
            <a:lvl5pPr marL="2437872" indent="0">
              <a:buNone/>
              <a:defRPr sz="1200"/>
            </a:lvl5pPr>
            <a:lvl6pPr marL="3047340" indent="0">
              <a:buNone/>
              <a:defRPr sz="1200"/>
            </a:lvl6pPr>
            <a:lvl7pPr marL="3656808" indent="0">
              <a:buNone/>
              <a:defRPr sz="1200"/>
            </a:lvl7pPr>
            <a:lvl8pPr marL="4266275" indent="0">
              <a:buNone/>
              <a:defRPr sz="1200"/>
            </a:lvl8pPr>
            <a:lvl9pPr marL="4875744" indent="0">
              <a:buNone/>
              <a:defRPr sz="12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7" name="スライド番号プレースホルダー 6"/>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spTree>
    <p:extLst>
      <p:ext uri="{BB962C8B-B14F-4D97-AF65-F5344CB8AC3E}">
        <p14:creationId xmlns:p14="http://schemas.microsoft.com/office/powerpoint/2010/main" val="26802352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7" name="直線コネクタ 6"/>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02646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6898" y="274640"/>
            <a:ext cx="2742486"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441" y="274640"/>
            <a:ext cx="802431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spTree>
    <p:extLst>
      <p:ext uri="{BB962C8B-B14F-4D97-AF65-F5344CB8AC3E}">
        <p14:creationId xmlns:p14="http://schemas.microsoft.com/office/powerpoint/2010/main" val="248694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2962" y="640080"/>
            <a:ext cx="2194560"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609" tIns="0" rIns="121800" bIns="60900" rtlCol="0" anchor="t"/>
          <a:lstStyle/>
          <a:p>
            <a:pPr>
              <a:lnSpc>
                <a:spcPct val="90000"/>
              </a:lnSpc>
            </a:pPr>
            <a:r>
              <a:rPr lang="en-US" sz="36000" dirty="0" smtClean="0">
                <a:solidFill>
                  <a:srgbClr val="FFFFFF">
                    <a:alpha val="20000"/>
                  </a:srgbClr>
                </a:solidFill>
                <a:effectLst/>
                <a:latin typeface="Arial" pitchFamily="34" charset="0"/>
                <a:cs typeface="Arial" pitchFamily="34" charset="0"/>
              </a:rPr>
              <a:t>“</a:t>
            </a:r>
            <a:endParaRPr lang="en-US" sz="36000" dirty="0">
              <a:solidFill>
                <a:srgbClr val="FFFFFF">
                  <a:alpha val="20000"/>
                </a:srgbClr>
              </a:solidFill>
              <a:effectLst/>
              <a:latin typeface="Arial" pitchFamily="34" charset="0"/>
              <a:cs typeface="Arial" pitchFamily="34" charset="0"/>
            </a:endParaRPr>
          </a:p>
        </p:txBody>
      </p:sp>
      <p:sp>
        <p:nvSpPr>
          <p:cNvPr id="7" name="Text Placeholder 9"/>
          <p:cNvSpPr>
            <a:spLocks noGrp="1"/>
          </p:cNvSpPr>
          <p:nvPr>
            <p:ph type="body" sz="quarter" idx="10" hasCustomPrompt="1"/>
          </p:nvPr>
        </p:nvSpPr>
        <p:spPr>
          <a:xfrm>
            <a:off x="1522413" y="914403"/>
            <a:ext cx="9143999" cy="4754880"/>
          </a:xfrm>
        </p:spPr>
        <p:txBody>
          <a:bodyPr anchor="ctr"/>
          <a:lstStyle>
            <a:lvl1pPr marL="0" marR="0" indent="0" algn="ctr" defTabSz="913689"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3689"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6" y="6528819"/>
            <a:ext cx="12198096" cy="329184"/>
          </a:xfrm>
          <a:prstGeom prst="rect">
            <a:avLst/>
          </a:prstGeom>
          <a:solidFill>
            <a:schemeClr val="bg1"/>
          </a:solidFill>
        </p:spPr>
        <p:txBody>
          <a:bodyPr vert="horz" wrap="square" lIns="50253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smtClean="0"/>
              <a:t>© F5 Networks, Inc</a:t>
            </a:r>
            <a:endParaRPr lang="en-US"/>
          </a:p>
        </p:txBody>
      </p:sp>
      <p:sp>
        <p:nvSpPr>
          <p:cNvPr id="9" name="Slide Number Placeholder 23"/>
          <p:cNvSpPr txBox="1">
            <a:spLocks/>
          </p:cNvSpPr>
          <p:nvPr userDrawn="1"/>
        </p:nvSpPr>
        <p:spPr>
          <a:xfrm>
            <a:off x="9875524" y="6528819"/>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90394704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413" y="914403"/>
            <a:ext cx="9143999"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9" name="Footer Placeholder 22"/>
          <p:cNvSpPr txBox="1">
            <a:spLocks/>
          </p:cNvSpPr>
          <p:nvPr userDrawn="1"/>
        </p:nvSpPr>
        <p:spPr>
          <a:xfrm>
            <a:off x="-4636" y="6528819"/>
            <a:ext cx="12198096" cy="329184"/>
          </a:xfrm>
          <a:prstGeom prst="rect">
            <a:avLst/>
          </a:prstGeom>
          <a:solidFill>
            <a:schemeClr val="bg1"/>
          </a:solidFill>
        </p:spPr>
        <p:txBody>
          <a:bodyPr vert="horz" wrap="square" lIns="50253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smtClean="0"/>
              <a:t>© F5 Networks, Inc</a:t>
            </a:r>
            <a:endParaRPr lang="en-US"/>
          </a:p>
        </p:txBody>
      </p:sp>
      <p:sp>
        <p:nvSpPr>
          <p:cNvPr id="11" name="Slide Number Placeholder 23"/>
          <p:cNvSpPr txBox="1">
            <a:spLocks/>
          </p:cNvSpPr>
          <p:nvPr userDrawn="1"/>
        </p:nvSpPr>
        <p:spPr>
          <a:xfrm>
            <a:off x="9875524" y="6528819"/>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629531927"/>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413" y="914403"/>
            <a:ext cx="9143999"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6" y="6528819"/>
            <a:ext cx="12198096" cy="329184"/>
          </a:xfrm>
          <a:prstGeom prst="rect">
            <a:avLst/>
          </a:prstGeom>
          <a:solidFill>
            <a:schemeClr val="bg1"/>
          </a:solidFill>
        </p:spPr>
        <p:txBody>
          <a:bodyPr vert="horz" wrap="square" lIns="50253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smtClean="0"/>
              <a:t>© F5 Networks, Inc</a:t>
            </a:r>
            <a:endParaRPr lang="en-US"/>
          </a:p>
        </p:txBody>
      </p:sp>
      <p:sp>
        <p:nvSpPr>
          <p:cNvPr id="8" name="Slide Number Placeholder 23"/>
          <p:cNvSpPr txBox="1">
            <a:spLocks/>
          </p:cNvSpPr>
          <p:nvPr userDrawn="1"/>
        </p:nvSpPr>
        <p:spPr>
          <a:xfrm>
            <a:off x="9875524" y="6528819"/>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70811191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413" y="914403"/>
            <a:ext cx="9143999"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6" y="6528819"/>
            <a:ext cx="12198096" cy="329184"/>
          </a:xfrm>
          <a:prstGeom prst="rect">
            <a:avLst/>
          </a:prstGeom>
          <a:solidFill>
            <a:schemeClr val="bg1"/>
          </a:solidFill>
        </p:spPr>
        <p:txBody>
          <a:bodyPr vert="horz" wrap="square" lIns="50253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smtClean="0"/>
              <a:t>© F5 Networks, Inc</a:t>
            </a:r>
            <a:endParaRPr lang="en-US"/>
          </a:p>
        </p:txBody>
      </p:sp>
      <p:sp>
        <p:nvSpPr>
          <p:cNvPr id="8" name="Slide Number Placeholder 23"/>
          <p:cNvSpPr txBox="1">
            <a:spLocks/>
          </p:cNvSpPr>
          <p:nvPr userDrawn="1"/>
        </p:nvSpPr>
        <p:spPr>
          <a:xfrm>
            <a:off x="9875524" y="6528819"/>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87960395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413" y="914403"/>
            <a:ext cx="9143999"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6" y="6528819"/>
            <a:ext cx="12198096" cy="329184"/>
          </a:xfrm>
          <a:prstGeom prst="rect">
            <a:avLst/>
          </a:prstGeom>
          <a:solidFill>
            <a:schemeClr val="bg1"/>
          </a:solidFill>
        </p:spPr>
        <p:txBody>
          <a:bodyPr vert="horz" wrap="square" lIns="50253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smtClean="0"/>
              <a:t>© F5 Networks, Inc</a:t>
            </a:r>
            <a:endParaRPr lang="en-US"/>
          </a:p>
        </p:txBody>
      </p:sp>
      <p:sp>
        <p:nvSpPr>
          <p:cNvPr id="8" name="Slide Number Placeholder 23"/>
          <p:cNvSpPr txBox="1">
            <a:spLocks/>
          </p:cNvSpPr>
          <p:nvPr userDrawn="1"/>
        </p:nvSpPr>
        <p:spPr>
          <a:xfrm>
            <a:off x="9875524" y="6528819"/>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1065368376"/>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1520" y="502920"/>
            <a:ext cx="10969943" cy="9144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hasCustomPrompt="1"/>
          </p:nvPr>
        </p:nvSpPr>
        <p:spPr>
          <a:xfrm>
            <a:off x="731520" y="2194560"/>
            <a:ext cx="5120639" cy="548640"/>
          </a:xfrm>
          <a:solidFill>
            <a:srgbClr val="004892"/>
          </a:solidFill>
        </p:spPr>
        <p:txBody>
          <a:bodyPr lIns="182733" tIns="0" rIns="91367"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6833" indent="0">
              <a:buNone/>
              <a:defRPr sz="2000" b="1"/>
            </a:lvl2pPr>
            <a:lvl3pPr marL="913689" indent="0">
              <a:buNone/>
              <a:defRPr sz="1900" b="1"/>
            </a:lvl3pPr>
            <a:lvl4pPr marL="1370528" indent="0">
              <a:buNone/>
              <a:defRPr sz="1600" b="1"/>
            </a:lvl4pPr>
            <a:lvl5pPr marL="1827376" indent="0">
              <a:buNone/>
              <a:defRPr sz="1600" b="1"/>
            </a:lvl5pPr>
            <a:lvl6pPr marL="2284211" indent="0">
              <a:buNone/>
              <a:defRPr sz="1600" b="1"/>
            </a:lvl6pPr>
            <a:lvl7pPr marL="2741060" indent="0">
              <a:buNone/>
              <a:defRPr sz="1600" b="1"/>
            </a:lvl7pPr>
            <a:lvl8pPr marL="3197907" indent="0">
              <a:buNone/>
              <a:defRPr sz="1600" b="1"/>
            </a:lvl8pPr>
            <a:lvl9pPr marL="3654755"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1520" y="2880363"/>
            <a:ext cx="5120639"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900" dirty="0" smtClean="0">
                <a:solidFill>
                  <a:schemeClr val="tx1">
                    <a:lumMod val="85000"/>
                    <a:lumOff val="15000"/>
                  </a:schemeClr>
                </a:solidFill>
              </a:defRPr>
            </a:lvl2pPr>
            <a:lvl3pPr>
              <a:defRPr lang="en-US" sz="1900" dirty="0" smtClean="0">
                <a:solidFill>
                  <a:schemeClr val="tx1">
                    <a:lumMod val="85000"/>
                    <a:lumOff val="15000"/>
                  </a:schemeClr>
                </a:solidFill>
              </a:defRPr>
            </a:lvl3pPr>
            <a:lvl4pPr>
              <a:defRPr lang="en-US" sz="1900" dirty="0" smtClean="0">
                <a:solidFill>
                  <a:schemeClr val="tx1">
                    <a:lumMod val="85000"/>
                    <a:lumOff val="15000"/>
                  </a:schemeClr>
                </a:solidFill>
              </a:defRPr>
            </a:lvl4pPr>
            <a:lvl5pPr>
              <a:defRPr lang="en-US" sz="1900" dirty="0">
                <a:solidFill>
                  <a:schemeClr val="tx1">
                    <a:lumMod val="85000"/>
                    <a:lumOff val="15000"/>
                  </a:schemeClr>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309362" y="2194560"/>
            <a:ext cx="5120639" cy="548640"/>
          </a:xfrm>
          <a:solidFill>
            <a:srgbClr val="004892"/>
          </a:solidFill>
        </p:spPr>
        <p:txBody>
          <a:bodyPr vert="horz" wrap="square" lIns="182733" tIns="0" rIns="91367" bIns="0" rtlCol="0" anchor="ctr">
            <a:noAutofit/>
          </a:bodyPr>
          <a:lstStyle>
            <a:lvl1pPr marL="274100" indent="-274100">
              <a:buNone/>
              <a:defRPr lang="en-US" sz="2000" b="0" i="0" cap="all" baseline="0" smtClean="0">
                <a:solidFill>
                  <a:schemeClr val="bg1"/>
                </a:solidFill>
                <a:latin typeface="+mj-lt"/>
              </a:defRPr>
            </a:lvl1pPr>
          </a:lstStyle>
          <a:p>
            <a:pPr marL="0" lvl="0" indent="0">
              <a:spcBef>
                <a:spcPts val="0"/>
              </a:spcBef>
              <a:spcAft>
                <a:spcPts val="0"/>
              </a:spcAft>
            </a:pPr>
            <a:r>
              <a:rPr lang="ja-JP" altLang="en-US" smtClean="0"/>
              <a:t>マスター テキストの書式設定</a:t>
            </a:r>
          </a:p>
        </p:txBody>
      </p:sp>
      <p:sp>
        <p:nvSpPr>
          <p:cNvPr id="6" name="Content Placeholder 5"/>
          <p:cNvSpPr>
            <a:spLocks noGrp="1"/>
          </p:cNvSpPr>
          <p:nvPr>
            <p:ph sz="quarter" idx="4"/>
          </p:nvPr>
        </p:nvSpPr>
        <p:spPr>
          <a:xfrm>
            <a:off x="6309362" y="2880363"/>
            <a:ext cx="5120639"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900" dirty="0" smtClean="0">
                <a:solidFill>
                  <a:schemeClr val="tx1">
                    <a:lumMod val="85000"/>
                    <a:lumOff val="15000"/>
                  </a:schemeClr>
                </a:solidFill>
              </a:defRPr>
            </a:lvl2pPr>
            <a:lvl3pPr>
              <a:defRPr lang="en-US" sz="1900" dirty="0" smtClean="0">
                <a:solidFill>
                  <a:schemeClr val="tx1">
                    <a:lumMod val="85000"/>
                    <a:lumOff val="15000"/>
                  </a:schemeClr>
                </a:solidFill>
              </a:defRPr>
            </a:lvl3pPr>
            <a:lvl4pPr>
              <a:defRPr lang="en-US" sz="1900" dirty="0" smtClean="0">
                <a:solidFill>
                  <a:schemeClr val="tx1">
                    <a:lumMod val="85000"/>
                    <a:lumOff val="15000"/>
                  </a:schemeClr>
                </a:solidFill>
              </a:defRPr>
            </a:lvl4pPr>
            <a:lvl5pPr>
              <a:defRPr lang="en-US" sz="1900" dirty="0">
                <a:solidFill>
                  <a:schemeClr val="tx1">
                    <a:lumMod val="85000"/>
                    <a:lumOff val="15000"/>
                  </a:schemeClr>
                </a:solidFil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Footer Placeholder 22"/>
          <p:cNvSpPr txBox="1">
            <a:spLocks/>
          </p:cNvSpPr>
          <p:nvPr userDrawn="1"/>
        </p:nvSpPr>
        <p:spPr>
          <a:xfrm>
            <a:off x="-4636" y="6528819"/>
            <a:ext cx="12198096" cy="329184"/>
          </a:xfrm>
          <a:prstGeom prst="rect">
            <a:avLst/>
          </a:prstGeom>
          <a:solidFill>
            <a:schemeClr val="bg1"/>
          </a:solidFill>
        </p:spPr>
        <p:txBody>
          <a:bodyPr vert="horz" wrap="square" lIns="50253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smtClean="0"/>
              <a:t>© F5 Networks, Inc</a:t>
            </a:r>
            <a:endParaRPr lang="en-US"/>
          </a:p>
        </p:txBody>
      </p:sp>
      <p:sp>
        <p:nvSpPr>
          <p:cNvPr id="14" name="Slide Number Placeholder 23"/>
          <p:cNvSpPr txBox="1">
            <a:spLocks/>
          </p:cNvSpPr>
          <p:nvPr userDrawn="1"/>
        </p:nvSpPr>
        <p:spPr>
          <a:xfrm>
            <a:off x="9875524" y="6528819"/>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9" name="Text Placeholder 8"/>
          <p:cNvSpPr>
            <a:spLocks noGrp="1"/>
          </p:cNvSpPr>
          <p:nvPr>
            <p:ph type="body" sz="quarter" idx="10" hasCustomPrompt="1"/>
          </p:nvPr>
        </p:nvSpPr>
        <p:spPr>
          <a:xfrm>
            <a:off x="731522" y="1371603"/>
            <a:ext cx="10696892"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2444367436"/>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1520" y="2286000"/>
            <a:ext cx="5120639"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309362" y="2286000"/>
            <a:ext cx="5120639"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9" name="Footer Placeholder 22"/>
          <p:cNvSpPr txBox="1">
            <a:spLocks/>
          </p:cNvSpPr>
          <p:nvPr userDrawn="1"/>
        </p:nvSpPr>
        <p:spPr>
          <a:xfrm>
            <a:off x="-4636" y="6528819"/>
            <a:ext cx="12198096" cy="329184"/>
          </a:xfrm>
          <a:prstGeom prst="rect">
            <a:avLst/>
          </a:prstGeom>
          <a:solidFill>
            <a:schemeClr val="bg1"/>
          </a:solidFill>
        </p:spPr>
        <p:txBody>
          <a:bodyPr vert="horz" wrap="square" lIns="50253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smtClean="0"/>
              <a:t>© F5 Networks, Inc</a:t>
            </a:r>
            <a:endParaRPr lang="en-US"/>
          </a:p>
        </p:txBody>
      </p:sp>
      <p:sp>
        <p:nvSpPr>
          <p:cNvPr id="12" name="Slide Number Placeholder 23"/>
          <p:cNvSpPr txBox="1">
            <a:spLocks/>
          </p:cNvSpPr>
          <p:nvPr userDrawn="1"/>
        </p:nvSpPr>
        <p:spPr>
          <a:xfrm>
            <a:off x="9875524" y="6528819"/>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
        <p:nvSpPr>
          <p:cNvPr id="8" name="Text Placeholder 8"/>
          <p:cNvSpPr>
            <a:spLocks noGrp="1"/>
          </p:cNvSpPr>
          <p:nvPr>
            <p:ph type="body" sz="quarter" idx="10" hasCustomPrompt="1"/>
          </p:nvPr>
        </p:nvSpPr>
        <p:spPr>
          <a:xfrm>
            <a:off x="731522" y="1371603"/>
            <a:ext cx="10696892"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412390693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Next steps</a:t>
            </a:r>
            <a:endParaRPr lang="en-US" dirty="0"/>
          </a:p>
        </p:txBody>
      </p:sp>
      <p:sp>
        <p:nvSpPr>
          <p:cNvPr id="21" name="Content Placeholder 2"/>
          <p:cNvSpPr>
            <a:spLocks noGrp="1"/>
          </p:cNvSpPr>
          <p:nvPr>
            <p:ph idx="10" hasCustomPrompt="1"/>
          </p:nvPr>
        </p:nvSpPr>
        <p:spPr>
          <a:xfrm>
            <a:off x="731520" y="1463039"/>
            <a:ext cx="10424159" cy="2743200"/>
          </a:xfrm>
        </p:spPr>
        <p:txBody>
          <a:bodyPr/>
          <a:lstStyle>
            <a:lvl1pPr>
              <a:defRPr>
                <a:solidFill>
                  <a:schemeClr val="tx1">
                    <a:lumMod val="85000"/>
                    <a:lumOff val="15000"/>
                  </a:schemeClr>
                </a:solidFill>
              </a:defRPr>
            </a:lvl1pPr>
          </a:lstStyle>
          <a:p>
            <a:pPr lvl="0"/>
            <a:r>
              <a:rPr lang="en-US" dirty="0" smtClean="0"/>
              <a:t>This is an optional ending slide to the logo only slide</a:t>
            </a:r>
          </a:p>
          <a:p>
            <a:pPr lvl="0"/>
            <a:r>
              <a:rPr lang="en-US" dirty="0" smtClean="0"/>
              <a:t>List three key items that you want people to take-away from your presentation</a:t>
            </a:r>
          </a:p>
          <a:p>
            <a:pPr lvl="0"/>
            <a:r>
              <a:rPr lang="en-US" dirty="0" smtClean="0"/>
              <a:t>Keep these items brief and on point.</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0215" y="5257800"/>
            <a:ext cx="1066799" cy="1066800"/>
          </a:xfrm>
          <a:prstGeom prst="rect">
            <a:avLst/>
          </a:prstGeom>
        </p:spPr>
      </p:pic>
      <p:cxnSp>
        <p:nvCxnSpPr>
          <p:cNvPr id="9" name="Straight Connector 8"/>
          <p:cNvCxnSpPr/>
          <p:nvPr userDrawn="1"/>
        </p:nvCxnSpPr>
        <p:spPr>
          <a:xfrm>
            <a:off x="455615" y="4876800"/>
            <a:ext cx="11277600"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522" y="5334000"/>
            <a:ext cx="7315200" cy="1188720"/>
          </a:xfrm>
        </p:spPr>
        <p:txBody>
          <a:bodyPr/>
          <a:lstStyle>
            <a:lvl1pPr marL="0" indent="0">
              <a:buNone/>
              <a:defRPr b="0">
                <a:solidFill>
                  <a:schemeClr val="tx1">
                    <a:lumMod val="85000"/>
                    <a:lumOff val="15000"/>
                  </a:schemeClr>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If I can be of further assistance please contact me:</a:t>
            </a:r>
          </a:p>
          <a:p>
            <a:pPr lvl="0"/>
            <a:r>
              <a:rPr lang="en-US" dirty="0" smtClean="0"/>
              <a:t>J.bloggs@f5.com  |  206.272.5555</a:t>
            </a:r>
            <a:endParaRPr lang="en-US" dirty="0"/>
          </a:p>
        </p:txBody>
      </p:sp>
    </p:spTree>
    <p:extLst>
      <p:ext uri="{BB962C8B-B14F-4D97-AF65-F5344CB8AC3E}">
        <p14:creationId xmlns:p14="http://schemas.microsoft.com/office/powerpoint/2010/main" val="233408959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7" name="Footer Placeholder 22"/>
          <p:cNvSpPr txBox="1">
            <a:spLocks/>
          </p:cNvSpPr>
          <p:nvPr userDrawn="1"/>
        </p:nvSpPr>
        <p:spPr>
          <a:xfrm>
            <a:off x="-4636" y="6528819"/>
            <a:ext cx="12198096" cy="329184"/>
          </a:xfrm>
          <a:prstGeom prst="rect">
            <a:avLst/>
          </a:prstGeom>
          <a:solidFill>
            <a:schemeClr val="bg1"/>
          </a:solidFill>
        </p:spPr>
        <p:txBody>
          <a:bodyPr vert="horz" wrap="square" lIns="50253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smtClean="0"/>
              <a:t>© F5 Networks, Inc</a:t>
            </a:r>
            <a:endParaRPr lang="en-US"/>
          </a:p>
        </p:txBody>
      </p:sp>
      <p:sp>
        <p:nvSpPr>
          <p:cNvPr id="8" name="Slide Number Placeholder 23"/>
          <p:cNvSpPr txBox="1">
            <a:spLocks/>
          </p:cNvSpPr>
          <p:nvPr userDrawn="1"/>
        </p:nvSpPr>
        <p:spPr>
          <a:xfrm>
            <a:off x="9875524" y="6528819"/>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58559328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41812" y="1143000"/>
            <a:ext cx="3352800" cy="3352800"/>
          </a:xfrm>
          <a:prstGeom prst="rect">
            <a:avLst/>
          </a:prstGeom>
        </p:spPr>
      </p:pic>
      <p:pic>
        <p:nvPicPr>
          <p:cNvPr id="4" name="Picture 3" descr="tagline.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5814" y="4876804"/>
            <a:ext cx="8099064" cy="516117"/>
          </a:xfrm>
          <a:prstGeom prst="rect">
            <a:avLst/>
          </a:prstGeom>
        </p:spPr>
      </p:pic>
    </p:spTree>
    <p:extLst>
      <p:ext uri="{BB962C8B-B14F-4D97-AF65-F5344CB8AC3E}">
        <p14:creationId xmlns:p14="http://schemas.microsoft.com/office/powerpoint/2010/main" val="234772595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4" y="21"/>
            <a:ext cx="12215021" cy="5514505"/>
          </a:xfrm>
          <a:prstGeom prst="rect">
            <a:avLst/>
          </a:prstGeom>
        </p:spPr>
      </p:pic>
      <p:grpSp>
        <p:nvGrpSpPr>
          <p:cNvPr id="12" name="Group 11"/>
          <p:cNvGrpSpPr/>
          <p:nvPr userDrawn="1"/>
        </p:nvGrpSpPr>
        <p:grpSpPr bwMode="gray">
          <a:xfrm>
            <a:off x="1348976" y="2084194"/>
            <a:ext cx="10888101" cy="3457017"/>
            <a:chOff x="1376363" y="1681163"/>
            <a:chExt cx="11109323" cy="3525837"/>
          </a:xfrm>
        </p:grpSpPr>
        <p:sp>
          <p:nvSpPr>
            <p:cNvPr id="13" name="Freeform 12"/>
            <p:cNvSpPr>
              <a:spLocks noChangeArrowheads="1"/>
            </p:cNvSpPr>
            <p:nvPr userDrawn="1"/>
          </p:nvSpPr>
          <p:spPr bwMode="gray">
            <a:xfrm>
              <a:off x="11109325" y="1889124"/>
              <a:ext cx="1365580" cy="2084388"/>
            </a:xfrm>
            <a:custGeom>
              <a:avLst/>
              <a:gdLst>
                <a:gd name="connsiteX0" fmla="*/ 1109663 w 1365580"/>
                <a:gd name="connsiteY0" fmla="*/ 0 h 2084388"/>
                <a:gd name="connsiteX1" fmla="*/ 1333299 w 1365580"/>
                <a:gd name="connsiteY1" fmla="*/ 21174 h 2084388"/>
                <a:gd name="connsiteX2" fmla="*/ 1365580 w 1365580"/>
                <a:gd name="connsiteY2" fmla="*/ 28969 h 2084388"/>
                <a:gd name="connsiteX3" fmla="*/ 1365580 w 1365580"/>
                <a:gd name="connsiteY3" fmla="*/ 2055419 h 2084388"/>
                <a:gd name="connsiteX4" fmla="*/ 1333299 w 1365580"/>
                <a:gd name="connsiteY4" fmla="*/ 2063214 h 2084388"/>
                <a:gd name="connsiteX5" fmla="*/ 1109663 w 1365580"/>
                <a:gd name="connsiteY5" fmla="*/ 2084388 h 2084388"/>
                <a:gd name="connsiteX6" fmla="*/ 0 w 1365580"/>
                <a:gd name="connsiteY6" fmla="*/ 1042194 h 2084388"/>
                <a:gd name="connsiteX7" fmla="*/ 1109663 w 1365580"/>
                <a:gd name="connsiteY7" fmla="*/ 0 h 208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580" h="2084388">
                  <a:moveTo>
                    <a:pt x="1109663" y="0"/>
                  </a:moveTo>
                  <a:cubicBezTo>
                    <a:pt x="1186269" y="0"/>
                    <a:pt x="1261062" y="7291"/>
                    <a:pt x="1333299" y="21174"/>
                  </a:cubicBezTo>
                  <a:lnTo>
                    <a:pt x="1365580" y="28969"/>
                  </a:lnTo>
                  <a:lnTo>
                    <a:pt x="1365580" y="2055419"/>
                  </a:lnTo>
                  <a:lnTo>
                    <a:pt x="1333299" y="2063214"/>
                  </a:lnTo>
                  <a:cubicBezTo>
                    <a:pt x="1261062" y="2077097"/>
                    <a:pt x="1186269" y="2084388"/>
                    <a:pt x="1109663" y="2084388"/>
                  </a:cubicBezTo>
                  <a:cubicBezTo>
                    <a:pt x="496813" y="2084388"/>
                    <a:pt x="0" y="1617782"/>
                    <a:pt x="0" y="1042194"/>
                  </a:cubicBezTo>
                  <a:cubicBezTo>
                    <a:pt x="0" y="466606"/>
                    <a:pt x="496813" y="0"/>
                    <a:pt x="1109663" y="0"/>
                  </a:cubicBez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3563">
                <a:defRPr/>
              </a:pPr>
              <a:endParaRPr lang="en-US">
                <a:solidFill>
                  <a:srgbClr val="505050"/>
                </a:solidFill>
                <a:latin typeface="游ゴシック"/>
                <a:ea typeface="游ゴシック"/>
              </a:endParaRPr>
            </a:p>
          </p:txBody>
        </p:sp>
        <p:sp>
          <p:nvSpPr>
            <p:cNvPr id="14" name="Rectangle 5"/>
            <p:cNvSpPr>
              <a:spLocks noChangeArrowheads="1"/>
            </p:cNvSpPr>
            <p:nvPr userDrawn="1"/>
          </p:nvSpPr>
          <p:spPr bwMode="gray">
            <a:xfrm>
              <a:off x="2865438" y="3475038"/>
              <a:ext cx="9597572" cy="1712912"/>
            </a:xfrm>
            <a:prstGeom prst="rect">
              <a:avLst/>
            </a:prstGeom>
            <a:solidFill>
              <a:srgbClr val="7FBB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5" name="Oval 8"/>
            <p:cNvSpPr>
              <a:spLocks noChangeArrowheads="1"/>
            </p:cNvSpPr>
            <p:nvPr userDrawn="1"/>
          </p:nvSpPr>
          <p:spPr bwMode="gray">
            <a:xfrm>
              <a:off x="10752138" y="2427288"/>
              <a:ext cx="1146175" cy="1076325"/>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6" name="Freeform 11"/>
            <p:cNvSpPr>
              <a:spLocks/>
            </p:cNvSpPr>
            <p:nvPr userDrawn="1"/>
          </p:nvSpPr>
          <p:spPr bwMode="gray">
            <a:xfrm>
              <a:off x="1376363" y="3122613"/>
              <a:ext cx="2628900" cy="2084387"/>
            </a:xfrm>
            <a:custGeom>
              <a:avLst/>
              <a:gdLst>
                <a:gd name="T0" fmla="*/ 662 w 784"/>
                <a:gd name="T1" fmla="*/ 331 h 662"/>
                <a:gd name="T2" fmla="*/ 331 w 784"/>
                <a:gd name="T3" fmla="*/ 662 h 662"/>
                <a:gd name="T4" fmla="*/ 0 w 784"/>
                <a:gd name="T5" fmla="*/ 331 h 662"/>
                <a:gd name="T6" fmla="*/ 331 w 784"/>
                <a:gd name="T7" fmla="*/ 0 h 662"/>
                <a:gd name="T8" fmla="*/ 662 w 784"/>
                <a:gd name="T9" fmla="*/ 331 h 662"/>
              </a:gdLst>
              <a:ahLst/>
              <a:cxnLst>
                <a:cxn ang="0">
                  <a:pos x="T0" y="T1"/>
                </a:cxn>
                <a:cxn ang="0">
                  <a:pos x="T2" y="T3"/>
                </a:cxn>
                <a:cxn ang="0">
                  <a:pos x="T4" y="T5"/>
                </a:cxn>
                <a:cxn ang="0">
                  <a:pos x="T6" y="T7"/>
                </a:cxn>
                <a:cxn ang="0">
                  <a:pos x="T8" y="T9"/>
                </a:cxn>
              </a:cxnLst>
              <a:rect l="0" t="0" r="r" b="b"/>
              <a:pathLst>
                <a:path w="784" h="662">
                  <a:moveTo>
                    <a:pt x="662" y="331"/>
                  </a:moveTo>
                  <a:cubicBezTo>
                    <a:pt x="662" y="514"/>
                    <a:pt x="784" y="662"/>
                    <a:pt x="331" y="662"/>
                  </a:cubicBezTo>
                  <a:cubicBezTo>
                    <a:pt x="148" y="662"/>
                    <a:pt x="0" y="514"/>
                    <a:pt x="0" y="331"/>
                  </a:cubicBezTo>
                  <a:cubicBezTo>
                    <a:pt x="0" y="148"/>
                    <a:pt x="148" y="0"/>
                    <a:pt x="331" y="0"/>
                  </a:cubicBezTo>
                  <a:cubicBezTo>
                    <a:pt x="514" y="0"/>
                    <a:pt x="662" y="148"/>
                    <a:pt x="662" y="331"/>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7" name="Oval 12"/>
            <p:cNvSpPr>
              <a:spLocks noChangeArrowheads="1"/>
            </p:cNvSpPr>
            <p:nvPr userDrawn="1"/>
          </p:nvSpPr>
          <p:spPr bwMode="gray">
            <a:xfrm>
              <a:off x="9132888" y="2373313"/>
              <a:ext cx="2219325" cy="208438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8" name="Oval 13"/>
            <p:cNvSpPr>
              <a:spLocks noChangeArrowheads="1"/>
            </p:cNvSpPr>
            <p:nvPr userDrawn="1"/>
          </p:nvSpPr>
          <p:spPr bwMode="gray">
            <a:xfrm>
              <a:off x="8482013" y="2235200"/>
              <a:ext cx="1793875" cy="168433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9" name="Oval 14"/>
            <p:cNvSpPr>
              <a:spLocks noChangeArrowheads="1"/>
            </p:cNvSpPr>
            <p:nvPr userDrawn="1"/>
          </p:nvSpPr>
          <p:spPr bwMode="gray">
            <a:xfrm>
              <a:off x="5038725" y="2590800"/>
              <a:ext cx="1438275" cy="135096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0" name="Oval 15"/>
            <p:cNvSpPr>
              <a:spLocks noChangeArrowheads="1"/>
            </p:cNvSpPr>
            <p:nvPr userDrawn="1"/>
          </p:nvSpPr>
          <p:spPr bwMode="gray">
            <a:xfrm>
              <a:off x="7496175" y="2468563"/>
              <a:ext cx="1809750" cy="169703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1" name="Oval 16"/>
            <p:cNvSpPr>
              <a:spLocks noChangeArrowheads="1"/>
            </p:cNvSpPr>
            <p:nvPr userDrawn="1"/>
          </p:nvSpPr>
          <p:spPr bwMode="gray">
            <a:xfrm>
              <a:off x="5759450" y="2282825"/>
              <a:ext cx="1273175" cy="119538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2" name="Oval 17"/>
            <p:cNvSpPr>
              <a:spLocks noChangeArrowheads="1"/>
            </p:cNvSpPr>
            <p:nvPr userDrawn="1"/>
          </p:nvSpPr>
          <p:spPr bwMode="gray">
            <a:xfrm>
              <a:off x="6070600" y="1681163"/>
              <a:ext cx="2468562" cy="231616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3" name="Oval 18"/>
            <p:cNvSpPr>
              <a:spLocks noChangeArrowheads="1"/>
            </p:cNvSpPr>
            <p:nvPr userDrawn="1"/>
          </p:nvSpPr>
          <p:spPr bwMode="gray">
            <a:xfrm>
              <a:off x="3890963" y="2695575"/>
              <a:ext cx="1911350" cy="1790700"/>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4" name="Oval 19"/>
            <p:cNvSpPr>
              <a:spLocks noChangeArrowheads="1"/>
            </p:cNvSpPr>
            <p:nvPr userDrawn="1"/>
          </p:nvSpPr>
          <p:spPr bwMode="gray">
            <a:xfrm>
              <a:off x="2386013" y="1860550"/>
              <a:ext cx="2608262" cy="244951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5" name="Freeform 20"/>
            <p:cNvSpPr>
              <a:spLocks/>
            </p:cNvSpPr>
            <p:nvPr userDrawn="1"/>
          </p:nvSpPr>
          <p:spPr bwMode="gray">
            <a:xfrm>
              <a:off x="8696325" y="4294188"/>
              <a:ext cx="2468562" cy="890587"/>
            </a:xfrm>
            <a:custGeom>
              <a:avLst/>
              <a:gdLst>
                <a:gd name="T0" fmla="*/ 639 w 736"/>
                <a:gd name="T1" fmla="*/ 0 h 283"/>
                <a:gd name="T2" fmla="*/ 461 w 736"/>
                <a:gd name="T3" fmla="*/ 52 h 283"/>
                <a:gd name="T4" fmla="*/ 352 w 736"/>
                <a:gd name="T5" fmla="*/ 34 h 283"/>
                <a:gd name="T6" fmla="*/ 332 w 736"/>
                <a:gd name="T7" fmla="*/ 34 h 283"/>
                <a:gd name="T8" fmla="*/ 332 w 736"/>
                <a:gd name="T9" fmla="*/ 26 h 283"/>
                <a:gd name="T10" fmla="*/ 326 w 736"/>
                <a:gd name="T11" fmla="*/ 23 h 283"/>
                <a:gd name="T12" fmla="*/ 199 w 736"/>
                <a:gd name="T13" fmla="*/ 84 h 283"/>
                <a:gd name="T14" fmla="*/ 200 w 736"/>
                <a:gd name="T15" fmla="*/ 100 h 283"/>
                <a:gd name="T16" fmla="*/ 150 w 736"/>
                <a:gd name="T17" fmla="*/ 158 h 283"/>
                <a:gd name="T18" fmla="*/ 152 w 736"/>
                <a:gd name="T19" fmla="*/ 206 h 283"/>
                <a:gd name="T20" fmla="*/ 131 w 736"/>
                <a:gd name="T21" fmla="*/ 206 h 283"/>
                <a:gd name="T22" fmla="*/ 133 w 736"/>
                <a:gd name="T23" fmla="*/ 158 h 283"/>
                <a:gd name="T24" fmla="*/ 111 w 736"/>
                <a:gd name="T25" fmla="*/ 150 h 283"/>
                <a:gd name="T26" fmla="*/ 0 w 736"/>
                <a:gd name="T27" fmla="*/ 283 h 283"/>
                <a:gd name="T28" fmla="*/ 511 w 736"/>
                <a:gd name="T29" fmla="*/ 283 h 283"/>
                <a:gd name="T30" fmla="*/ 735 w 736"/>
                <a:gd name="T31" fmla="*/ 52 h 283"/>
                <a:gd name="T32" fmla="*/ 736 w 736"/>
                <a:gd name="T33" fmla="*/ 26 h 283"/>
                <a:gd name="T34" fmla="*/ 639 w 736"/>
                <a:gd name="T3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283">
                  <a:moveTo>
                    <a:pt x="639" y="0"/>
                  </a:moveTo>
                  <a:cubicBezTo>
                    <a:pt x="588" y="33"/>
                    <a:pt x="526" y="52"/>
                    <a:pt x="461" y="52"/>
                  </a:cubicBezTo>
                  <a:cubicBezTo>
                    <a:pt x="422" y="52"/>
                    <a:pt x="386" y="46"/>
                    <a:pt x="352" y="34"/>
                  </a:cubicBezTo>
                  <a:cubicBezTo>
                    <a:pt x="332" y="34"/>
                    <a:pt x="332" y="34"/>
                    <a:pt x="332" y="34"/>
                  </a:cubicBezTo>
                  <a:cubicBezTo>
                    <a:pt x="332" y="26"/>
                    <a:pt x="332" y="26"/>
                    <a:pt x="332" y="26"/>
                  </a:cubicBezTo>
                  <a:cubicBezTo>
                    <a:pt x="330" y="25"/>
                    <a:pt x="328" y="24"/>
                    <a:pt x="326" y="23"/>
                  </a:cubicBezTo>
                  <a:cubicBezTo>
                    <a:pt x="281" y="39"/>
                    <a:pt x="238" y="59"/>
                    <a:pt x="199" y="84"/>
                  </a:cubicBezTo>
                  <a:cubicBezTo>
                    <a:pt x="200" y="90"/>
                    <a:pt x="200" y="95"/>
                    <a:pt x="200" y="100"/>
                  </a:cubicBezTo>
                  <a:cubicBezTo>
                    <a:pt x="200" y="129"/>
                    <a:pt x="179" y="154"/>
                    <a:pt x="150" y="158"/>
                  </a:cubicBezTo>
                  <a:cubicBezTo>
                    <a:pt x="152" y="206"/>
                    <a:pt x="152" y="206"/>
                    <a:pt x="152" y="206"/>
                  </a:cubicBezTo>
                  <a:cubicBezTo>
                    <a:pt x="131" y="206"/>
                    <a:pt x="131" y="206"/>
                    <a:pt x="131" y="206"/>
                  </a:cubicBezTo>
                  <a:cubicBezTo>
                    <a:pt x="133" y="158"/>
                    <a:pt x="133" y="158"/>
                    <a:pt x="133" y="158"/>
                  </a:cubicBezTo>
                  <a:cubicBezTo>
                    <a:pt x="125" y="157"/>
                    <a:pt x="118" y="154"/>
                    <a:pt x="111" y="150"/>
                  </a:cubicBezTo>
                  <a:cubicBezTo>
                    <a:pt x="68" y="189"/>
                    <a:pt x="31" y="234"/>
                    <a:pt x="0" y="283"/>
                  </a:cubicBezTo>
                  <a:cubicBezTo>
                    <a:pt x="511" y="283"/>
                    <a:pt x="511" y="283"/>
                    <a:pt x="511" y="283"/>
                  </a:cubicBezTo>
                  <a:cubicBezTo>
                    <a:pt x="569" y="191"/>
                    <a:pt x="645" y="112"/>
                    <a:pt x="735" y="52"/>
                  </a:cubicBezTo>
                  <a:cubicBezTo>
                    <a:pt x="736" y="26"/>
                    <a:pt x="736" y="26"/>
                    <a:pt x="736" y="26"/>
                  </a:cubicBezTo>
                  <a:cubicBezTo>
                    <a:pt x="705" y="15"/>
                    <a:pt x="673" y="6"/>
                    <a:pt x="639" y="0"/>
                  </a:cubicBezTo>
                </a:path>
              </a:pathLst>
            </a:custGeom>
            <a:solidFill>
              <a:srgbClr val="6BB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6" name="Freeform 21"/>
            <p:cNvSpPr>
              <a:spLocks noEditPoints="1"/>
            </p:cNvSpPr>
            <p:nvPr userDrawn="1"/>
          </p:nvSpPr>
          <p:spPr bwMode="gray">
            <a:xfrm>
              <a:off x="9790113" y="4262438"/>
              <a:ext cx="1049337" cy="195262"/>
            </a:xfrm>
            <a:custGeom>
              <a:avLst/>
              <a:gdLst>
                <a:gd name="T0" fmla="*/ 6 w 313"/>
                <a:gd name="T1" fmla="*/ 31 h 62"/>
                <a:gd name="T2" fmla="*/ 0 w 313"/>
                <a:gd name="T3" fmla="*/ 33 h 62"/>
                <a:gd name="T4" fmla="*/ 6 w 313"/>
                <a:gd name="T5" fmla="*/ 36 h 62"/>
                <a:gd name="T6" fmla="*/ 6 w 313"/>
                <a:gd name="T7" fmla="*/ 31 h 62"/>
                <a:gd name="T8" fmla="*/ 201 w 313"/>
                <a:gd name="T9" fmla="*/ 0 h 62"/>
                <a:gd name="T10" fmla="*/ 32 w 313"/>
                <a:gd name="T11" fmla="*/ 23 h 62"/>
                <a:gd name="T12" fmla="*/ 33 w 313"/>
                <a:gd name="T13" fmla="*/ 44 h 62"/>
                <a:gd name="T14" fmla="*/ 26 w 313"/>
                <a:gd name="T15" fmla="*/ 44 h 62"/>
                <a:gd name="T16" fmla="*/ 135 w 313"/>
                <a:gd name="T17" fmla="*/ 62 h 62"/>
                <a:gd name="T18" fmla="*/ 313 w 313"/>
                <a:gd name="T19" fmla="*/ 10 h 62"/>
                <a:gd name="T20" fmla="*/ 201 w 313"/>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3" h="62">
                  <a:moveTo>
                    <a:pt x="6" y="31"/>
                  </a:moveTo>
                  <a:cubicBezTo>
                    <a:pt x="4" y="32"/>
                    <a:pt x="2" y="33"/>
                    <a:pt x="0" y="33"/>
                  </a:cubicBezTo>
                  <a:cubicBezTo>
                    <a:pt x="2" y="34"/>
                    <a:pt x="4" y="35"/>
                    <a:pt x="6" y="36"/>
                  </a:cubicBezTo>
                  <a:cubicBezTo>
                    <a:pt x="6" y="31"/>
                    <a:pt x="6" y="31"/>
                    <a:pt x="6" y="31"/>
                  </a:cubicBezTo>
                  <a:moveTo>
                    <a:pt x="201" y="0"/>
                  </a:moveTo>
                  <a:cubicBezTo>
                    <a:pt x="143" y="0"/>
                    <a:pt x="86" y="8"/>
                    <a:pt x="32" y="23"/>
                  </a:cubicBezTo>
                  <a:cubicBezTo>
                    <a:pt x="33" y="44"/>
                    <a:pt x="33" y="44"/>
                    <a:pt x="33" y="44"/>
                  </a:cubicBezTo>
                  <a:cubicBezTo>
                    <a:pt x="26" y="44"/>
                    <a:pt x="26" y="44"/>
                    <a:pt x="26" y="44"/>
                  </a:cubicBezTo>
                  <a:cubicBezTo>
                    <a:pt x="60" y="56"/>
                    <a:pt x="96" y="62"/>
                    <a:pt x="135" y="62"/>
                  </a:cubicBezTo>
                  <a:cubicBezTo>
                    <a:pt x="200" y="62"/>
                    <a:pt x="262" y="43"/>
                    <a:pt x="313" y="10"/>
                  </a:cubicBezTo>
                  <a:cubicBezTo>
                    <a:pt x="277" y="3"/>
                    <a:pt x="240" y="0"/>
                    <a:pt x="201" y="0"/>
                  </a:cubicBezTo>
                </a:path>
              </a:pathLst>
            </a:custGeom>
            <a:solidFill>
              <a:srgbClr val="6BB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7" name="Freeform 22"/>
            <p:cNvSpPr>
              <a:spLocks/>
            </p:cNvSpPr>
            <p:nvPr userDrawn="1"/>
          </p:nvSpPr>
          <p:spPr bwMode="gray">
            <a:xfrm>
              <a:off x="9809163" y="4375150"/>
              <a:ext cx="66675" cy="25400"/>
            </a:xfrm>
            <a:custGeom>
              <a:avLst/>
              <a:gdLst>
                <a:gd name="T0" fmla="*/ 0 w 20"/>
                <a:gd name="T1" fmla="*/ 0 h 8"/>
                <a:gd name="T2" fmla="*/ 0 w 20"/>
                <a:gd name="T3" fmla="*/ 8 h 8"/>
                <a:gd name="T4" fmla="*/ 20 w 20"/>
                <a:gd name="T5" fmla="*/ 8 h 8"/>
                <a:gd name="T6" fmla="*/ 0 w 20"/>
                <a:gd name="T7" fmla="*/ 0 h 8"/>
              </a:gdLst>
              <a:ahLst/>
              <a:cxnLst>
                <a:cxn ang="0">
                  <a:pos x="T0" y="T1"/>
                </a:cxn>
                <a:cxn ang="0">
                  <a:pos x="T2" y="T3"/>
                </a:cxn>
                <a:cxn ang="0">
                  <a:pos x="T4" y="T5"/>
                </a:cxn>
                <a:cxn ang="0">
                  <a:pos x="T6" y="T7"/>
                </a:cxn>
              </a:cxnLst>
              <a:rect l="0" t="0" r="r" b="b"/>
              <a:pathLst>
                <a:path w="20" h="8">
                  <a:moveTo>
                    <a:pt x="0" y="0"/>
                  </a:moveTo>
                  <a:cubicBezTo>
                    <a:pt x="0" y="8"/>
                    <a:pt x="0" y="8"/>
                    <a:pt x="0" y="8"/>
                  </a:cubicBezTo>
                  <a:cubicBezTo>
                    <a:pt x="20" y="8"/>
                    <a:pt x="20" y="8"/>
                    <a:pt x="20" y="8"/>
                  </a:cubicBezTo>
                  <a:cubicBezTo>
                    <a:pt x="13" y="6"/>
                    <a:pt x="6" y="3"/>
                    <a:pt x="0"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8" name="Freeform 23"/>
            <p:cNvSpPr>
              <a:spLocks/>
            </p:cNvSpPr>
            <p:nvPr userDrawn="1"/>
          </p:nvSpPr>
          <p:spPr bwMode="gray">
            <a:xfrm>
              <a:off x="9809163" y="4205288"/>
              <a:ext cx="90487" cy="195262"/>
            </a:xfrm>
            <a:custGeom>
              <a:avLst/>
              <a:gdLst>
                <a:gd name="T0" fmla="*/ 3 w 27"/>
                <a:gd name="T1" fmla="*/ 0 h 62"/>
                <a:gd name="T2" fmla="*/ 0 w 27"/>
                <a:gd name="T3" fmla="*/ 49 h 62"/>
                <a:gd name="T4" fmla="*/ 0 w 27"/>
                <a:gd name="T5" fmla="*/ 54 h 62"/>
                <a:gd name="T6" fmla="*/ 20 w 27"/>
                <a:gd name="T7" fmla="*/ 62 h 62"/>
                <a:gd name="T8" fmla="*/ 27 w 27"/>
                <a:gd name="T9" fmla="*/ 62 h 62"/>
                <a:gd name="T10" fmla="*/ 26 w 27"/>
                <a:gd name="T11" fmla="*/ 41 h 62"/>
                <a:gd name="T12" fmla="*/ 24 w 27"/>
                <a:gd name="T13" fmla="*/ 0 h 62"/>
                <a:gd name="T14" fmla="*/ 14 w 27"/>
                <a:gd name="T15" fmla="*/ 1 h 62"/>
                <a:gd name="T16" fmla="*/ 3 w 2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3" y="0"/>
                  </a:moveTo>
                  <a:cubicBezTo>
                    <a:pt x="0" y="49"/>
                    <a:pt x="0" y="49"/>
                    <a:pt x="0" y="49"/>
                  </a:cubicBezTo>
                  <a:cubicBezTo>
                    <a:pt x="0" y="54"/>
                    <a:pt x="0" y="54"/>
                    <a:pt x="0" y="54"/>
                  </a:cubicBezTo>
                  <a:cubicBezTo>
                    <a:pt x="6" y="57"/>
                    <a:pt x="13" y="60"/>
                    <a:pt x="20" y="62"/>
                  </a:cubicBezTo>
                  <a:cubicBezTo>
                    <a:pt x="27" y="62"/>
                    <a:pt x="27" y="62"/>
                    <a:pt x="27" y="62"/>
                  </a:cubicBezTo>
                  <a:cubicBezTo>
                    <a:pt x="26" y="41"/>
                    <a:pt x="26" y="41"/>
                    <a:pt x="26" y="41"/>
                  </a:cubicBezTo>
                  <a:cubicBezTo>
                    <a:pt x="24" y="0"/>
                    <a:pt x="24" y="0"/>
                    <a:pt x="24" y="0"/>
                  </a:cubicBezTo>
                  <a:cubicBezTo>
                    <a:pt x="21" y="0"/>
                    <a:pt x="17" y="1"/>
                    <a:pt x="14" y="1"/>
                  </a:cubicBezTo>
                  <a:cubicBezTo>
                    <a:pt x="10" y="1"/>
                    <a:pt x="6" y="0"/>
                    <a:pt x="3"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9" name="Freeform 24"/>
            <p:cNvSpPr>
              <a:spLocks noEditPoints="1"/>
            </p:cNvSpPr>
            <p:nvPr userDrawn="1"/>
          </p:nvSpPr>
          <p:spPr bwMode="gray">
            <a:xfrm>
              <a:off x="9601200" y="3679825"/>
              <a:ext cx="506412" cy="525462"/>
            </a:xfrm>
            <a:custGeom>
              <a:avLst/>
              <a:gdLst>
                <a:gd name="T0" fmla="*/ 39 w 151"/>
                <a:gd name="T1" fmla="*/ 55 h 167"/>
                <a:gd name="T2" fmla="*/ 4 w 151"/>
                <a:gd name="T3" fmla="*/ 67 h 167"/>
                <a:gd name="T4" fmla="*/ 0 w 151"/>
                <a:gd name="T5" fmla="*/ 92 h 167"/>
                <a:gd name="T6" fmla="*/ 65 w 151"/>
                <a:gd name="T7" fmla="*/ 167 h 167"/>
                <a:gd name="T8" fmla="*/ 66 w 151"/>
                <a:gd name="T9" fmla="*/ 148 h 167"/>
                <a:gd name="T10" fmla="*/ 22 w 151"/>
                <a:gd name="T11" fmla="*/ 99 h 167"/>
                <a:gd name="T12" fmla="*/ 66 w 151"/>
                <a:gd name="T13" fmla="*/ 136 h 167"/>
                <a:gd name="T14" fmla="*/ 68 w 151"/>
                <a:gd name="T15" fmla="*/ 89 h 167"/>
                <a:gd name="T16" fmla="*/ 39 w 151"/>
                <a:gd name="T17" fmla="*/ 55 h 167"/>
                <a:gd name="T18" fmla="*/ 66 w 151"/>
                <a:gd name="T19" fmla="*/ 41 h 167"/>
                <a:gd name="T20" fmla="*/ 40 w 151"/>
                <a:gd name="T21" fmla="*/ 54 h 167"/>
                <a:gd name="T22" fmla="*/ 69 w 151"/>
                <a:gd name="T23" fmla="*/ 77 h 167"/>
                <a:gd name="T24" fmla="*/ 70 w 151"/>
                <a:gd name="T25" fmla="*/ 46 h 167"/>
                <a:gd name="T26" fmla="*/ 66 w 151"/>
                <a:gd name="T27" fmla="*/ 41 h 167"/>
                <a:gd name="T28" fmla="*/ 121 w 151"/>
                <a:gd name="T29" fmla="*/ 0 h 167"/>
                <a:gd name="T30" fmla="*/ 80 w 151"/>
                <a:gd name="T31" fmla="*/ 33 h 167"/>
                <a:gd name="T32" fmla="*/ 82 w 151"/>
                <a:gd name="T33" fmla="*/ 64 h 167"/>
                <a:gd name="T34" fmla="*/ 121 w 151"/>
                <a:gd name="T35" fmla="*/ 33 h 167"/>
                <a:gd name="T36" fmla="*/ 82 w 151"/>
                <a:gd name="T37" fmla="*/ 78 h 167"/>
                <a:gd name="T38" fmla="*/ 84 w 151"/>
                <a:gd name="T39" fmla="*/ 120 h 167"/>
                <a:gd name="T40" fmla="*/ 133 w 151"/>
                <a:gd name="T41" fmla="*/ 80 h 167"/>
                <a:gd name="T42" fmla="*/ 85 w 151"/>
                <a:gd name="T43" fmla="*/ 134 h 167"/>
                <a:gd name="T44" fmla="*/ 86 w 151"/>
                <a:gd name="T45" fmla="*/ 167 h 167"/>
                <a:gd name="T46" fmla="*/ 151 w 151"/>
                <a:gd name="T47" fmla="*/ 92 h 167"/>
                <a:gd name="T48" fmla="*/ 121 w 151"/>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67">
                  <a:moveTo>
                    <a:pt x="39" y="55"/>
                  </a:moveTo>
                  <a:cubicBezTo>
                    <a:pt x="27" y="60"/>
                    <a:pt x="16" y="64"/>
                    <a:pt x="4" y="67"/>
                  </a:cubicBezTo>
                  <a:cubicBezTo>
                    <a:pt x="2" y="76"/>
                    <a:pt x="0" y="85"/>
                    <a:pt x="0" y="92"/>
                  </a:cubicBezTo>
                  <a:cubicBezTo>
                    <a:pt x="0" y="130"/>
                    <a:pt x="28" y="161"/>
                    <a:pt x="65" y="167"/>
                  </a:cubicBezTo>
                  <a:cubicBezTo>
                    <a:pt x="66" y="148"/>
                    <a:pt x="66" y="148"/>
                    <a:pt x="66" y="148"/>
                  </a:cubicBezTo>
                  <a:cubicBezTo>
                    <a:pt x="22" y="99"/>
                    <a:pt x="22" y="99"/>
                    <a:pt x="22" y="99"/>
                  </a:cubicBezTo>
                  <a:cubicBezTo>
                    <a:pt x="66" y="136"/>
                    <a:pt x="66" y="136"/>
                    <a:pt x="66" y="136"/>
                  </a:cubicBezTo>
                  <a:cubicBezTo>
                    <a:pt x="68" y="89"/>
                    <a:pt x="68" y="89"/>
                    <a:pt x="68" y="89"/>
                  </a:cubicBezTo>
                  <a:cubicBezTo>
                    <a:pt x="39" y="55"/>
                    <a:pt x="39" y="55"/>
                    <a:pt x="39" y="55"/>
                  </a:cubicBezTo>
                  <a:moveTo>
                    <a:pt x="66" y="41"/>
                  </a:moveTo>
                  <a:cubicBezTo>
                    <a:pt x="58" y="46"/>
                    <a:pt x="49" y="50"/>
                    <a:pt x="40" y="54"/>
                  </a:cubicBezTo>
                  <a:cubicBezTo>
                    <a:pt x="69" y="77"/>
                    <a:pt x="69" y="77"/>
                    <a:pt x="69" y="77"/>
                  </a:cubicBezTo>
                  <a:cubicBezTo>
                    <a:pt x="70" y="46"/>
                    <a:pt x="70" y="46"/>
                    <a:pt x="70" y="46"/>
                  </a:cubicBezTo>
                  <a:cubicBezTo>
                    <a:pt x="66" y="41"/>
                    <a:pt x="66" y="41"/>
                    <a:pt x="66" y="41"/>
                  </a:cubicBezTo>
                  <a:moveTo>
                    <a:pt x="121" y="0"/>
                  </a:moveTo>
                  <a:cubicBezTo>
                    <a:pt x="108" y="12"/>
                    <a:pt x="95" y="23"/>
                    <a:pt x="80" y="33"/>
                  </a:cubicBezTo>
                  <a:cubicBezTo>
                    <a:pt x="82" y="64"/>
                    <a:pt x="82" y="64"/>
                    <a:pt x="82" y="64"/>
                  </a:cubicBezTo>
                  <a:cubicBezTo>
                    <a:pt x="121" y="33"/>
                    <a:pt x="121" y="33"/>
                    <a:pt x="121" y="33"/>
                  </a:cubicBezTo>
                  <a:cubicBezTo>
                    <a:pt x="82" y="78"/>
                    <a:pt x="82" y="78"/>
                    <a:pt x="82" y="78"/>
                  </a:cubicBezTo>
                  <a:cubicBezTo>
                    <a:pt x="84" y="120"/>
                    <a:pt x="84" y="120"/>
                    <a:pt x="84" y="120"/>
                  </a:cubicBezTo>
                  <a:cubicBezTo>
                    <a:pt x="133" y="80"/>
                    <a:pt x="133" y="80"/>
                    <a:pt x="133" y="80"/>
                  </a:cubicBezTo>
                  <a:cubicBezTo>
                    <a:pt x="85" y="134"/>
                    <a:pt x="85" y="134"/>
                    <a:pt x="85" y="134"/>
                  </a:cubicBezTo>
                  <a:cubicBezTo>
                    <a:pt x="86" y="167"/>
                    <a:pt x="86" y="167"/>
                    <a:pt x="86" y="167"/>
                  </a:cubicBezTo>
                  <a:cubicBezTo>
                    <a:pt x="123" y="162"/>
                    <a:pt x="151" y="130"/>
                    <a:pt x="151" y="92"/>
                  </a:cubicBezTo>
                  <a:cubicBezTo>
                    <a:pt x="151" y="67"/>
                    <a:pt x="137" y="32"/>
                    <a:pt x="121" y="0"/>
                  </a:cubicBezTo>
                </a:path>
              </a:pathLst>
            </a:custGeom>
            <a:solidFill>
              <a:srgbClr val="56B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30" name="Freeform 25"/>
            <p:cNvSpPr>
              <a:spLocks/>
            </p:cNvSpPr>
            <p:nvPr userDrawn="1"/>
          </p:nvSpPr>
          <p:spPr bwMode="gray">
            <a:xfrm>
              <a:off x="9615488" y="3435350"/>
              <a:ext cx="392112" cy="455612"/>
            </a:xfrm>
            <a:custGeom>
              <a:avLst/>
              <a:gdLst>
                <a:gd name="T0" fmla="*/ 72 w 117"/>
                <a:gd name="T1" fmla="*/ 0 h 145"/>
                <a:gd name="T2" fmla="*/ 0 w 117"/>
                <a:gd name="T3" fmla="*/ 145 h 145"/>
                <a:gd name="T4" fmla="*/ 35 w 117"/>
                <a:gd name="T5" fmla="*/ 133 h 145"/>
                <a:gd name="T6" fmla="*/ 30 w 117"/>
                <a:gd name="T7" fmla="*/ 127 h 145"/>
                <a:gd name="T8" fmla="*/ 36 w 117"/>
                <a:gd name="T9" fmla="*/ 132 h 145"/>
                <a:gd name="T10" fmla="*/ 62 w 117"/>
                <a:gd name="T11" fmla="*/ 119 h 145"/>
                <a:gd name="T12" fmla="*/ 43 w 117"/>
                <a:gd name="T13" fmla="*/ 95 h 145"/>
                <a:gd name="T14" fmla="*/ 67 w 117"/>
                <a:gd name="T15" fmla="*/ 112 h 145"/>
                <a:gd name="T16" fmla="*/ 72 w 117"/>
                <a:gd name="T17" fmla="*/ 16 h 145"/>
                <a:gd name="T18" fmla="*/ 75 w 117"/>
                <a:gd name="T19" fmla="*/ 87 h 145"/>
                <a:gd name="T20" fmla="*/ 93 w 117"/>
                <a:gd name="T21" fmla="*/ 77 h 145"/>
                <a:gd name="T22" fmla="*/ 76 w 117"/>
                <a:gd name="T23" fmla="*/ 101 h 145"/>
                <a:gd name="T24" fmla="*/ 76 w 117"/>
                <a:gd name="T25" fmla="*/ 111 h 145"/>
                <a:gd name="T26" fmla="*/ 117 w 117"/>
                <a:gd name="T27" fmla="*/ 78 h 145"/>
                <a:gd name="T28" fmla="*/ 72 w 117"/>
                <a:gd name="T2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45">
                  <a:moveTo>
                    <a:pt x="72" y="0"/>
                  </a:moveTo>
                  <a:cubicBezTo>
                    <a:pt x="72" y="0"/>
                    <a:pt x="15" y="84"/>
                    <a:pt x="0" y="145"/>
                  </a:cubicBezTo>
                  <a:cubicBezTo>
                    <a:pt x="12" y="142"/>
                    <a:pt x="23" y="138"/>
                    <a:pt x="35" y="133"/>
                  </a:cubicBezTo>
                  <a:cubicBezTo>
                    <a:pt x="30" y="127"/>
                    <a:pt x="30" y="127"/>
                    <a:pt x="30" y="127"/>
                  </a:cubicBezTo>
                  <a:cubicBezTo>
                    <a:pt x="36" y="132"/>
                    <a:pt x="36" y="132"/>
                    <a:pt x="36" y="132"/>
                  </a:cubicBezTo>
                  <a:cubicBezTo>
                    <a:pt x="45" y="128"/>
                    <a:pt x="54" y="124"/>
                    <a:pt x="62" y="119"/>
                  </a:cubicBezTo>
                  <a:cubicBezTo>
                    <a:pt x="43" y="95"/>
                    <a:pt x="43" y="95"/>
                    <a:pt x="43" y="95"/>
                  </a:cubicBezTo>
                  <a:cubicBezTo>
                    <a:pt x="67" y="112"/>
                    <a:pt x="67" y="112"/>
                    <a:pt x="67" y="112"/>
                  </a:cubicBezTo>
                  <a:cubicBezTo>
                    <a:pt x="72" y="16"/>
                    <a:pt x="72" y="16"/>
                    <a:pt x="72" y="16"/>
                  </a:cubicBezTo>
                  <a:cubicBezTo>
                    <a:pt x="75" y="87"/>
                    <a:pt x="75" y="87"/>
                    <a:pt x="75" y="87"/>
                  </a:cubicBezTo>
                  <a:cubicBezTo>
                    <a:pt x="93" y="77"/>
                    <a:pt x="93" y="77"/>
                    <a:pt x="93" y="77"/>
                  </a:cubicBezTo>
                  <a:cubicBezTo>
                    <a:pt x="76" y="101"/>
                    <a:pt x="76" y="101"/>
                    <a:pt x="76" y="101"/>
                  </a:cubicBezTo>
                  <a:cubicBezTo>
                    <a:pt x="76" y="111"/>
                    <a:pt x="76" y="111"/>
                    <a:pt x="76" y="111"/>
                  </a:cubicBezTo>
                  <a:cubicBezTo>
                    <a:pt x="91" y="101"/>
                    <a:pt x="104" y="90"/>
                    <a:pt x="117" y="78"/>
                  </a:cubicBezTo>
                  <a:cubicBezTo>
                    <a:pt x="96" y="36"/>
                    <a:pt x="72" y="0"/>
                    <a:pt x="72" y="0"/>
                  </a:cubicBezTo>
                </a:path>
              </a:pathLst>
            </a:custGeom>
            <a:solidFill>
              <a:srgbClr val="56B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31" name="Freeform 26"/>
            <p:cNvSpPr>
              <a:spLocks/>
            </p:cNvSpPr>
            <p:nvPr userDrawn="1"/>
          </p:nvSpPr>
          <p:spPr bwMode="gray">
            <a:xfrm>
              <a:off x="9820275" y="3784600"/>
              <a:ext cx="69850" cy="423862"/>
            </a:xfrm>
            <a:custGeom>
              <a:avLst/>
              <a:gdLst>
                <a:gd name="T0" fmla="*/ 15 w 21"/>
                <a:gd name="T1" fmla="*/ 0 h 135"/>
                <a:gd name="T2" fmla="*/ 9 w 21"/>
                <a:gd name="T3" fmla="*/ 3 h 135"/>
                <a:gd name="T4" fmla="*/ 14 w 21"/>
                <a:gd name="T5" fmla="*/ 7 h 135"/>
                <a:gd name="T6" fmla="*/ 11 w 21"/>
                <a:gd name="T7" fmla="*/ 19 h 135"/>
                <a:gd name="T8" fmla="*/ 5 w 21"/>
                <a:gd name="T9" fmla="*/ 13 h 135"/>
                <a:gd name="T10" fmla="*/ 4 w 21"/>
                <a:gd name="T11" fmla="*/ 44 h 135"/>
                <a:gd name="T12" fmla="*/ 12 w 21"/>
                <a:gd name="T13" fmla="*/ 50 h 135"/>
                <a:gd name="T14" fmla="*/ 11 w 21"/>
                <a:gd name="T15" fmla="*/ 65 h 135"/>
                <a:gd name="T16" fmla="*/ 3 w 21"/>
                <a:gd name="T17" fmla="*/ 56 h 135"/>
                <a:gd name="T18" fmla="*/ 1 w 21"/>
                <a:gd name="T19" fmla="*/ 103 h 135"/>
                <a:gd name="T20" fmla="*/ 11 w 21"/>
                <a:gd name="T21" fmla="*/ 111 h 135"/>
                <a:gd name="T22" fmla="*/ 11 w 21"/>
                <a:gd name="T23" fmla="*/ 127 h 135"/>
                <a:gd name="T24" fmla="*/ 1 w 21"/>
                <a:gd name="T25" fmla="*/ 115 h 135"/>
                <a:gd name="T26" fmla="*/ 0 w 21"/>
                <a:gd name="T27" fmla="*/ 134 h 135"/>
                <a:gd name="T28" fmla="*/ 11 w 21"/>
                <a:gd name="T29" fmla="*/ 135 h 135"/>
                <a:gd name="T30" fmla="*/ 21 w 21"/>
                <a:gd name="T31" fmla="*/ 134 h 135"/>
                <a:gd name="T32" fmla="*/ 20 w 21"/>
                <a:gd name="T33" fmla="*/ 101 h 135"/>
                <a:gd name="T34" fmla="*/ 14 w 21"/>
                <a:gd name="T35" fmla="*/ 107 h 135"/>
                <a:gd name="T36" fmla="*/ 14 w 21"/>
                <a:gd name="T37" fmla="*/ 91 h 135"/>
                <a:gd name="T38" fmla="*/ 19 w 21"/>
                <a:gd name="T39" fmla="*/ 87 h 135"/>
                <a:gd name="T40" fmla="*/ 17 w 21"/>
                <a:gd name="T41" fmla="*/ 45 h 135"/>
                <a:gd name="T42" fmla="*/ 14 w 21"/>
                <a:gd name="T43" fmla="*/ 49 h 135"/>
                <a:gd name="T44" fmla="*/ 13 w 21"/>
                <a:gd name="T45" fmla="*/ 34 h 135"/>
                <a:gd name="T46" fmla="*/ 17 w 21"/>
                <a:gd name="T47" fmla="*/ 31 h 135"/>
                <a:gd name="T48" fmla="*/ 15 w 21"/>
                <a:gd name="T4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35">
                  <a:moveTo>
                    <a:pt x="15" y="0"/>
                  </a:moveTo>
                  <a:cubicBezTo>
                    <a:pt x="13" y="1"/>
                    <a:pt x="11" y="2"/>
                    <a:pt x="9" y="3"/>
                  </a:cubicBezTo>
                  <a:cubicBezTo>
                    <a:pt x="14" y="7"/>
                    <a:pt x="14" y="7"/>
                    <a:pt x="14" y="7"/>
                  </a:cubicBezTo>
                  <a:cubicBezTo>
                    <a:pt x="11" y="19"/>
                    <a:pt x="11" y="19"/>
                    <a:pt x="11" y="19"/>
                  </a:cubicBezTo>
                  <a:cubicBezTo>
                    <a:pt x="5" y="13"/>
                    <a:pt x="5" y="13"/>
                    <a:pt x="5" y="13"/>
                  </a:cubicBezTo>
                  <a:cubicBezTo>
                    <a:pt x="4" y="44"/>
                    <a:pt x="4" y="44"/>
                    <a:pt x="4" y="44"/>
                  </a:cubicBezTo>
                  <a:cubicBezTo>
                    <a:pt x="12" y="50"/>
                    <a:pt x="12" y="50"/>
                    <a:pt x="12" y="50"/>
                  </a:cubicBezTo>
                  <a:cubicBezTo>
                    <a:pt x="11" y="65"/>
                    <a:pt x="11" y="65"/>
                    <a:pt x="11" y="65"/>
                  </a:cubicBezTo>
                  <a:cubicBezTo>
                    <a:pt x="3" y="56"/>
                    <a:pt x="3" y="56"/>
                    <a:pt x="3" y="56"/>
                  </a:cubicBezTo>
                  <a:cubicBezTo>
                    <a:pt x="1" y="103"/>
                    <a:pt x="1" y="103"/>
                    <a:pt x="1" y="103"/>
                  </a:cubicBezTo>
                  <a:cubicBezTo>
                    <a:pt x="11" y="111"/>
                    <a:pt x="11" y="111"/>
                    <a:pt x="11" y="111"/>
                  </a:cubicBezTo>
                  <a:cubicBezTo>
                    <a:pt x="11" y="127"/>
                    <a:pt x="11" y="127"/>
                    <a:pt x="11" y="127"/>
                  </a:cubicBezTo>
                  <a:cubicBezTo>
                    <a:pt x="1" y="115"/>
                    <a:pt x="1" y="115"/>
                    <a:pt x="1" y="115"/>
                  </a:cubicBezTo>
                  <a:cubicBezTo>
                    <a:pt x="0" y="134"/>
                    <a:pt x="0" y="134"/>
                    <a:pt x="0" y="134"/>
                  </a:cubicBezTo>
                  <a:cubicBezTo>
                    <a:pt x="3" y="134"/>
                    <a:pt x="7" y="135"/>
                    <a:pt x="11" y="135"/>
                  </a:cubicBezTo>
                  <a:cubicBezTo>
                    <a:pt x="14" y="135"/>
                    <a:pt x="18" y="134"/>
                    <a:pt x="21" y="134"/>
                  </a:cubicBezTo>
                  <a:cubicBezTo>
                    <a:pt x="20" y="101"/>
                    <a:pt x="20" y="101"/>
                    <a:pt x="20" y="101"/>
                  </a:cubicBezTo>
                  <a:cubicBezTo>
                    <a:pt x="14" y="107"/>
                    <a:pt x="14" y="107"/>
                    <a:pt x="14" y="107"/>
                  </a:cubicBezTo>
                  <a:cubicBezTo>
                    <a:pt x="14" y="91"/>
                    <a:pt x="14" y="91"/>
                    <a:pt x="14" y="91"/>
                  </a:cubicBezTo>
                  <a:cubicBezTo>
                    <a:pt x="19" y="87"/>
                    <a:pt x="19" y="87"/>
                    <a:pt x="19" y="87"/>
                  </a:cubicBezTo>
                  <a:cubicBezTo>
                    <a:pt x="17" y="45"/>
                    <a:pt x="17" y="45"/>
                    <a:pt x="17" y="45"/>
                  </a:cubicBezTo>
                  <a:cubicBezTo>
                    <a:pt x="14" y="49"/>
                    <a:pt x="14" y="49"/>
                    <a:pt x="14" y="49"/>
                  </a:cubicBezTo>
                  <a:cubicBezTo>
                    <a:pt x="13" y="34"/>
                    <a:pt x="13" y="34"/>
                    <a:pt x="13" y="34"/>
                  </a:cubicBezTo>
                  <a:cubicBezTo>
                    <a:pt x="17" y="31"/>
                    <a:pt x="17" y="31"/>
                    <a:pt x="17" y="31"/>
                  </a:cubicBezTo>
                  <a:cubicBezTo>
                    <a:pt x="15" y="0"/>
                    <a:pt x="15" y="0"/>
                    <a:pt x="15"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32" name="Freeform 27"/>
            <p:cNvSpPr>
              <a:spLocks/>
            </p:cNvSpPr>
            <p:nvPr userDrawn="1"/>
          </p:nvSpPr>
          <p:spPr bwMode="gray">
            <a:xfrm>
              <a:off x="9839325" y="3484563"/>
              <a:ext cx="30162" cy="309562"/>
            </a:xfrm>
            <a:custGeom>
              <a:avLst/>
              <a:gdLst>
                <a:gd name="T0" fmla="*/ 5 w 9"/>
                <a:gd name="T1" fmla="*/ 0 h 98"/>
                <a:gd name="T2" fmla="*/ 0 w 9"/>
                <a:gd name="T3" fmla="*/ 96 h 98"/>
                <a:gd name="T4" fmla="*/ 3 w 9"/>
                <a:gd name="T5" fmla="*/ 98 h 98"/>
                <a:gd name="T6" fmla="*/ 9 w 9"/>
                <a:gd name="T7" fmla="*/ 95 h 98"/>
                <a:gd name="T8" fmla="*/ 9 w 9"/>
                <a:gd name="T9" fmla="*/ 85 h 98"/>
                <a:gd name="T10" fmla="*/ 8 w 9"/>
                <a:gd name="T11" fmla="*/ 85 h 98"/>
                <a:gd name="T12" fmla="*/ 3 w 9"/>
                <a:gd name="T13" fmla="*/ 74 h 98"/>
                <a:gd name="T14" fmla="*/ 8 w 9"/>
                <a:gd name="T15" fmla="*/ 71 h 98"/>
                <a:gd name="T16" fmla="*/ 5 w 9"/>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8">
                  <a:moveTo>
                    <a:pt x="5" y="0"/>
                  </a:moveTo>
                  <a:cubicBezTo>
                    <a:pt x="0" y="96"/>
                    <a:pt x="0" y="96"/>
                    <a:pt x="0" y="96"/>
                  </a:cubicBezTo>
                  <a:cubicBezTo>
                    <a:pt x="3" y="98"/>
                    <a:pt x="3" y="98"/>
                    <a:pt x="3" y="98"/>
                  </a:cubicBezTo>
                  <a:cubicBezTo>
                    <a:pt x="5" y="97"/>
                    <a:pt x="7" y="96"/>
                    <a:pt x="9" y="95"/>
                  </a:cubicBezTo>
                  <a:cubicBezTo>
                    <a:pt x="9" y="85"/>
                    <a:pt x="9" y="85"/>
                    <a:pt x="9" y="85"/>
                  </a:cubicBezTo>
                  <a:cubicBezTo>
                    <a:pt x="8" y="85"/>
                    <a:pt x="8" y="85"/>
                    <a:pt x="8" y="85"/>
                  </a:cubicBezTo>
                  <a:cubicBezTo>
                    <a:pt x="3" y="74"/>
                    <a:pt x="3" y="74"/>
                    <a:pt x="3" y="74"/>
                  </a:cubicBezTo>
                  <a:cubicBezTo>
                    <a:pt x="8" y="71"/>
                    <a:pt x="8" y="71"/>
                    <a:pt x="8" y="71"/>
                  </a:cubicBezTo>
                  <a:cubicBezTo>
                    <a:pt x="5" y="0"/>
                    <a:pt x="5" y="0"/>
                    <a:pt x="5"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33" name="Freeform 28"/>
            <p:cNvSpPr>
              <a:spLocks/>
            </p:cNvSpPr>
            <p:nvPr userDrawn="1"/>
          </p:nvSpPr>
          <p:spPr bwMode="gray">
            <a:xfrm>
              <a:off x="9675813" y="3992563"/>
              <a:ext cx="180975" cy="190500"/>
            </a:xfrm>
            <a:custGeom>
              <a:avLst/>
              <a:gdLst>
                <a:gd name="T0" fmla="*/ 0 w 114"/>
                <a:gd name="T1" fmla="*/ 0 h 120"/>
                <a:gd name="T2" fmla="*/ 93 w 114"/>
                <a:gd name="T3" fmla="*/ 97 h 120"/>
                <a:gd name="T4" fmla="*/ 114 w 114"/>
                <a:gd name="T5" fmla="*/ 120 h 120"/>
                <a:gd name="T6" fmla="*/ 114 w 114"/>
                <a:gd name="T7" fmla="*/ 89 h 120"/>
                <a:gd name="T8" fmla="*/ 93 w 114"/>
                <a:gd name="T9" fmla="*/ 73 h 120"/>
                <a:gd name="T10" fmla="*/ 0 w 114"/>
                <a:gd name="T11" fmla="*/ 0 h 120"/>
              </a:gdLst>
              <a:ahLst/>
              <a:cxnLst>
                <a:cxn ang="0">
                  <a:pos x="T0" y="T1"/>
                </a:cxn>
                <a:cxn ang="0">
                  <a:pos x="T2" y="T3"/>
                </a:cxn>
                <a:cxn ang="0">
                  <a:pos x="T4" y="T5"/>
                </a:cxn>
                <a:cxn ang="0">
                  <a:pos x="T6" y="T7"/>
                </a:cxn>
                <a:cxn ang="0">
                  <a:pos x="T8" y="T9"/>
                </a:cxn>
                <a:cxn ang="0">
                  <a:pos x="T10" y="T11"/>
                </a:cxn>
              </a:cxnLst>
              <a:rect l="0" t="0" r="r" b="b"/>
              <a:pathLst>
                <a:path w="114" h="120">
                  <a:moveTo>
                    <a:pt x="0" y="0"/>
                  </a:moveTo>
                  <a:lnTo>
                    <a:pt x="93" y="97"/>
                  </a:lnTo>
                  <a:lnTo>
                    <a:pt x="114" y="120"/>
                  </a:lnTo>
                  <a:lnTo>
                    <a:pt x="114" y="89"/>
                  </a:lnTo>
                  <a:lnTo>
                    <a:pt x="93" y="73"/>
                  </a:lnTo>
                  <a:lnTo>
                    <a:pt x="0"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34" name="Freeform 29"/>
            <p:cNvSpPr>
              <a:spLocks/>
            </p:cNvSpPr>
            <p:nvPr userDrawn="1"/>
          </p:nvSpPr>
          <p:spPr bwMode="gray">
            <a:xfrm>
              <a:off x="9675813" y="3992563"/>
              <a:ext cx="180975" cy="190500"/>
            </a:xfrm>
            <a:custGeom>
              <a:avLst/>
              <a:gdLst>
                <a:gd name="T0" fmla="*/ 0 w 114"/>
                <a:gd name="T1" fmla="*/ 0 h 120"/>
                <a:gd name="T2" fmla="*/ 93 w 114"/>
                <a:gd name="T3" fmla="*/ 97 h 120"/>
                <a:gd name="T4" fmla="*/ 114 w 114"/>
                <a:gd name="T5" fmla="*/ 120 h 120"/>
                <a:gd name="T6" fmla="*/ 114 w 114"/>
                <a:gd name="T7" fmla="*/ 89 h 120"/>
                <a:gd name="T8" fmla="*/ 93 w 114"/>
                <a:gd name="T9" fmla="*/ 73 h 120"/>
                <a:gd name="T10" fmla="*/ 0 w 114"/>
                <a:gd name="T11" fmla="*/ 0 h 120"/>
              </a:gdLst>
              <a:ahLst/>
              <a:cxnLst>
                <a:cxn ang="0">
                  <a:pos x="T0" y="T1"/>
                </a:cxn>
                <a:cxn ang="0">
                  <a:pos x="T2" y="T3"/>
                </a:cxn>
                <a:cxn ang="0">
                  <a:pos x="T4" y="T5"/>
                </a:cxn>
                <a:cxn ang="0">
                  <a:pos x="T6" y="T7"/>
                </a:cxn>
                <a:cxn ang="0">
                  <a:pos x="T8" y="T9"/>
                </a:cxn>
                <a:cxn ang="0">
                  <a:pos x="T10" y="T11"/>
                </a:cxn>
              </a:cxnLst>
              <a:rect l="0" t="0" r="r" b="b"/>
              <a:pathLst>
                <a:path w="114" h="120">
                  <a:moveTo>
                    <a:pt x="0" y="0"/>
                  </a:moveTo>
                  <a:lnTo>
                    <a:pt x="93" y="97"/>
                  </a:lnTo>
                  <a:lnTo>
                    <a:pt x="114" y="120"/>
                  </a:lnTo>
                  <a:lnTo>
                    <a:pt x="114" y="89"/>
                  </a:lnTo>
                  <a:lnTo>
                    <a:pt x="93" y="7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35" name="Freeform 30"/>
            <p:cNvSpPr>
              <a:spLocks/>
            </p:cNvSpPr>
            <p:nvPr userDrawn="1"/>
          </p:nvSpPr>
          <p:spPr bwMode="gray">
            <a:xfrm>
              <a:off x="9732963" y="3849688"/>
              <a:ext cx="127000" cy="139700"/>
            </a:xfrm>
            <a:custGeom>
              <a:avLst/>
              <a:gdLst>
                <a:gd name="T0" fmla="*/ 1 w 38"/>
                <a:gd name="T1" fmla="*/ 0 h 44"/>
                <a:gd name="T2" fmla="*/ 0 w 38"/>
                <a:gd name="T3" fmla="*/ 1 h 44"/>
                <a:gd name="T4" fmla="*/ 29 w 38"/>
                <a:gd name="T5" fmla="*/ 35 h 44"/>
                <a:gd name="T6" fmla="*/ 37 w 38"/>
                <a:gd name="T7" fmla="*/ 44 h 44"/>
                <a:gd name="T8" fmla="*/ 38 w 38"/>
                <a:gd name="T9" fmla="*/ 29 h 44"/>
                <a:gd name="T10" fmla="*/ 30 w 38"/>
                <a:gd name="T11" fmla="*/ 23 h 44"/>
                <a:gd name="T12" fmla="*/ 1 w 38"/>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8" h="44">
                  <a:moveTo>
                    <a:pt x="1" y="0"/>
                  </a:moveTo>
                  <a:cubicBezTo>
                    <a:pt x="1" y="0"/>
                    <a:pt x="0" y="1"/>
                    <a:pt x="0" y="1"/>
                  </a:cubicBezTo>
                  <a:cubicBezTo>
                    <a:pt x="29" y="35"/>
                    <a:pt x="29" y="35"/>
                    <a:pt x="29" y="35"/>
                  </a:cubicBezTo>
                  <a:cubicBezTo>
                    <a:pt x="37" y="44"/>
                    <a:pt x="37" y="44"/>
                    <a:pt x="37" y="44"/>
                  </a:cubicBezTo>
                  <a:cubicBezTo>
                    <a:pt x="38" y="29"/>
                    <a:pt x="38" y="29"/>
                    <a:pt x="38" y="29"/>
                  </a:cubicBezTo>
                  <a:cubicBezTo>
                    <a:pt x="30" y="23"/>
                    <a:pt x="30" y="23"/>
                    <a:pt x="30" y="23"/>
                  </a:cubicBezTo>
                  <a:cubicBezTo>
                    <a:pt x="1" y="0"/>
                    <a:pt x="1" y="0"/>
                    <a:pt x="1"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36" name="Freeform 31"/>
            <p:cNvSpPr>
              <a:spLocks/>
            </p:cNvSpPr>
            <p:nvPr userDrawn="1"/>
          </p:nvSpPr>
          <p:spPr bwMode="gray">
            <a:xfrm>
              <a:off x="9715500" y="3833813"/>
              <a:ext cx="20637" cy="19050"/>
            </a:xfrm>
            <a:custGeom>
              <a:avLst/>
              <a:gdLst>
                <a:gd name="T0" fmla="*/ 0 w 6"/>
                <a:gd name="T1" fmla="*/ 0 h 6"/>
                <a:gd name="T2" fmla="*/ 5 w 6"/>
                <a:gd name="T3" fmla="*/ 6 h 6"/>
                <a:gd name="T4" fmla="*/ 6 w 6"/>
                <a:gd name="T5" fmla="*/ 5 h 6"/>
                <a:gd name="T6" fmla="*/ 0 w 6"/>
                <a:gd name="T7" fmla="*/ 0 h 6"/>
              </a:gdLst>
              <a:ahLst/>
              <a:cxnLst>
                <a:cxn ang="0">
                  <a:pos x="T0" y="T1"/>
                </a:cxn>
                <a:cxn ang="0">
                  <a:pos x="T2" y="T3"/>
                </a:cxn>
                <a:cxn ang="0">
                  <a:pos x="T4" y="T5"/>
                </a:cxn>
                <a:cxn ang="0">
                  <a:pos x="T6" y="T7"/>
                </a:cxn>
              </a:cxnLst>
              <a:rect l="0" t="0" r="r" b="b"/>
              <a:pathLst>
                <a:path w="6" h="6">
                  <a:moveTo>
                    <a:pt x="0" y="0"/>
                  </a:moveTo>
                  <a:cubicBezTo>
                    <a:pt x="5" y="6"/>
                    <a:pt x="5" y="6"/>
                    <a:pt x="5" y="6"/>
                  </a:cubicBezTo>
                  <a:cubicBezTo>
                    <a:pt x="5" y="6"/>
                    <a:pt x="6" y="5"/>
                    <a:pt x="6" y="5"/>
                  </a:cubicBezTo>
                  <a:cubicBezTo>
                    <a:pt x="0" y="0"/>
                    <a:pt x="0" y="0"/>
                    <a:pt x="0"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37" name="Freeform 32"/>
            <p:cNvSpPr>
              <a:spLocks/>
            </p:cNvSpPr>
            <p:nvPr userDrawn="1"/>
          </p:nvSpPr>
          <p:spPr bwMode="gray">
            <a:xfrm>
              <a:off x="9823450" y="3794125"/>
              <a:ext cx="42862" cy="49212"/>
            </a:xfrm>
            <a:custGeom>
              <a:avLst/>
              <a:gdLst>
                <a:gd name="T0" fmla="*/ 8 w 13"/>
                <a:gd name="T1" fmla="*/ 0 h 16"/>
                <a:gd name="T2" fmla="*/ 0 w 13"/>
                <a:gd name="T3" fmla="*/ 5 h 16"/>
                <a:gd name="T4" fmla="*/ 4 w 13"/>
                <a:gd name="T5" fmla="*/ 10 h 16"/>
                <a:gd name="T6" fmla="*/ 10 w 13"/>
                <a:gd name="T7" fmla="*/ 16 h 16"/>
                <a:gd name="T8" fmla="*/ 13 w 13"/>
                <a:gd name="T9" fmla="*/ 4 h 16"/>
                <a:gd name="T10" fmla="*/ 8 w 13"/>
                <a:gd name="T11" fmla="*/ 0 h 16"/>
              </a:gdLst>
              <a:ahLst/>
              <a:cxnLst>
                <a:cxn ang="0">
                  <a:pos x="T0" y="T1"/>
                </a:cxn>
                <a:cxn ang="0">
                  <a:pos x="T2" y="T3"/>
                </a:cxn>
                <a:cxn ang="0">
                  <a:pos x="T4" y="T5"/>
                </a:cxn>
                <a:cxn ang="0">
                  <a:pos x="T6" y="T7"/>
                </a:cxn>
                <a:cxn ang="0">
                  <a:pos x="T8" y="T9"/>
                </a:cxn>
                <a:cxn ang="0">
                  <a:pos x="T10" y="T11"/>
                </a:cxn>
              </a:cxnLst>
              <a:rect l="0" t="0" r="r" b="b"/>
              <a:pathLst>
                <a:path w="13" h="16">
                  <a:moveTo>
                    <a:pt x="8" y="0"/>
                  </a:moveTo>
                  <a:cubicBezTo>
                    <a:pt x="6" y="2"/>
                    <a:pt x="3" y="3"/>
                    <a:pt x="0" y="5"/>
                  </a:cubicBezTo>
                  <a:cubicBezTo>
                    <a:pt x="4" y="10"/>
                    <a:pt x="4" y="10"/>
                    <a:pt x="4" y="10"/>
                  </a:cubicBezTo>
                  <a:cubicBezTo>
                    <a:pt x="10" y="16"/>
                    <a:pt x="10" y="16"/>
                    <a:pt x="10" y="16"/>
                  </a:cubicBezTo>
                  <a:cubicBezTo>
                    <a:pt x="13" y="4"/>
                    <a:pt x="13" y="4"/>
                    <a:pt x="13" y="4"/>
                  </a:cubicBezTo>
                  <a:cubicBezTo>
                    <a:pt x="8" y="0"/>
                    <a:pt x="8" y="0"/>
                    <a:pt x="8"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38" name="Freeform 33"/>
            <p:cNvSpPr>
              <a:spLocks/>
            </p:cNvSpPr>
            <p:nvPr userDrawn="1"/>
          </p:nvSpPr>
          <p:spPr bwMode="gray">
            <a:xfrm>
              <a:off x="9759950" y="3733800"/>
              <a:ext cx="90487" cy="74612"/>
            </a:xfrm>
            <a:custGeom>
              <a:avLst/>
              <a:gdLst>
                <a:gd name="T0" fmla="*/ 0 w 27"/>
                <a:gd name="T1" fmla="*/ 0 h 24"/>
                <a:gd name="T2" fmla="*/ 19 w 27"/>
                <a:gd name="T3" fmla="*/ 24 h 24"/>
                <a:gd name="T4" fmla="*/ 27 w 27"/>
                <a:gd name="T5" fmla="*/ 19 h 24"/>
                <a:gd name="T6" fmla="*/ 24 w 27"/>
                <a:gd name="T7" fmla="*/ 17 h 24"/>
                <a:gd name="T8" fmla="*/ 0 w 27"/>
                <a:gd name="T9" fmla="*/ 0 h 24"/>
              </a:gdLst>
              <a:ahLst/>
              <a:cxnLst>
                <a:cxn ang="0">
                  <a:pos x="T0" y="T1"/>
                </a:cxn>
                <a:cxn ang="0">
                  <a:pos x="T2" y="T3"/>
                </a:cxn>
                <a:cxn ang="0">
                  <a:pos x="T4" y="T5"/>
                </a:cxn>
                <a:cxn ang="0">
                  <a:pos x="T6" y="T7"/>
                </a:cxn>
                <a:cxn ang="0">
                  <a:pos x="T8" y="T9"/>
                </a:cxn>
              </a:cxnLst>
              <a:rect l="0" t="0" r="r" b="b"/>
              <a:pathLst>
                <a:path w="27" h="24">
                  <a:moveTo>
                    <a:pt x="0" y="0"/>
                  </a:moveTo>
                  <a:cubicBezTo>
                    <a:pt x="19" y="24"/>
                    <a:pt x="19" y="24"/>
                    <a:pt x="19" y="24"/>
                  </a:cubicBezTo>
                  <a:cubicBezTo>
                    <a:pt x="22" y="22"/>
                    <a:pt x="25" y="21"/>
                    <a:pt x="27" y="19"/>
                  </a:cubicBezTo>
                  <a:cubicBezTo>
                    <a:pt x="24" y="17"/>
                    <a:pt x="24" y="17"/>
                    <a:pt x="24" y="17"/>
                  </a:cubicBezTo>
                  <a:cubicBezTo>
                    <a:pt x="0" y="0"/>
                    <a:pt x="0" y="0"/>
                    <a:pt x="0"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39" name="Freeform 34"/>
            <p:cNvSpPr>
              <a:spLocks/>
            </p:cNvSpPr>
            <p:nvPr userDrawn="1"/>
          </p:nvSpPr>
          <p:spPr bwMode="gray">
            <a:xfrm>
              <a:off x="9866313" y="3932238"/>
              <a:ext cx="180975" cy="188912"/>
            </a:xfrm>
            <a:custGeom>
              <a:avLst/>
              <a:gdLst>
                <a:gd name="T0" fmla="*/ 114 w 114"/>
                <a:gd name="T1" fmla="*/ 0 h 119"/>
                <a:gd name="T2" fmla="*/ 11 w 114"/>
                <a:gd name="T3" fmla="*/ 79 h 119"/>
                <a:gd name="T4" fmla="*/ 0 w 114"/>
                <a:gd name="T5" fmla="*/ 87 h 119"/>
                <a:gd name="T6" fmla="*/ 0 w 114"/>
                <a:gd name="T7" fmla="*/ 119 h 119"/>
                <a:gd name="T8" fmla="*/ 13 w 114"/>
                <a:gd name="T9" fmla="*/ 107 h 119"/>
                <a:gd name="T10" fmla="*/ 114 w 114"/>
                <a:gd name="T11" fmla="*/ 0 h 119"/>
              </a:gdLst>
              <a:ahLst/>
              <a:cxnLst>
                <a:cxn ang="0">
                  <a:pos x="T0" y="T1"/>
                </a:cxn>
                <a:cxn ang="0">
                  <a:pos x="T2" y="T3"/>
                </a:cxn>
                <a:cxn ang="0">
                  <a:pos x="T4" y="T5"/>
                </a:cxn>
                <a:cxn ang="0">
                  <a:pos x="T6" y="T7"/>
                </a:cxn>
                <a:cxn ang="0">
                  <a:pos x="T8" y="T9"/>
                </a:cxn>
                <a:cxn ang="0">
                  <a:pos x="T10" y="T11"/>
                </a:cxn>
              </a:cxnLst>
              <a:rect l="0" t="0" r="r" b="b"/>
              <a:pathLst>
                <a:path w="114" h="119">
                  <a:moveTo>
                    <a:pt x="114" y="0"/>
                  </a:moveTo>
                  <a:lnTo>
                    <a:pt x="11" y="79"/>
                  </a:lnTo>
                  <a:lnTo>
                    <a:pt x="0" y="87"/>
                  </a:lnTo>
                  <a:lnTo>
                    <a:pt x="0" y="119"/>
                  </a:lnTo>
                  <a:lnTo>
                    <a:pt x="13" y="107"/>
                  </a:lnTo>
                  <a:lnTo>
                    <a:pt x="114"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40" name="Freeform 35"/>
            <p:cNvSpPr>
              <a:spLocks/>
            </p:cNvSpPr>
            <p:nvPr userDrawn="1"/>
          </p:nvSpPr>
          <p:spPr bwMode="gray">
            <a:xfrm>
              <a:off x="9866313" y="3932238"/>
              <a:ext cx="180975" cy="188912"/>
            </a:xfrm>
            <a:custGeom>
              <a:avLst/>
              <a:gdLst>
                <a:gd name="T0" fmla="*/ 114 w 114"/>
                <a:gd name="T1" fmla="*/ 0 h 119"/>
                <a:gd name="T2" fmla="*/ 11 w 114"/>
                <a:gd name="T3" fmla="*/ 79 h 119"/>
                <a:gd name="T4" fmla="*/ 0 w 114"/>
                <a:gd name="T5" fmla="*/ 87 h 119"/>
                <a:gd name="T6" fmla="*/ 0 w 114"/>
                <a:gd name="T7" fmla="*/ 119 h 119"/>
                <a:gd name="T8" fmla="*/ 13 w 114"/>
                <a:gd name="T9" fmla="*/ 107 h 119"/>
                <a:gd name="T10" fmla="*/ 114 w 114"/>
                <a:gd name="T11" fmla="*/ 0 h 119"/>
              </a:gdLst>
              <a:ahLst/>
              <a:cxnLst>
                <a:cxn ang="0">
                  <a:pos x="T0" y="T1"/>
                </a:cxn>
                <a:cxn ang="0">
                  <a:pos x="T2" y="T3"/>
                </a:cxn>
                <a:cxn ang="0">
                  <a:pos x="T4" y="T5"/>
                </a:cxn>
                <a:cxn ang="0">
                  <a:pos x="T6" y="T7"/>
                </a:cxn>
                <a:cxn ang="0">
                  <a:pos x="T8" y="T9"/>
                </a:cxn>
                <a:cxn ang="0">
                  <a:pos x="T10" y="T11"/>
                </a:cxn>
              </a:cxnLst>
              <a:rect l="0" t="0" r="r" b="b"/>
              <a:pathLst>
                <a:path w="114" h="119">
                  <a:moveTo>
                    <a:pt x="114" y="0"/>
                  </a:moveTo>
                  <a:lnTo>
                    <a:pt x="11" y="79"/>
                  </a:lnTo>
                  <a:lnTo>
                    <a:pt x="0" y="87"/>
                  </a:lnTo>
                  <a:lnTo>
                    <a:pt x="0" y="119"/>
                  </a:lnTo>
                  <a:lnTo>
                    <a:pt x="13" y="107"/>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41" name="Freeform 36"/>
            <p:cNvSpPr>
              <a:spLocks/>
            </p:cNvSpPr>
            <p:nvPr userDrawn="1"/>
          </p:nvSpPr>
          <p:spPr bwMode="gray">
            <a:xfrm>
              <a:off x="9863138" y="3784600"/>
              <a:ext cx="144462" cy="153987"/>
            </a:xfrm>
            <a:custGeom>
              <a:avLst/>
              <a:gdLst>
                <a:gd name="T0" fmla="*/ 91 w 91"/>
                <a:gd name="T1" fmla="*/ 0 h 97"/>
                <a:gd name="T2" fmla="*/ 8 w 91"/>
                <a:gd name="T3" fmla="*/ 61 h 97"/>
                <a:gd name="T4" fmla="*/ 0 w 91"/>
                <a:gd name="T5" fmla="*/ 67 h 97"/>
                <a:gd name="T6" fmla="*/ 2 w 91"/>
                <a:gd name="T7" fmla="*/ 97 h 97"/>
                <a:gd name="T8" fmla="*/ 8 w 91"/>
                <a:gd name="T9" fmla="*/ 89 h 97"/>
                <a:gd name="T10" fmla="*/ 91 w 91"/>
                <a:gd name="T11" fmla="*/ 0 h 97"/>
              </a:gdLst>
              <a:ahLst/>
              <a:cxnLst>
                <a:cxn ang="0">
                  <a:pos x="T0" y="T1"/>
                </a:cxn>
                <a:cxn ang="0">
                  <a:pos x="T2" y="T3"/>
                </a:cxn>
                <a:cxn ang="0">
                  <a:pos x="T4" y="T5"/>
                </a:cxn>
                <a:cxn ang="0">
                  <a:pos x="T6" y="T7"/>
                </a:cxn>
                <a:cxn ang="0">
                  <a:pos x="T8" y="T9"/>
                </a:cxn>
                <a:cxn ang="0">
                  <a:pos x="T10" y="T11"/>
                </a:cxn>
              </a:cxnLst>
              <a:rect l="0" t="0" r="r" b="b"/>
              <a:pathLst>
                <a:path w="91" h="97">
                  <a:moveTo>
                    <a:pt x="91" y="0"/>
                  </a:moveTo>
                  <a:lnTo>
                    <a:pt x="8" y="61"/>
                  </a:lnTo>
                  <a:lnTo>
                    <a:pt x="0" y="67"/>
                  </a:lnTo>
                  <a:lnTo>
                    <a:pt x="2" y="97"/>
                  </a:lnTo>
                  <a:lnTo>
                    <a:pt x="8" y="89"/>
                  </a:lnTo>
                  <a:lnTo>
                    <a:pt x="91"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42" name="Freeform 37"/>
            <p:cNvSpPr>
              <a:spLocks/>
            </p:cNvSpPr>
            <p:nvPr userDrawn="1"/>
          </p:nvSpPr>
          <p:spPr bwMode="gray">
            <a:xfrm>
              <a:off x="9863138" y="3784600"/>
              <a:ext cx="144462" cy="153987"/>
            </a:xfrm>
            <a:custGeom>
              <a:avLst/>
              <a:gdLst>
                <a:gd name="T0" fmla="*/ 91 w 91"/>
                <a:gd name="T1" fmla="*/ 0 h 97"/>
                <a:gd name="T2" fmla="*/ 8 w 91"/>
                <a:gd name="T3" fmla="*/ 61 h 97"/>
                <a:gd name="T4" fmla="*/ 0 w 91"/>
                <a:gd name="T5" fmla="*/ 67 h 97"/>
                <a:gd name="T6" fmla="*/ 2 w 91"/>
                <a:gd name="T7" fmla="*/ 97 h 97"/>
                <a:gd name="T8" fmla="*/ 8 w 91"/>
                <a:gd name="T9" fmla="*/ 89 h 97"/>
                <a:gd name="T10" fmla="*/ 91 w 91"/>
                <a:gd name="T11" fmla="*/ 0 h 97"/>
              </a:gdLst>
              <a:ahLst/>
              <a:cxnLst>
                <a:cxn ang="0">
                  <a:pos x="T0" y="T1"/>
                </a:cxn>
                <a:cxn ang="0">
                  <a:pos x="T2" y="T3"/>
                </a:cxn>
                <a:cxn ang="0">
                  <a:pos x="T4" y="T5"/>
                </a:cxn>
                <a:cxn ang="0">
                  <a:pos x="T6" y="T7"/>
                </a:cxn>
                <a:cxn ang="0">
                  <a:pos x="T8" y="T9"/>
                </a:cxn>
                <a:cxn ang="0">
                  <a:pos x="T10" y="T11"/>
                </a:cxn>
              </a:cxnLst>
              <a:rect l="0" t="0" r="r" b="b"/>
              <a:pathLst>
                <a:path w="91" h="97">
                  <a:moveTo>
                    <a:pt x="91" y="0"/>
                  </a:moveTo>
                  <a:lnTo>
                    <a:pt x="8" y="61"/>
                  </a:lnTo>
                  <a:lnTo>
                    <a:pt x="0" y="67"/>
                  </a:lnTo>
                  <a:lnTo>
                    <a:pt x="2" y="97"/>
                  </a:lnTo>
                  <a:lnTo>
                    <a:pt x="8" y="89"/>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43" name="Freeform 38"/>
            <p:cNvSpPr>
              <a:spLocks/>
            </p:cNvSpPr>
            <p:nvPr userDrawn="1"/>
          </p:nvSpPr>
          <p:spPr bwMode="gray">
            <a:xfrm>
              <a:off x="9850438" y="3676650"/>
              <a:ext cx="76200" cy="76200"/>
            </a:xfrm>
            <a:custGeom>
              <a:avLst/>
              <a:gdLst>
                <a:gd name="T0" fmla="*/ 48 w 48"/>
                <a:gd name="T1" fmla="*/ 0 h 48"/>
                <a:gd name="T2" fmla="*/ 10 w 48"/>
                <a:gd name="T3" fmla="*/ 20 h 48"/>
                <a:gd name="T4" fmla="*/ 0 w 48"/>
                <a:gd name="T5" fmla="*/ 26 h 48"/>
                <a:gd name="T6" fmla="*/ 10 w 48"/>
                <a:gd name="T7" fmla="*/ 48 h 48"/>
                <a:gd name="T8" fmla="*/ 12 w 48"/>
                <a:gd name="T9" fmla="*/ 48 h 48"/>
                <a:gd name="T10" fmla="*/ 48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48" y="0"/>
                  </a:moveTo>
                  <a:lnTo>
                    <a:pt x="10" y="20"/>
                  </a:lnTo>
                  <a:lnTo>
                    <a:pt x="0" y="26"/>
                  </a:lnTo>
                  <a:lnTo>
                    <a:pt x="10" y="48"/>
                  </a:lnTo>
                  <a:lnTo>
                    <a:pt x="12" y="48"/>
                  </a:lnTo>
                  <a:lnTo>
                    <a:pt x="48"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44" name="Freeform 39"/>
            <p:cNvSpPr>
              <a:spLocks/>
            </p:cNvSpPr>
            <p:nvPr userDrawn="1"/>
          </p:nvSpPr>
          <p:spPr bwMode="gray">
            <a:xfrm>
              <a:off x="9850438" y="3676650"/>
              <a:ext cx="76200" cy="76200"/>
            </a:xfrm>
            <a:custGeom>
              <a:avLst/>
              <a:gdLst>
                <a:gd name="T0" fmla="*/ 48 w 48"/>
                <a:gd name="T1" fmla="*/ 0 h 48"/>
                <a:gd name="T2" fmla="*/ 10 w 48"/>
                <a:gd name="T3" fmla="*/ 20 h 48"/>
                <a:gd name="T4" fmla="*/ 0 w 48"/>
                <a:gd name="T5" fmla="*/ 26 h 48"/>
                <a:gd name="T6" fmla="*/ 10 w 48"/>
                <a:gd name="T7" fmla="*/ 48 h 48"/>
                <a:gd name="T8" fmla="*/ 12 w 48"/>
                <a:gd name="T9" fmla="*/ 48 h 48"/>
                <a:gd name="T10" fmla="*/ 48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48" y="0"/>
                  </a:moveTo>
                  <a:lnTo>
                    <a:pt x="10" y="20"/>
                  </a:lnTo>
                  <a:lnTo>
                    <a:pt x="0" y="26"/>
                  </a:lnTo>
                  <a:lnTo>
                    <a:pt x="10" y="48"/>
                  </a:lnTo>
                  <a:lnTo>
                    <a:pt x="12" y="48"/>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45" name="Freeform 40"/>
            <p:cNvSpPr>
              <a:spLocks/>
            </p:cNvSpPr>
            <p:nvPr userDrawn="1"/>
          </p:nvSpPr>
          <p:spPr bwMode="gray">
            <a:xfrm>
              <a:off x="11160125" y="4137025"/>
              <a:ext cx="155575" cy="320675"/>
            </a:xfrm>
            <a:custGeom>
              <a:avLst/>
              <a:gdLst>
                <a:gd name="T0" fmla="*/ 43 w 46"/>
                <a:gd name="T1" fmla="*/ 0 h 102"/>
                <a:gd name="T2" fmla="*/ 5 w 46"/>
                <a:gd name="T3" fmla="*/ 0 h 102"/>
                <a:gd name="T4" fmla="*/ 1 w 46"/>
                <a:gd name="T5" fmla="*/ 76 h 102"/>
                <a:gd name="T6" fmla="*/ 0 w 46"/>
                <a:gd name="T7" fmla="*/ 102 h 102"/>
                <a:gd name="T8" fmla="*/ 46 w 46"/>
                <a:gd name="T9" fmla="*/ 73 h 102"/>
                <a:gd name="T10" fmla="*/ 43 w 46"/>
                <a:gd name="T11" fmla="*/ 0 h 102"/>
              </a:gdLst>
              <a:ahLst/>
              <a:cxnLst>
                <a:cxn ang="0">
                  <a:pos x="T0" y="T1"/>
                </a:cxn>
                <a:cxn ang="0">
                  <a:pos x="T2" y="T3"/>
                </a:cxn>
                <a:cxn ang="0">
                  <a:pos x="T4" y="T5"/>
                </a:cxn>
                <a:cxn ang="0">
                  <a:pos x="T6" y="T7"/>
                </a:cxn>
                <a:cxn ang="0">
                  <a:pos x="T8" y="T9"/>
                </a:cxn>
                <a:cxn ang="0">
                  <a:pos x="T10" y="T11"/>
                </a:cxn>
              </a:cxnLst>
              <a:rect l="0" t="0" r="r" b="b"/>
              <a:pathLst>
                <a:path w="46" h="102">
                  <a:moveTo>
                    <a:pt x="43" y="0"/>
                  </a:moveTo>
                  <a:cubicBezTo>
                    <a:pt x="5" y="0"/>
                    <a:pt x="5" y="0"/>
                    <a:pt x="5" y="0"/>
                  </a:cubicBezTo>
                  <a:cubicBezTo>
                    <a:pt x="1" y="76"/>
                    <a:pt x="1" y="76"/>
                    <a:pt x="1" y="76"/>
                  </a:cubicBezTo>
                  <a:cubicBezTo>
                    <a:pt x="0" y="102"/>
                    <a:pt x="0" y="102"/>
                    <a:pt x="0" y="102"/>
                  </a:cubicBezTo>
                  <a:cubicBezTo>
                    <a:pt x="15" y="92"/>
                    <a:pt x="30" y="82"/>
                    <a:pt x="46" y="73"/>
                  </a:cubicBezTo>
                  <a:cubicBezTo>
                    <a:pt x="43" y="0"/>
                    <a:pt x="43" y="0"/>
                    <a:pt x="43" y="0"/>
                  </a:cubicBezTo>
                </a:path>
              </a:pathLst>
            </a:custGeom>
            <a:solidFill>
              <a:srgbClr val="779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46" name="Freeform 41"/>
            <p:cNvSpPr>
              <a:spLocks/>
            </p:cNvSpPr>
            <p:nvPr userDrawn="1"/>
          </p:nvSpPr>
          <p:spPr bwMode="gray">
            <a:xfrm>
              <a:off x="11177588" y="4095750"/>
              <a:ext cx="127000" cy="41275"/>
            </a:xfrm>
            <a:custGeom>
              <a:avLst/>
              <a:gdLst>
                <a:gd name="T0" fmla="*/ 37 w 38"/>
                <a:gd name="T1" fmla="*/ 0 h 13"/>
                <a:gd name="T2" fmla="*/ 18 w 38"/>
                <a:gd name="T3" fmla="*/ 1 h 13"/>
                <a:gd name="T4" fmla="*/ 0 w 38"/>
                <a:gd name="T5" fmla="*/ 0 h 13"/>
                <a:gd name="T6" fmla="*/ 0 w 38"/>
                <a:gd name="T7" fmla="*/ 13 h 13"/>
                <a:gd name="T8" fmla="*/ 0 w 38"/>
                <a:gd name="T9" fmla="*/ 13 h 13"/>
                <a:gd name="T10" fmla="*/ 38 w 38"/>
                <a:gd name="T11" fmla="*/ 13 h 13"/>
                <a:gd name="T12" fmla="*/ 38 w 38"/>
                <a:gd name="T13" fmla="*/ 13 h 13"/>
                <a:gd name="T14" fmla="*/ 37 w 3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3">
                  <a:moveTo>
                    <a:pt x="37" y="0"/>
                  </a:moveTo>
                  <a:cubicBezTo>
                    <a:pt x="31" y="1"/>
                    <a:pt x="25" y="1"/>
                    <a:pt x="18" y="1"/>
                  </a:cubicBezTo>
                  <a:cubicBezTo>
                    <a:pt x="12" y="1"/>
                    <a:pt x="6" y="1"/>
                    <a:pt x="0" y="0"/>
                  </a:cubicBezTo>
                  <a:cubicBezTo>
                    <a:pt x="0" y="13"/>
                    <a:pt x="0" y="13"/>
                    <a:pt x="0" y="13"/>
                  </a:cubicBezTo>
                  <a:cubicBezTo>
                    <a:pt x="0" y="13"/>
                    <a:pt x="0" y="13"/>
                    <a:pt x="0" y="13"/>
                  </a:cubicBezTo>
                  <a:cubicBezTo>
                    <a:pt x="38" y="13"/>
                    <a:pt x="38" y="13"/>
                    <a:pt x="38" y="13"/>
                  </a:cubicBezTo>
                  <a:cubicBezTo>
                    <a:pt x="38" y="13"/>
                    <a:pt x="38" y="13"/>
                    <a:pt x="38" y="13"/>
                  </a:cubicBezTo>
                  <a:cubicBezTo>
                    <a:pt x="37" y="0"/>
                    <a:pt x="37" y="0"/>
                    <a:pt x="37" y="0"/>
                  </a:cubicBezTo>
                </a:path>
              </a:pathLst>
            </a:custGeom>
            <a:solidFill>
              <a:srgbClr val="779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47" name="Freeform 42"/>
            <p:cNvSpPr>
              <a:spLocks noEditPoints="1"/>
            </p:cNvSpPr>
            <p:nvPr userDrawn="1"/>
          </p:nvSpPr>
          <p:spPr bwMode="gray">
            <a:xfrm>
              <a:off x="11093450" y="3648075"/>
              <a:ext cx="650875" cy="447675"/>
            </a:xfrm>
            <a:custGeom>
              <a:avLst/>
              <a:gdLst>
                <a:gd name="T0" fmla="*/ 19 w 194"/>
                <a:gd name="T1" fmla="*/ 114 h 142"/>
                <a:gd name="T2" fmla="*/ 0 w 194"/>
                <a:gd name="T3" fmla="*/ 139 h 142"/>
                <a:gd name="T4" fmla="*/ 25 w 194"/>
                <a:gd name="T5" fmla="*/ 142 h 142"/>
                <a:gd name="T6" fmla="*/ 26 w 194"/>
                <a:gd name="T7" fmla="*/ 123 h 142"/>
                <a:gd name="T8" fmla="*/ 19 w 194"/>
                <a:gd name="T9" fmla="*/ 114 h 142"/>
                <a:gd name="T10" fmla="*/ 108 w 194"/>
                <a:gd name="T11" fmla="*/ 32 h 142"/>
                <a:gd name="T12" fmla="*/ 60 w 194"/>
                <a:gd name="T13" fmla="*/ 90 h 142"/>
                <a:gd name="T14" fmla="*/ 60 w 194"/>
                <a:gd name="T15" fmla="*/ 98 h 142"/>
                <a:gd name="T16" fmla="*/ 62 w 194"/>
                <a:gd name="T17" fmla="*/ 142 h 142"/>
                <a:gd name="T18" fmla="*/ 110 w 194"/>
                <a:gd name="T19" fmla="*/ 132 h 142"/>
                <a:gd name="T20" fmla="*/ 142 w 194"/>
                <a:gd name="T21" fmla="*/ 80 h 142"/>
                <a:gd name="T22" fmla="*/ 160 w 194"/>
                <a:gd name="T23" fmla="*/ 108 h 142"/>
                <a:gd name="T24" fmla="*/ 194 w 194"/>
                <a:gd name="T25" fmla="*/ 81 h 142"/>
                <a:gd name="T26" fmla="*/ 108 w 194"/>
                <a:gd name="T27" fmla="*/ 32 h 142"/>
                <a:gd name="T28" fmla="*/ 74 w 194"/>
                <a:gd name="T29" fmla="*/ 0 h 142"/>
                <a:gd name="T30" fmla="*/ 66 w 194"/>
                <a:gd name="T31" fmla="*/ 10 h 142"/>
                <a:gd name="T32" fmla="*/ 57 w 194"/>
                <a:gd name="T33" fmla="*/ 39 h 142"/>
                <a:gd name="T34" fmla="*/ 58 w 194"/>
                <a:gd name="T35" fmla="*/ 63 h 142"/>
                <a:gd name="T36" fmla="*/ 102 w 194"/>
                <a:gd name="T37" fmla="*/ 27 h 142"/>
                <a:gd name="T38" fmla="*/ 74 w 194"/>
                <a:gd name="T3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142">
                  <a:moveTo>
                    <a:pt x="19" y="114"/>
                  </a:moveTo>
                  <a:cubicBezTo>
                    <a:pt x="13" y="122"/>
                    <a:pt x="6" y="131"/>
                    <a:pt x="0" y="139"/>
                  </a:cubicBezTo>
                  <a:cubicBezTo>
                    <a:pt x="8" y="140"/>
                    <a:pt x="17" y="142"/>
                    <a:pt x="25" y="142"/>
                  </a:cubicBezTo>
                  <a:cubicBezTo>
                    <a:pt x="26" y="123"/>
                    <a:pt x="26" y="123"/>
                    <a:pt x="26" y="123"/>
                  </a:cubicBezTo>
                  <a:cubicBezTo>
                    <a:pt x="19" y="114"/>
                    <a:pt x="19" y="114"/>
                    <a:pt x="19" y="114"/>
                  </a:cubicBezTo>
                  <a:moveTo>
                    <a:pt x="108" y="32"/>
                  </a:moveTo>
                  <a:cubicBezTo>
                    <a:pt x="60" y="90"/>
                    <a:pt x="60" y="90"/>
                    <a:pt x="60" y="90"/>
                  </a:cubicBezTo>
                  <a:cubicBezTo>
                    <a:pt x="60" y="98"/>
                    <a:pt x="60" y="98"/>
                    <a:pt x="60" y="98"/>
                  </a:cubicBezTo>
                  <a:cubicBezTo>
                    <a:pt x="62" y="142"/>
                    <a:pt x="62" y="142"/>
                    <a:pt x="62" y="142"/>
                  </a:cubicBezTo>
                  <a:cubicBezTo>
                    <a:pt x="79" y="141"/>
                    <a:pt x="95" y="137"/>
                    <a:pt x="110" y="132"/>
                  </a:cubicBezTo>
                  <a:cubicBezTo>
                    <a:pt x="126" y="103"/>
                    <a:pt x="142" y="80"/>
                    <a:pt x="142" y="80"/>
                  </a:cubicBezTo>
                  <a:cubicBezTo>
                    <a:pt x="142" y="80"/>
                    <a:pt x="149" y="91"/>
                    <a:pt x="160" y="108"/>
                  </a:cubicBezTo>
                  <a:cubicBezTo>
                    <a:pt x="172" y="100"/>
                    <a:pt x="183" y="91"/>
                    <a:pt x="194" y="81"/>
                  </a:cubicBezTo>
                  <a:cubicBezTo>
                    <a:pt x="163" y="69"/>
                    <a:pt x="134" y="52"/>
                    <a:pt x="108" y="32"/>
                  </a:cubicBezTo>
                  <a:moveTo>
                    <a:pt x="74" y="0"/>
                  </a:moveTo>
                  <a:cubicBezTo>
                    <a:pt x="66" y="10"/>
                    <a:pt x="66" y="10"/>
                    <a:pt x="66" y="10"/>
                  </a:cubicBezTo>
                  <a:cubicBezTo>
                    <a:pt x="63" y="20"/>
                    <a:pt x="60" y="29"/>
                    <a:pt x="57" y="39"/>
                  </a:cubicBezTo>
                  <a:cubicBezTo>
                    <a:pt x="58" y="63"/>
                    <a:pt x="58" y="63"/>
                    <a:pt x="58" y="63"/>
                  </a:cubicBezTo>
                  <a:cubicBezTo>
                    <a:pt x="102" y="27"/>
                    <a:pt x="102" y="27"/>
                    <a:pt x="102" y="27"/>
                  </a:cubicBezTo>
                  <a:cubicBezTo>
                    <a:pt x="92" y="19"/>
                    <a:pt x="83" y="10"/>
                    <a:pt x="74"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48" name="Freeform 43"/>
            <p:cNvSpPr>
              <a:spLocks/>
            </p:cNvSpPr>
            <p:nvPr userDrawn="1"/>
          </p:nvSpPr>
          <p:spPr bwMode="gray">
            <a:xfrm>
              <a:off x="11110913" y="2757488"/>
              <a:ext cx="841375" cy="1146175"/>
            </a:xfrm>
            <a:custGeom>
              <a:avLst/>
              <a:gdLst>
                <a:gd name="T0" fmla="*/ 38 w 251"/>
                <a:gd name="T1" fmla="*/ 0 h 364"/>
                <a:gd name="T2" fmla="*/ 0 w 251"/>
                <a:gd name="T3" fmla="*/ 3 h 364"/>
                <a:gd name="T4" fmla="*/ 38 w 251"/>
                <a:gd name="T5" fmla="*/ 64 h 364"/>
                <a:gd name="T6" fmla="*/ 39 w 251"/>
                <a:gd name="T7" fmla="*/ 51 h 364"/>
                <a:gd name="T8" fmla="*/ 40 w 251"/>
                <a:gd name="T9" fmla="*/ 67 h 364"/>
                <a:gd name="T10" fmla="*/ 61 w 251"/>
                <a:gd name="T11" fmla="*/ 125 h 364"/>
                <a:gd name="T12" fmla="*/ 74 w 251"/>
                <a:gd name="T13" fmla="*/ 115 h 364"/>
                <a:gd name="T14" fmla="*/ 63 w 251"/>
                <a:gd name="T15" fmla="*/ 132 h 364"/>
                <a:gd name="T16" fmla="*/ 72 w 251"/>
                <a:gd name="T17" fmla="*/ 209 h 364"/>
                <a:gd name="T18" fmla="*/ 67 w 251"/>
                <a:gd name="T19" fmla="*/ 266 h 364"/>
                <a:gd name="T20" fmla="*/ 112 w 251"/>
                <a:gd name="T21" fmla="*/ 229 h 364"/>
                <a:gd name="T22" fmla="*/ 69 w 251"/>
                <a:gd name="T23" fmla="*/ 283 h 364"/>
                <a:gd name="T24" fmla="*/ 97 w 251"/>
                <a:gd name="T25" fmla="*/ 310 h 364"/>
                <a:gd name="T26" fmla="*/ 128 w 251"/>
                <a:gd name="T27" fmla="*/ 284 h 364"/>
                <a:gd name="T28" fmla="*/ 103 w 251"/>
                <a:gd name="T29" fmla="*/ 315 h 364"/>
                <a:gd name="T30" fmla="*/ 189 w 251"/>
                <a:gd name="T31" fmla="*/ 364 h 364"/>
                <a:gd name="T32" fmla="*/ 251 w 251"/>
                <a:gd name="T33" fmla="*/ 213 h 364"/>
                <a:gd name="T34" fmla="*/ 38 w 251"/>
                <a:gd name="T3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64">
                  <a:moveTo>
                    <a:pt x="38" y="0"/>
                  </a:moveTo>
                  <a:cubicBezTo>
                    <a:pt x="25" y="0"/>
                    <a:pt x="12" y="1"/>
                    <a:pt x="0" y="3"/>
                  </a:cubicBezTo>
                  <a:cubicBezTo>
                    <a:pt x="15" y="22"/>
                    <a:pt x="28" y="42"/>
                    <a:pt x="38" y="64"/>
                  </a:cubicBezTo>
                  <a:cubicBezTo>
                    <a:pt x="39" y="51"/>
                    <a:pt x="39" y="51"/>
                    <a:pt x="39" y="51"/>
                  </a:cubicBezTo>
                  <a:cubicBezTo>
                    <a:pt x="40" y="67"/>
                    <a:pt x="40" y="67"/>
                    <a:pt x="40" y="67"/>
                  </a:cubicBezTo>
                  <a:cubicBezTo>
                    <a:pt x="48" y="86"/>
                    <a:pt x="56" y="105"/>
                    <a:pt x="61" y="125"/>
                  </a:cubicBezTo>
                  <a:cubicBezTo>
                    <a:pt x="74" y="115"/>
                    <a:pt x="74" y="115"/>
                    <a:pt x="74" y="115"/>
                  </a:cubicBezTo>
                  <a:cubicBezTo>
                    <a:pt x="63" y="132"/>
                    <a:pt x="63" y="132"/>
                    <a:pt x="63" y="132"/>
                  </a:cubicBezTo>
                  <a:cubicBezTo>
                    <a:pt x="68" y="157"/>
                    <a:pt x="72" y="183"/>
                    <a:pt x="72" y="209"/>
                  </a:cubicBezTo>
                  <a:cubicBezTo>
                    <a:pt x="72" y="229"/>
                    <a:pt x="70" y="248"/>
                    <a:pt x="67" y="266"/>
                  </a:cubicBezTo>
                  <a:cubicBezTo>
                    <a:pt x="112" y="229"/>
                    <a:pt x="112" y="229"/>
                    <a:pt x="112" y="229"/>
                  </a:cubicBezTo>
                  <a:cubicBezTo>
                    <a:pt x="69" y="283"/>
                    <a:pt x="69" y="283"/>
                    <a:pt x="69" y="283"/>
                  </a:cubicBezTo>
                  <a:cubicBezTo>
                    <a:pt x="78" y="293"/>
                    <a:pt x="87" y="302"/>
                    <a:pt x="97" y="310"/>
                  </a:cubicBezTo>
                  <a:cubicBezTo>
                    <a:pt x="128" y="284"/>
                    <a:pt x="128" y="284"/>
                    <a:pt x="128" y="284"/>
                  </a:cubicBezTo>
                  <a:cubicBezTo>
                    <a:pt x="103" y="315"/>
                    <a:pt x="103" y="315"/>
                    <a:pt x="103" y="315"/>
                  </a:cubicBezTo>
                  <a:cubicBezTo>
                    <a:pt x="129" y="335"/>
                    <a:pt x="158" y="352"/>
                    <a:pt x="189" y="364"/>
                  </a:cubicBezTo>
                  <a:cubicBezTo>
                    <a:pt x="227" y="325"/>
                    <a:pt x="251" y="272"/>
                    <a:pt x="251" y="213"/>
                  </a:cubicBezTo>
                  <a:cubicBezTo>
                    <a:pt x="251" y="95"/>
                    <a:pt x="156" y="0"/>
                    <a:pt x="38"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49" name="Freeform 44"/>
            <p:cNvSpPr>
              <a:spLocks noEditPoints="1"/>
            </p:cNvSpPr>
            <p:nvPr userDrawn="1"/>
          </p:nvSpPr>
          <p:spPr bwMode="gray">
            <a:xfrm>
              <a:off x="10523538" y="2767013"/>
              <a:ext cx="828675" cy="1319212"/>
            </a:xfrm>
            <a:custGeom>
              <a:avLst/>
              <a:gdLst>
                <a:gd name="T0" fmla="*/ 236 w 247"/>
                <a:gd name="T1" fmla="*/ 290 h 419"/>
                <a:gd name="T2" fmla="*/ 226 w 247"/>
                <a:gd name="T3" fmla="*/ 302 h 419"/>
                <a:gd name="T4" fmla="*/ 227 w 247"/>
                <a:gd name="T5" fmla="*/ 319 h 419"/>
                <a:gd name="T6" fmla="*/ 236 w 247"/>
                <a:gd name="T7" fmla="*/ 290 h 419"/>
                <a:gd name="T8" fmla="*/ 238 w 247"/>
                <a:gd name="T9" fmla="*/ 129 h 419"/>
                <a:gd name="T10" fmla="*/ 219 w 247"/>
                <a:gd name="T11" fmla="*/ 156 h 419"/>
                <a:gd name="T12" fmla="*/ 225 w 247"/>
                <a:gd name="T13" fmla="*/ 277 h 419"/>
                <a:gd name="T14" fmla="*/ 242 w 247"/>
                <a:gd name="T15" fmla="*/ 263 h 419"/>
                <a:gd name="T16" fmla="*/ 247 w 247"/>
                <a:gd name="T17" fmla="*/ 206 h 419"/>
                <a:gd name="T18" fmla="*/ 238 w 247"/>
                <a:gd name="T19" fmla="*/ 129 h 419"/>
                <a:gd name="T20" fmla="*/ 215 w 247"/>
                <a:gd name="T21" fmla="*/ 64 h 419"/>
                <a:gd name="T22" fmla="*/ 218 w 247"/>
                <a:gd name="T23" fmla="*/ 136 h 419"/>
                <a:gd name="T24" fmla="*/ 236 w 247"/>
                <a:gd name="T25" fmla="*/ 122 h 419"/>
                <a:gd name="T26" fmla="*/ 215 w 247"/>
                <a:gd name="T27" fmla="*/ 64 h 419"/>
                <a:gd name="T28" fmla="*/ 175 w 247"/>
                <a:gd name="T29" fmla="*/ 0 h 419"/>
                <a:gd name="T30" fmla="*/ 0 w 247"/>
                <a:gd name="T31" fmla="*/ 210 h 419"/>
                <a:gd name="T32" fmla="*/ 170 w 247"/>
                <a:gd name="T33" fmla="*/ 419 h 419"/>
                <a:gd name="T34" fmla="*/ 189 w 247"/>
                <a:gd name="T35" fmla="*/ 394 h 419"/>
                <a:gd name="T36" fmla="*/ 123 w 247"/>
                <a:gd name="T37" fmla="*/ 315 h 419"/>
                <a:gd name="T38" fmla="*/ 198 w 247"/>
                <a:gd name="T39" fmla="*/ 377 h 419"/>
                <a:gd name="T40" fmla="*/ 202 w 247"/>
                <a:gd name="T41" fmla="*/ 285 h 419"/>
                <a:gd name="T42" fmla="*/ 139 w 247"/>
                <a:gd name="T43" fmla="*/ 207 h 419"/>
                <a:gd name="T44" fmla="*/ 203 w 247"/>
                <a:gd name="T45" fmla="*/ 259 h 419"/>
                <a:gd name="T46" fmla="*/ 206 w 247"/>
                <a:gd name="T47" fmla="*/ 204 h 419"/>
                <a:gd name="T48" fmla="*/ 157 w 247"/>
                <a:gd name="T49" fmla="*/ 140 h 419"/>
                <a:gd name="T50" fmla="*/ 207 w 247"/>
                <a:gd name="T51" fmla="*/ 179 h 419"/>
                <a:gd name="T52" fmla="*/ 213 w 247"/>
                <a:gd name="T53" fmla="*/ 61 h 419"/>
                <a:gd name="T54" fmla="*/ 175 w 247"/>
                <a:gd name="T5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19">
                  <a:moveTo>
                    <a:pt x="236" y="290"/>
                  </a:moveTo>
                  <a:cubicBezTo>
                    <a:pt x="226" y="302"/>
                    <a:pt x="226" y="302"/>
                    <a:pt x="226" y="302"/>
                  </a:cubicBezTo>
                  <a:cubicBezTo>
                    <a:pt x="227" y="319"/>
                    <a:pt x="227" y="319"/>
                    <a:pt x="227" y="319"/>
                  </a:cubicBezTo>
                  <a:cubicBezTo>
                    <a:pt x="230" y="309"/>
                    <a:pt x="233" y="300"/>
                    <a:pt x="236" y="290"/>
                  </a:cubicBezTo>
                  <a:moveTo>
                    <a:pt x="238" y="129"/>
                  </a:moveTo>
                  <a:cubicBezTo>
                    <a:pt x="219" y="156"/>
                    <a:pt x="219" y="156"/>
                    <a:pt x="219" y="156"/>
                  </a:cubicBezTo>
                  <a:cubicBezTo>
                    <a:pt x="225" y="277"/>
                    <a:pt x="225" y="277"/>
                    <a:pt x="225" y="277"/>
                  </a:cubicBezTo>
                  <a:cubicBezTo>
                    <a:pt x="242" y="263"/>
                    <a:pt x="242" y="263"/>
                    <a:pt x="242" y="263"/>
                  </a:cubicBezTo>
                  <a:cubicBezTo>
                    <a:pt x="245" y="245"/>
                    <a:pt x="247" y="226"/>
                    <a:pt x="247" y="206"/>
                  </a:cubicBezTo>
                  <a:cubicBezTo>
                    <a:pt x="247" y="180"/>
                    <a:pt x="243" y="154"/>
                    <a:pt x="238" y="129"/>
                  </a:cubicBezTo>
                  <a:moveTo>
                    <a:pt x="215" y="64"/>
                  </a:moveTo>
                  <a:cubicBezTo>
                    <a:pt x="218" y="136"/>
                    <a:pt x="218" y="136"/>
                    <a:pt x="218" y="136"/>
                  </a:cubicBezTo>
                  <a:cubicBezTo>
                    <a:pt x="236" y="122"/>
                    <a:pt x="236" y="122"/>
                    <a:pt x="236" y="122"/>
                  </a:cubicBezTo>
                  <a:cubicBezTo>
                    <a:pt x="231" y="102"/>
                    <a:pt x="223" y="83"/>
                    <a:pt x="215" y="64"/>
                  </a:cubicBezTo>
                  <a:moveTo>
                    <a:pt x="175" y="0"/>
                  </a:moveTo>
                  <a:cubicBezTo>
                    <a:pt x="76" y="18"/>
                    <a:pt x="0" y="105"/>
                    <a:pt x="0" y="210"/>
                  </a:cubicBezTo>
                  <a:cubicBezTo>
                    <a:pt x="0" y="313"/>
                    <a:pt x="73" y="398"/>
                    <a:pt x="170" y="419"/>
                  </a:cubicBezTo>
                  <a:cubicBezTo>
                    <a:pt x="176" y="411"/>
                    <a:pt x="183" y="402"/>
                    <a:pt x="189" y="394"/>
                  </a:cubicBezTo>
                  <a:cubicBezTo>
                    <a:pt x="123" y="315"/>
                    <a:pt x="123" y="315"/>
                    <a:pt x="123" y="315"/>
                  </a:cubicBezTo>
                  <a:cubicBezTo>
                    <a:pt x="198" y="377"/>
                    <a:pt x="198" y="377"/>
                    <a:pt x="198" y="377"/>
                  </a:cubicBezTo>
                  <a:cubicBezTo>
                    <a:pt x="202" y="285"/>
                    <a:pt x="202" y="285"/>
                    <a:pt x="202" y="285"/>
                  </a:cubicBezTo>
                  <a:cubicBezTo>
                    <a:pt x="139" y="207"/>
                    <a:pt x="139" y="207"/>
                    <a:pt x="139" y="207"/>
                  </a:cubicBezTo>
                  <a:cubicBezTo>
                    <a:pt x="203" y="259"/>
                    <a:pt x="203" y="259"/>
                    <a:pt x="203" y="259"/>
                  </a:cubicBezTo>
                  <a:cubicBezTo>
                    <a:pt x="206" y="204"/>
                    <a:pt x="206" y="204"/>
                    <a:pt x="206" y="204"/>
                  </a:cubicBezTo>
                  <a:cubicBezTo>
                    <a:pt x="157" y="140"/>
                    <a:pt x="157" y="140"/>
                    <a:pt x="157" y="140"/>
                  </a:cubicBezTo>
                  <a:cubicBezTo>
                    <a:pt x="207" y="179"/>
                    <a:pt x="207" y="179"/>
                    <a:pt x="207" y="179"/>
                  </a:cubicBezTo>
                  <a:cubicBezTo>
                    <a:pt x="213" y="61"/>
                    <a:pt x="213" y="61"/>
                    <a:pt x="213" y="61"/>
                  </a:cubicBezTo>
                  <a:cubicBezTo>
                    <a:pt x="203" y="39"/>
                    <a:pt x="190" y="19"/>
                    <a:pt x="175"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50" name="Freeform 45"/>
            <p:cNvSpPr>
              <a:spLocks/>
            </p:cNvSpPr>
            <p:nvPr userDrawn="1"/>
          </p:nvSpPr>
          <p:spPr bwMode="gray">
            <a:xfrm>
              <a:off x="11237913" y="2917825"/>
              <a:ext cx="6350" cy="50800"/>
            </a:xfrm>
            <a:custGeom>
              <a:avLst/>
              <a:gdLst>
                <a:gd name="T0" fmla="*/ 1 w 2"/>
                <a:gd name="T1" fmla="*/ 0 h 16"/>
                <a:gd name="T2" fmla="*/ 0 w 2"/>
                <a:gd name="T3" fmla="*/ 13 h 16"/>
                <a:gd name="T4" fmla="*/ 2 w 2"/>
                <a:gd name="T5" fmla="*/ 16 h 16"/>
                <a:gd name="T6" fmla="*/ 1 w 2"/>
                <a:gd name="T7" fmla="*/ 0 h 16"/>
              </a:gdLst>
              <a:ahLst/>
              <a:cxnLst>
                <a:cxn ang="0">
                  <a:pos x="T0" y="T1"/>
                </a:cxn>
                <a:cxn ang="0">
                  <a:pos x="T2" y="T3"/>
                </a:cxn>
                <a:cxn ang="0">
                  <a:pos x="T4" y="T5"/>
                </a:cxn>
                <a:cxn ang="0">
                  <a:pos x="T6" y="T7"/>
                </a:cxn>
              </a:cxnLst>
              <a:rect l="0" t="0" r="r" b="b"/>
              <a:pathLst>
                <a:path w="2" h="16">
                  <a:moveTo>
                    <a:pt x="1" y="0"/>
                  </a:moveTo>
                  <a:cubicBezTo>
                    <a:pt x="0" y="13"/>
                    <a:pt x="0" y="13"/>
                    <a:pt x="0" y="13"/>
                  </a:cubicBezTo>
                  <a:cubicBezTo>
                    <a:pt x="1" y="14"/>
                    <a:pt x="1" y="15"/>
                    <a:pt x="2" y="16"/>
                  </a:cubicBezTo>
                  <a:cubicBezTo>
                    <a:pt x="1" y="0"/>
                    <a:pt x="1" y="0"/>
                    <a:pt x="1"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51" name="Freeform 46"/>
            <p:cNvSpPr>
              <a:spLocks noEditPoints="1"/>
            </p:cNvSpPr>
            <p:nvPr userDrawn="1"/>
          </p:nvSpPr>
          <p:spPr bwMode="gray">
            <a:xfrm>
              <a:off x="11187113" y="2959100"/>
              <a:ext cx="90487" cy="995362"/>
            </a:xfrm>
            <a:custGeom>
              <a:avLst/>
              <a:gdLst>
                <a:gd name="T0" fmla="*/ 4 w 27"/>
                <a:gd name="T1" fmla="*/ 224 h 316"/>
                <a:gd name="T2" fmla="*/ 0 w 27"/>
                <a:gd name="T3" fmla="*/ 316 h 316"/>
                <a:gd name="T4" fmla="*/ 0 w 27"/>
                <a:gd name="T5" fmla="*/ 316 h 316"/>
                <a:gd name="T6" fmla="*/ 5 w 27"/>
                <a:gd name="T7" fmla="*/ 225 h 316"/>
                <a:gd name="T8" fmla="*/ 4 w 27"/>
                <a:gd name="T9" fmla="*/ 224 h 316"/>
                <a:gd name="T10" fmla="*/ 8 w 27"/>
                <a:gd name="T11" fmla="*/ 143 h 316"/>
                <a:gd name="T12" fmla="*/ 5 w 27"/>
                <a:gd name="T13" fmla="*/ 198 h 316"/>
                <a:gd name="T14" fmla="*/ 6 w 27"/>
                <a:gd name="T15" fmla="*/ 198 h 316"/>
                <a:gd name="T16" fmla="*/ 9 w 27"/>
                <a:gd name="T17" fmla="*/ 144 h 316"/>
                <a:gd name="T18" fmla="*/ 8 w 27"/>
                <a:gd name="T19" fmla="*/ 143 h 316"/>
                <a:gd name="T20" fmla="*/ 21 w 27"/>
                <a:gd name="T21" fmla="*/ 95 h 316"/>
                <a:gd name="T22" fmla="*/ 20 w 27"/>
                <a:gd name="T23" fmla="*/ 97 h 316"/>
                <a:gd name="T24" fmla="*/ 27 w 27"/>
                <a:gd name="T25" fmla="*/ 216 h 316"/>
                <a:gd name="T26" fmla="*/ 27 w 27"/>
                <a:gd name="T27" fmla="*/ 216 h 316"/>
                <a:gd name="T28" fmla="*/ 21 w 27"/>
                <a:gd name="T29" fmla="*/ 95 h 316"/>
                <a:gd name="T30" fmla="*/ 15 w 27"/>
                <a:gd name="T31" fmla="*/ 0 h 316"/>
                <a:gd name="T32" fmla="*/ 9 w 27"/>
                <a:gd name="T33" fmla="*/ 118 h 316"/>
                <a:gd name="T34" fmla="*/ 10 w 27"/>
                <a:gd name="T35" fmla="*/ 118 h 316"/>
                <a:gd name="T36" fmla="*/ 16 w 27"/>
                <a:gd name="T37" fmla="*/ 14 h 316"/>
                <a:gd name="T38" fmla="*/ 19 w 27"/>
                <a:gd name="T39" fmla="*/ 76 h 316"/>
                <a:gd name="T40" fmla="*/ 20 w 27"/>
                <a:gd name="T41" fmla="*/ 75 h 316"/>
                <a:gd name="T42" fmla="*/ 17 w 27"/>
                <a:gd name="T43" fmla="*/ 3 h 316"/>
                <a:gd name="T44" fmla="*/ 15 w 27"/>
                <a:gd name="T4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16">
                  <a:moveTo>
                    <a:pt x="4" y="224"/>
                  </a:moveTo>
                  <a:cubicBezTo>
                    <a:pt x="0" y="316"/>
                    <a:pt x="0" y="316"/>
                    <a:pt x="0" y="316"/>
                  </a:cubicBezTo>
                  <a:cubicBezTo>
                    <a:pt x="0" y="316"/>
                    <a:pt x="0" y="316"/>
                    <a:pt x="0" y="316"/>
                  </a:cubicBezTo>
                  <a:cubicBezTo>
                    <a:pt x="5" y="225"/>
                    <a:pt x="5" y="225"/>
                    <a:pt x="5" y="225"/>
                  </a:cubicBezTo>
                  <a:cubicBezTo>
                    <a:pt x="4" y="224"/>
                    <a:pt x="4" y="224"/>
                    <a:pt x="4" y="224"/>
                  </a:cubicBezTo>
                  <a:moveTo>
                    <a:pt x="8" y="143"/>
                  </a:moveTo>
                  <a:cubicBezTo>
                    <a:pt x="5" y="198"/>
                    <a:pt x="5" y="198"/>
                    <a:pt x="5" y="198"/>
                  </a:cubicBezTo>
                  <a:cubicBezTo>
                    <a:pt x="6" y="198"/>
                    <a:pt x="6" y="198"/>
                    <a:pt x="6" y="198"/>
                  </a:cubicBezTo>
                  <a:cubicBezTo>
                    <a:pt x="9" y="144"/>
                    <a:pt x="9" y="144"/>
                    <a:pt x="9" y="144"/>
                  </a:cubicBezTo>
                  <a:cubicBezTo>
                    <a:pt x="8" y="143"/>
                    <a:pt x="8" y="143"/>
                    <a:pt x="8" y="143"/>
                  </a:cubicBezTo>
                  <a:moveTo>
                    <a:pt x="21" y="95"/>
                  </a:moveTo>
                  <a:cubicBezTo>
                    <a:pt x="20" y="97"/>
                    <a:pt x="20" y="97"/>
                    <a:pt x="20" y="97"/>
                  </a:cubicBezTo>
                  <a:cubicBezTo>
                    <a:pt x="27" y="216"/>
                    <a:pt x="27" y="216"/>
                    <a:pt x="27" y="216"/>
                  </a:cubicBezTo>
                  <a:cubicBezTo>
                    <a:pt x="27" y="216"/>
                    <a:pt x="27" y="216"/>
                    <a:pt x="27" y="216"/>
                  </a:cubicBezTo>
                  <a:cubicBezTo>
                    <a:pt x="21" y="95"/>
                    <a:pt x="21" y="95"/>
                    <a:pt x="21" y="95"/>
                  </a:cubicBezTo>
                  <a:moveTo>
                    <a:pt x="15" y="0"/>
                  </a:moveTo>
                  <a:cubicBezTo>
                    <a:pt x="9" y="118"/>
                    <a:pt x="9" y="118"/>
                    <a:pt x="9" y="118"/>
                  </a:cubicBezTo>
                  <a:cubicBezTo>
                    <a:pt x="10" y="118"/>
                    <a:pt x="10" y="118"/>
                    <a:pt x="10" y="118"/>
                  </a:cubicBezTo>
                  <a:cubicBezTo>
                    <a:pt x="16" y="14"/>
                    <a:pt x="16" y="14"/>
                    <a:pt x="16" y="14"/>
                  </a:cubicBezTo>
                  <a:cubicBezTo>
                    <a:pt x="19" y="76"/>
                    <a:pt x="19" y="76"/>
                    <a:pt x="19" y="76"/>
                  </a:cubicBezTo>
                  <a:cubicBezTo>
                    <a:pt x="20" y="75"/>
                    <a:pt x="20" y="75"/>
                    <a:pt x="20" y="75"/>
                  </a:cubicBezTo>
                  <a:cubicBezTo>
                    <a:pt x="17" y="3"/>
                    <a:pt x="17" y="3"/>
                    <a:pt x="17" y="3"/>
                  </a:cubicBezTo>
                  <a:cubicBezTo>
                    <a:pt x="16" y="2"/>
                    <a:pt x="16" y="1"/>
                    <a:pt x="15"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52" name="Freeform 47"/>
            <p:cNvSpPr>
              <a:spLocks/>
            </p:cNvSpPr>
            <p:nvPr userDrawn="1"/>
          </p:nvSpPr>
          <p:spPr bwMode="gray">
            <a:xfrm>
              <a:off x="11285538" y="3771900"/>
              <a:ext cx="3175" cy="74612"/>
            </a:xfrm>
            <a:custGeom>
              <a:avLst/>
              <a:gdLst>
                <a:gd name="T0" fmla="*/ 0 w 1"/>
                <a:gd name="T1" fmla="*/ 0 h 24"/>
                <a:gd name="T2" fmla="*/ 0 w 1"/>
                <a:gd name="T3" fmla="*/ 0 h 24"/>
                <a:gd name="T4" fmla="*/ 1 w 1"/>
                <a:gd name="T5" fmla="*/ 24 h 24"/>
                <a:gd name="T6" fmla="*/ 1 w 1"/>
                <a:gd name="T7" fmla="*/ 24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cubicBezTo>
                    <a:pt x="0" y="0"/>
                    <a:pt x="0" y="0"/>
                    <a:pt x="0" y="0"/>
                  </a:cubicBezTo>
                  <a:cubicBezTo>
                    <a:pt x="1" y="24"/>
                    <a:pt x="1" y="24"/>
                    <a:pt x="1" y="24"/>
                  </a:cubicBezTo>
                  <a:cubicBezTo>
                    <a:pt x="1" y="24"/>
                    <a:pt x="1" y="24"/>
                    <a:pt x="1" y="24"/>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53" name="Freeform 48"/>
            <p:cNvSpPr>
              <a:spLocks/>
            </p:cNvSpPr>
            <p:nvPr userDrawn="1"/>
          </p:nvSpPr>
          <p:spPr bwMode="gray">
            <a:xfrm>
              <a:off x="11280775" y="3717925"/>
              <a:ext cx="4762" cy="53975"/>
            </a:xfrm>
            <a:custGeom>
              <a:avLst/>
              <a:gdLst>
                <a:gd name="T0" fmla="*/ 0 w 1"/>
                <a:gd name="T1" fmla="*/ 0 h 17"/>
                <a:gd name="T2" fmla="*/ 0 w 1"/>
                <a:gd name="T3" fmla="*/ 0 h 17"/>
                <a:gd name="T4" fmla="*/ 1 w 1"/>
                <a:gd name="T5" fmla="*/ 17 h 17"/>
                <a:gd name="T6" fmla="*/ 1 w 1"/>
                <a:gd name="T7" fmla="*/ 17 h 17"/>
                <a:gd name="T8" fmla="*/ 0 w 1"/>
                <a:gd name="T9" fmla="*/ 0 h 17"/>
              </a:gdLst>
              <a:ahLst/>
              <a:cxnLst>
                <a:cxn ang="0">
                  <a:pos x="T0" y="T1"/>
                </a:cxn>
                <a:cxn ang="0">
                  <a:pos x="T2" y="T3"/>
                </a:cxn>
                <a:cxn ang="0">
                  <a:pos x="T4" y="T5"/>
                </a:cxn>
                <a:cxn ang="0">
                  <a:pos x="T6" y="T7"/>
                </a:cxn>
                <a:cxn ang="0">
                  <a:pos x="T8" y="T9"/>
                </a:cxn>
              </a:cxnLst>
              <a:rect l="0" t="0" r="r" b="b"/>
              <a:pathLst>
                <a:path w="1" h="17">
                  <a:moveTo>
                    <a:pt x="0" y="0"/>
                  </a:moveTo>
                  <a:cubicBezTo>
                    <a:pt x="0" y="0"/>
                    <a:pt x="0" y="0"/>
                    <a:pt x="0" y="0"/>
                  </a:cubicBezTo>
                  <a:cubicBezTo>
                    <a:pt x="1" y="17"/>
                    <a:pt x="1" y="17"/>
                    <a:pt x="1" y="17"/>
                  </a:cubicBezTo>
                  <a:cubicBezTo>
                    <a:pt x="1" y="17"/>
                    <a:pt x="1" y="17"/>
                    <a:pt x="1" y="17"/>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54" name="Freeform 49"/>
            <p:cNvSpPr>
              <a:spLocks/>
            </p:cNvSpPr>
            <p:nvPr userDrawn="1"/>
          </p:nvSpPr>
          <p:spPr bwMode="gray">
            <a:xfrm>
              <a:off x="11295063" y="3932238"/>
              <a:ext cx="0" cy="25400"/>
            </a:xfrm>
            <a:custGeom>
              <a:avLst/>
              <a:gdLst>
                <a:gd name="T0" fmla="*/ 0 h 16"/>
                <a:gd name="T1" fmla="*/ 0 h 16"/>
                <a:gd name="T2" fmla="*/ 16 h 16"/>
                <a:gd name="T3" fmla="*/ 0 h 16"/>
              </a:gdLst>
              <a:ahLst/>
              <a:cxnLst>
                <a:cxn ang="0">
                  <a:pos x="0" y="T0"/>
                </a:cxn>
                <a:cxn ang="0">
                  <a:pos x="0" y="T1"/>
                </a:cxn>
                <a:cxn ang="0">
                  <a:pos x="0" y="T2"/>
                </a:cxn>
                <a:cxn ang="0">
                  <a:pos x="0" y="T3"/>
                </a:cxn>
              </a:cxnLst>
              <a:rect l="0" t="0" r="r" b="b"/>
              <a:pathLst>
                <a:path h="16">
                  <a:moveTo>
                    <a:pt x="0" y="0"/>
                  </a:moveTo>
                  <a:lnTo>
                    <a:pt x="0" y="0"/>
                  </a:lnTo>
                  <a:lnTo>
                    <a:pt x="0" y="16"/>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55" name="Freeform 50"/>
            <p:cNvSpPr>
              <a:spLocks/>
            </p:cNvSpPr>
            <p:nvPr userDrawn="1"/>
          </p:nvSpPr>
          <p:spPr bwMode="gray">
            <a:xfrm>
              <a:off x="11295063" y="3932238"/>
              <a:ext cx="0" cy="25400"/>
            </a:xfrm>
            <a:custGeom>
              <a:avLst/>
              <a:gdLst>
                <a:gd name="T0" fmla="*/ 0 h 16"/>
                <a:gd name="T1" fmla="*/ 0 h 16"/>
                <a:gd name="T2" fmla="*/ 16 h 16"/>
                <a:gd name="T3" fmla="*/ 0 h 16"/>
              </a:gdLst>
              <a:ahLst/>
              <a:cxnLst>
                <a:cxn ang="0">
                  <a:pos x="0" y="T0"/>
                </a:cxn>
                <a:cxn ang="0">
                  <a:pos x="0" y="T1"/>
                </a:cxn>
                <a:cxn ang="0">
                  <a:pos x="0" y="T2"/>
                </a:cxn>
                <a:cxn ang="0">
                  <a:pos x="0" y="T3"/>
                </a:cxn>
              </a:cxnLst>
              <a:rect l="0" t="0" r="r" b="b"/>
              <a:pathLst>
                <a:path h="16">
                  <a:moveTo>
                    <a:pt x="0" y="0"/>
                  </a:moveTo>
                  <a:lnTo>
                    <a:pt x="0" y="0"/>
                  </a:lnTo>
                  <a:lnTo>
                    <a:pt x="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56" name="Freeform 51"/>
            <p:cNvSpPr>
              <a:spLocks/>
            </p:cNvSpPr>
            <p:nvPr userDrawn="1"/>
          </p:nvSpPr>
          <p:spPr bwMode="gray">
            <a:xfrm>
              <a:off x="11177588" y="3771900"/>
              <a:ext cx="123825" cy="327025"/>
            </a:xfrm>
            <a:custGeom>
              <a:avLst/>
              <a:gdLst>
                <a:gd name="T0" fmla="*/ 32 w 37"/>
                <a:gd name="T1" fmla="*/ 0 h 104"/>
                <a:gd name="T2" fmla="*/ 4 w 37"/>
                <a:gd name="T3" fmla="*/ 59 h 104"/>
                <a:gd name="T4" fmla="*/ 19 w 37"/>
                <a:gd name="T5" fmla="*/ 71 h 104"/>
                <a:gd name="T6" fmla="*/ 4 w 37"/>
                <a:gd name="T7" fmla="*/ 87 h 104"/>
                <a:gd name="T8" fmla="*/ 1 w 37"/>
                <a:gd name="T9" fmla="*/ 84 h 104"/>
                <a:gd name="T10" fmla="*/ 0 w 37"/>
                <a:gd name="T11" fmla="*/ 103 h 104"/>
                <a:gd name="T12" fmla="*/ 18 w 37"/>
                <a:gd name="T13" fmla="*/ 104 h 104"/>
                <a:gd name="T14" fmla="*/ 37 w 37"/>
                <a:gd name="T15" fmla="*/ 103 h 104"/>
                <a:gd name="T16" fmla="*/ 35 w 37"/>
                <a:gd name="T17" fmla="*/ 59 h 104"/>
                <a:gd name="T18" fmla="*/ 35 w 37"/>
                <a:gd name="T19" fmla="*/ 51 h 104"/>
                <a:gd name="T20" fmla="*/ 33 w 37"/>
                <a:gd name="T21" fmla="*/ 53 h 104"/>
                <a:gd name="T22" fmla="*/ 17 w 37"/>
                <a:gd name="T23" fmla="*/ 37 h 104"/>
                <a:gd name="T24" fmla="*/ 33 w 37"/>
                <a:gd name="T25" fmla="*/ 24 h 104"/>
                <a:gd name="T26" fmla="*/ 32 w 37"/>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04">
                  <a:moveTo>
                    <a:pt x="32" y="0"/>
                  </a:moveTo>
                  <a:cubicBezTo>
                    <a:pt x="24" y="21"/>
                    <a:pt x="15" y="40"/>
                    <a:pt x="4" y="59"/>
                  </a:cubicBezTo>
                  <a:cubicBezTo>
                    <a:pt x="19" y="71"/>
                    <a:pt x="19" y="71"/>
                    <a:pt x="19" y="71"/>
                  </a:cubicBezTo>
                  <a:cubicBezTo>
                    <a:pt x="4" y="87"/>
                    <a:pt x="4" y="87"/>
                    <a:pt x="4" y="87"/>
                  </a:cubicBezTo>
                  <a:cubicBezTo>
                    <a:pt x="1" y="84"/>
                    <a:pt x="1" y="84"/>
                    <a:pt x="1" y="84"/>
                  </a:cubicBezTo>
                  <a:cubicBezTo>
                    <a:pt x="0" y="103"/>
                    <a:pt x="0" y="103"/>
                    <a:pt x="0" y="103"/>
                  </a:cubicBezTo>
                  <a:cubicBezTo>
                    <a:pt x="6" y="104"/>
                    <a:pt x="12" y="104"/>
                    <a:pt x="18" y="104"/>
                  </a:cubicBezTo>
                  <a:cubicBezTo>
                    <a:pt x="25" y="104"/>
                    <a:pt x="31" y="104"/>
                    <a:pt x="37" y="103"/>
                  </a:cubicBezTo>
                  <a:cubicBezTo>
                    <a:pt x="35" y="59"/>
                    <a:pt x="35" y="59"/>
                    <a:pt x="35" y="59"/>
                  </a:cubicBezTo>
                  <a:cubicBezTo>
                    <a:pt x="35" y="51"/>
                    <a:pt x="35" y="51"/>
                    <a:pt x="35" y="51"/>
                  </a:cubicBezTo>
                  <a:cubicBezTo>
                    <a:pt x="33" y="53"/>
                    <a:pt x="33" y="53"/>
                    <a:pt x="33" y="53"/>
                  </a:cubicBezTo>
                  <a:cubicBezTo>
                    <a:pt x="17" y="37"/>
                    <a:pt x="17" y="37"/>
                    <a:pt x="17" y="37"/>
                  </a:cubicBezTo>
                  <a:cubicBezTo>
                    <a:pt x="33" y="24"/>
                    <a:pt x="33" y="24"/>
                    <a:pt x="33" y="24"/>
                  </a:cubicBezTo>
                  <a:cubicBezTo>
                    <a:pt x="32" y="0"/>
                    <a:pt x="32" y="0"/>
                    <a:pt x="32"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57" name="Freeform 52"/>
            <p:cNvSpPr>
              <a:spLocks/>
            </p:cNvSpPr>
            <p:nvPr userDrawn="1"/>
          </p:nvSpPr>
          <p:spPr bwMode="gray">
            <a:xfrm>
              <a:off x="11187113" y="3003550"/>
              <a:ext cx="98425" cy="954087"/>
            </a:xfrm>
            <a:custGeom>
              <a:avLst/>
              <a:gdLst>
                <a:gd name="T0" fmla="*/ 16 w 29"/>
                <a:gd name="T1" fmla="*/ 0 h 303"/>
                <a:gd name="T2" fmla="*/ 10 w 29"/>
                <a:gd name="T3" fmla="*/ 104 h 303"/>
                <a:gd name="T4" fmla="*/ 21 w 29"/>
                <a:gd name="T5" fmla="*/ 112 h 303"/>
                <a:gd name="T6" fmla="*/ 10 w 29"/>
                <a:gd name="T7" fmla="*/ 132 h 303"/>
                <a:gd name="T8" fmla="*/ 9 w 29"/>
                <a:gd name="T9" fmla="*/ 130 h 303"/>
                <a:gd name="T10" fmla="*/ 6 w 29"/>
                <a:gd name="T11" fmla="*/ 184 h 303"/>
                <a:gd name="T12" fmla="*/ 21 w 29"/>
                <a:gd name="T13" fmla="*/ 196 h 303"/>
                <a:gd name="T14" fmla="*/ 6 w 29"/>
                <a:gd name="T15" fmla="*/ 212 h 303"/>
                <a:gd name="T16" fmla="*/ 5 w 29"/>
                <a:gd name="T17" fmla="*/ 211 h 303"/>
                <a:gd name="T18" fmla="*/ 0 w 29"/>
                <a:gd name="T19" fmla="*/ 302 h 303"/>
                <a:gd name="T20" fmla="*/ 1 w 29"/>
                <a:gd name="T21" fmla="*/ 303 h 303"/>
                <a:gd name="T22" fmla="*/ 29 w 29"/>
                <a:gd name="T23" fmla="*/ 244 h 303"/>
                <a:gd name="T24" fmla="*/ 28 w 29"/>
                <a:gd name="T25" fmla="*/ 227 h 303"/>
                <a:gd name="T26" fmla="*/ 25 w 29"/>
                <a:gd name="T27" fmla="*/ 231 h 303"/>
                <a:gd name="T28" fmla="*/ 9 w 29"/>
                <a:gd name="T29" fmla="*/ 216 h 303"/>
                <a:gd name="T30" fmla="*/ 27 w 29"/>
                <a:gd name="T31" fmla="*/ 202 h 303"/>
                <a:gd name="T32" fmla="*/ 20 w 29"/>
                <a:gd name="T33" fmla="*/ 83 h 303"/>
                <a:gd name="T34" fmla="*/ 20 w 29"/>
                <a:gd name="T35" fmla="*/ 83 h 303"/>
                <a:gd name="T36" fmla="*/ 16 w 29"/>
                <a:gd name="T37" fmla="*/ 65 h 303"/>
                <a:gd name="T38" fmla="*/ 19 w 29"/>
                <a:gd name="T39" fmla="*/ 62 h 303"/>
                <a:gd name="T40" fmla="*/ 16 w 29"/>
                <a:gd name="T4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3">
                  <a:moveTo>
                    <a:pt x="16" y="0"/>
                  </a:moveTo>
                  <a:cubicBezTo>
                    <a:pt x="10" y="104"/>
                    <a:pt x="10" y="104"/>
                    <a:pt x="10" y="104"/>
                  </a:cubicBezTo>
                  <a:cubicBezTo>
                    <a:pt x="21" y="112"/>
                    <a:pt x="21" y="112"/>
                    <a:pt x="21" y="112"/>
                  </a:cubicBezTo>
                  <a:cubicBezTo>
                    <a:pt x="10" y="132"/>
                    <a:pt x="10" y="132"/>
                    <a:pt x="10" y="132"/>
                  </a:cubicBezTo>
                  <a:cubicBezTo>
                    <a:pt x="9" y="130"/>
                    <a:pt x="9" y="130"/>
                    <a:pt x="9" y="130"/>
                  </a:cubicBezTo>
                  <a:cubicBezTo>
                    <a:pt x="6" y="184"/>
                    <a:pt x="6" y="184"/>
                    <a:pt x="6" y="184"/>
                  </a:cubicBezTo>
                  <a:cubicBezTo>
                    <a:pt x="21" y="196"/>
                    <a:pt x="21" y="196"/>
                    <a:pt x="21" y="196"/>
                  </a:cubicBezTo>
                  <a:cubicBezTo>
                    <a:pt x="6" y="212"/>
                    <a:pt x="6" y="212"/>
                    <a:pt x="6" y="212"/>
                  </a:cubicBezTo>
                  <a:cubicBezTo>
                    <a:pt x="5" y="211"/>
                    <a:pt x="5" y="211"/>
                    <a:pt x="5" y="211"/>
                  </a:cubicBezTo>
                  <a:cubicBezTo>
                    <a:pt x="0" y="302"/>
                    <a:pt x="0" y="302"/>
                    <a:pt x="0" y="302"/>
                  </a:cubicBezTo>
                  <a:cubicBezTo>
                    <a:pt x="1" y="303"/>
                    <a:pt x="1" y="303"/>
                    <a:pt x="1" y="303"/>
                  </a:cubicBezTo>
                  <a:cubicBezTo>
                    <a:pt x="12" y="284"/>
                    <a:pt x="21" y="265"/>
                    <a:pt x="29" y="244"/>
                  </a:cubicBezTo>
                  <a:cubicBezTo>
                    <a:pt x="28" y="227"/>
                    <a:pt x="28" y="227"/>
                    <a:pt x="28" y="227"/>
                  </a:cubicBezTo>
                  <a:cubicBezTo>
                    <a:pt x="25" y="231"/>
                    <a:pt x="25" y="231"/>
                    <a:pt x="25" y="231"/>
                  </a:cubicBezTo>
                  <a:cubicBezTo>
                    <a:pt x="9" y="216"/>
                    <a:pt x="9" y="216"/>
                    <a:pt x="9" y="216"/>
                  </a:cubicBezTo>
                  <a:cubicBezTo>
                    <a:pt x="27" y="202"/>
                    <a:pt x="27" y="202"/>
                    <a:pt x="27" y="202"/>
                  </a:cubicBezTo>
                  <a:cubicBezTo>
                    <a:pt x="20" y="83"/>
                    <a:pt x="20" y="83"/>
                    <a:pt x="20" y="83"/>
                  </a:cubicBezTo>
                  <a:cubicBezTo>
                    <a:pt x="20" y="83"/>
                    <a:pt x="20" y="83"/>
                    <a:pt x="20" y="83"/>
                  </a:cubicBezTo>
                  <a:cubicBezTo>
                    <a:pt x="16" y="65"/>
                    <a:pt x="16" y="65"/>
                    <a:pt x="16" y="65"/>
                  </a:cubicBezTo>
                  <a:cubicBezTo>
                    <a:pt x="19" y="62"/>
                    <a:pt x="19" y="62"/>
                    <a:pt x="19" y="62"/>
                  </a:cubicBezTo>
                  <a:cubicBezTo>
                    <a:pt x="16" y="0"/>
                    <a:pt x="16" y="0"/>
                    <a:pt x="16"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58" name="Freeform 53"/>
            <p:cNvSpPr>
              <a:spLocks/>
            </p:cNvSpPr>
            <p:nvPr userDrawn="1"/>
          </p:nvSpPr>
          <p:spPr bwMode="gray">
            <a:xfrm>
              <a:off x="11156950" y="3957638"/>
              <a:ext cx="84137" cy="87312"/>
            </a:xfrm>
            <a:custGeom>
              <a:avLst/>
              <a:gdLst>
                <a:gd name="T0" fmla="*/ 10 w 25"/>
                <a:gd name="T1" fmla="*/ 0 h 28"/>
                <a:gd name="T2" fmla="*/ 0 w 25"/>
                <a:gd name="T3" fmla="*/ 16 h 28"/>
                <a:gd name="T4" fmla="*/ 7 w 25"/>
                <a:gd name="T5" fmla="*/ 25 h 28"/>
                <a:gd name="T6" fmla="*/ 10 w 25"/>
                <a:gd name="T7" fmla="*/ 28 h 28"/>
                <a:gd name="T8" fmla="*/ 25 w 25"/>
                <a:gd name="T9" fmla="*/ 12 h 28"/>
                <a:gd name="T10" fmla="*/ 1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10" y="0"/>
                  </a:moveTo>
                  <a:cubicBezTo>
                    <a:pt x="6" y="5"/>
                    <a:pt x="3" y="10"/>
                    <a:pt x="0" y="16"/>
                  </a:cubicBezTo>
                  <a:cubicBezTo>
                    <a:pt x="7" y="25"/>
                    <a:pt x="7" y="25"/>
                    <a:pt x="7" y="25"/>
                  </a:cubicBezTo>
                  <a:cubicBezTo>
                    <a:pt x="10" y="28"/>
                    <a:pt x="10" y="28"/>
                    <a:pt x="10" y="28"/>
                  </a:cubicBezTo>
                  <a:cubicBezTo>
                    <a:pt x="25" y="12"/>
                    <a:pt x="25" y="12"/>
                    <a:pt x="25" y="12"/>
                  </a:cubicBezTo>
                  <a:cubicBezTo>
                    <a:pt x="10" y="0"/>
                    <a:pt x="10" y="0"/>
                    <a:pt x="1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59" name="Freeform 54"/>
            <p:cNvSpPr>
              <a:spLocks/>
            </p:cNvSpPr>
            <p:nvPr userDrawn="1"/>
          </p:nvSpPr>
          <p:spPr bwMode="gray">
            <a:xfrm>
              <a:off x="10936288" y="3759200"/>
              <a:ext cx="254000" cy="247650"/>
            </a:xfrm>
            <a:custGeom>
              <a:avLst/>
              <a:gdLst>
                <a:gd name="T0" fmla="*/ 0 w 76"/>
                <a:gd name="T1" fmla="*/ 0 h 79"/>
                <a:gd name="T2" fmla="*/ 66 w 76"/>
                <a:gd name="T3" fmla="*/ 79 h 79"/>
                <a:gd name="T4" fmla="*/ 76 w 76"/>
                <a:gd name="T5" fmla="*/ 63 h 79"/>
                <a:gd name="T6" fmla="*/ 75 w 76"/>
                <a:gd name="T7" fmla="*/ 62 h 79"/>
                <a:gd name="T8" fmla="*/ 75 w 76"/>
                <a:gd name="T9" fmla="*/ 62 h 79"/>
                <a:gd name="T10" fmla="*/ 0 w 76"/>
                <a:gd name="T11" fmla="*/ 0 h 79"/>
              </a:gdLst>
              <a:ahLst/>
              <a:cxnLst>
                <a:cxn ang="0">
                  <a:pos x="T0" y="T1"/>
                </a:cxn>
                <a:cxn ang="0">
                  <a:pos x="T2" y="T3"/>
                </a:cxn>
                <a:cxn ang="0">
                  <a:pos x="T4" y="T5"/>
                </a:cxn>
                <a:cxn ang="0">
                  <a:pos x="T6" y="T7"/>
                </a:cxn>
                <a:cxn ang="0">
                  <a:pos x="T8" y="T9"/>
                </a:cxn>
                <a:cxn ang="0">
                  <a:pos x="T10" y="T11"/>
                </a:cxn>
              </a:cxnLst>
              <a:rect l="0" t="0" r="r" b="b"/>
              <a:pathLst>
                <a:path w="76" h="79">
                  <a:moveTo>
                    <a:pt x="0" y="0"/>
                  </a:moveTo>
                  <a:cubicBezTo>
                    <a:pt x="66" y="79"/>
                    <a:pt x="66" y="79"/>
                    <a:pt x="66" y="79"/>
                  </a:cubicBezTo>
                  <a:cubicBezTo>
                    <a:pt x="69" y="73"/>
                    <a:pt x="72" y="68"/>
                    <a:pt x="76" y="63"/>
                  </a:cubicBezTo>
                  <a:cubicBezTo>
                    <a:pt x="75" y="62"/>
                    <a:pt x="75" y="62"/>
                    <a:pt x="75" y="62"/>
                  </a:cubicBezTo>
                  <a:cubicBezTo>
                    <a:pt x="75" y="62"/>
                    <a:pt x="75" y="62"/>
                    <a:pt x="75" y="62"/>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60" name="Freeform 55"/>
            <p:cNvSpPr>
              <a:spLocks/>
            </p:cNvSpPr>
            <p:nvPr userDrawn="1"/>
          </p:nvSpPr>
          <p:spPr bwMode="gray">
            <a:xfrm>
              <a:off x="10990263" y="3419475"/>
              <a:ext cx="268287" cy="250825"/>
            </a:xfrm>
            <a:custGeom>
              <a:avLst/>
              <a:gdLst>
                <a:gd name="T0" fmla="*/ 0 w 169"/>
                <a:gd name="T1" fmla="*/ 0 h 158"/>
                <a:gd name="T2" fmla="*/ 133 w 169"/>
                <a:gd name="T3" fmla="*/ 154 h 158"/>
                <a:gd name="T4" fmla="*/ 135 w 169"/>
                <a:gd name="T5" fmla="*/ 156 h 158"/>
                <a:gd name="T6" fmla="*/ 137 w 169"/>
                <a:gd name="T7" fmla="*/ 158 h 158"/>
                <a:gd name="T8" fmla="*/ 169 w 169"/>
                <a:gd name="T9" fmla="*/ 127 h 158"/>
                <a:gd name="T10" fmla="*/ 137 w 169"/>
                <a:gd name="T11" fmla="*/ 103 h 158"/>
                <a:gd name="T12" fmla="*/ 135 w 169"/>
                <a:gd name="T13" fmla="*/ 103 h 158"/>
                <a:gd name="T14" fmla="*/ 0 w 16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58">
                  <a:moveTo>
                    <a:pt x="0" y="0"/>
                  </a:moveTo>
                  <a:lnTo>
                    <a:pt x="133" y="154"/>
                  </a:lnTo>
                  <a:lnTo>
                    <a:pt x="135" y="156"/>
                  </a:lnTo>
                  <a:lnTo>
                    <a:pt x="137" y="158"/>
                  </a:lnTo>
                  <a:lnTo>
                    <a:pt x="169" y="127"/>
                  </a:lnTo>
                  <a:lnTo>
                    <a:pt x="137" y="103"/>
                  </a:lnTo>
                  <a:lnTo>
                    <a:pt x="135" y="103"/>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61" name="Freeform 56"/>
            <p:cNvSpPr>
              <a:spLocks/>
            </p:cNvSpPr>
            <p:nvPr userDrawn="1"/>
          </p:nvSpPr>
          <p:spPr bwMode="gray">
            <a:xfrm>
              <a:off x="10990263" y="3419475"/>
              <a:ext cx="268287" cy="250825"/>
            </a:xfrm>
            <a:custGeom>
              <a:avLst/>
              <a:gdLst>
                <a:gd name="T0" fmla="*/ 0 w 169"/>
                <a:gd name="T1" fmla="*/ 0 h 158"/>
                <a:gd name="T2" fmla="*/ 133 w 169"/>
                <a:gd name="T3" fmla="*/ 154 h 158"/>
                <a:gd name="T4" fmla="*/ 135 w 169"/>
                <a:gd name="T5" fmla="*/ 156 h 158"/>
                <a:gd name="T6" fmla="*/ 137 w 169"/>
                <a:gd name="T7" fmla="*/ 158 h 158"/>
                <a:gd name="T8" fmla="*/ 169 w 169"/>
                <a:gd name="T9" fmla="*/ 127 h 158"/>
                <a:gd name="T10" fmla="*/ 137 w 169"/>
                <a:gd name="T11" fmla="*/ 103 h 158"/>
                <a:gd name="T12" fmla="*/ 135 w 169"/>
                <a:gd name="T13" fmla="*/ 103 h 158"/>
                <a:gd name="T14" fmla="*/ 0 w 16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58">
                  <a:moveTo>
                    <a:pt x="0" y="0"/>
                  </a:moveTo>
                  <a:lnTo>
                    <a:pt x="133" y="154"/>
                  </a:lnTo>
                  <a:lnTo>
                    <a:pt x="135" y="156"/>
                  </a:lnTo>
                  <a:lnTo>
                    <a:pt x="137" y="158"/>
                  </a:lnTo>
                  <a:lnTo>
                    <a:pt x="169" y="127"/>
                  </a:lnTo>
                  <a:lnTo>
                    <a:pt x="137" y="103"/>
                  </a:lnTo>
                  <a:lnTo>
                    <a:pt x="135" y="1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62" name="Freeform 57"/>
            <p:cNvSpPr>
              <a:spLocks/>
            </p:cNvSpPr>
            <p:nvPr userDrawn="1"/>
          </p:nvSpPr>
          <p:spPr bwMode="gray">
            <a:xfrm>
              <a:off x="11050588" y="3208338"/>
              <a:ext cx="207962" cy="211137"/>
            </a:xfrm>
            <a:custGeom>
              <a:avLst/>
              <a:gdLst>
                <a:gd name="T0" fmla="*/ 0 w 131"/>
                <a:gd name="T1" fmla="*/ 0 h 133"/>
                <a:gd name="T2" fmla="*/ 103 w 131"/>
                <a:gd name="T3" fmla="*/ 127 h 133"/>
                <a:gd name="T4" fmla="*/ 105 w 131"/>
                <a:gd name="T5" fmla="*/ 129 h 133"/>
                <a:gd name="T6" fmla="*/ 107 w 131"/>
                <a:gd name="T7" fmla="*/ 133 h 133"/>
                <a:gd name="T8" fmla="*/ 131 w 131"/>
                <a:gd name="T9" fmla="*/ 93 h 133"/>
                <a:gd name="T10" fmla="*/ 107 w 131"/>
                <a:gd name="T11" fmla="*/ 77 h 133"/>
                <a:gd name="T12" fmla="*/ 105 w 131"/>
                <a:gd name="T13" fmla="*/ 77 h 133"/>
                <a:gd name="T14" fmla="*/ 0 w 131"/>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3">
                  <a:moveTo>
                    <a:pt x="0" y="0"/>
                  </a:moveTo>
                  <a:lnTo>
                    <a:pt x="103" y="127"/>
                  </a:lnTo>
                  <a:lnTo>
                    <a:pt x="105" y="129"/>
                  </a:lnTo>
                  <a:lnTo>
                    <a:pt x="107" y="133"/>
                  </a:lnTo>
                  <a:lnTo>
                    <a:pt x="131" y="93"/>
                  </a:lnTo>
                  <a:lnTo>
                    <a:pt x="107" y="77"/>
                  </a:lnTo>
                  <a:lnTo>
                    <a:pt x="105" y="77"/>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63" name="Freeform 58"/>
            <p:cNvSpPr>
              <a:spLocks/>
            </p:cNvSpPr>
            <p:nvPr userDrawn="1"/>
          </p:nvSpPr>
          <p:spPr bwMode="gray">
            <a:xfrm>
              <a:off x="11050588" y="3208338"/>
              <a:ext cx="207962" cy="211137"/>
            </a:xfrm>
            <a:custGeom>
              <a:avLst/>
              <a:gdLst>
                <a:gd name="T0" fmla="*/ 0 w 131"/>
                <a:gd name="T1" fmla="*/ 0 h 133"/>
                <a:gd name="T2" fmla="*/ 103 w 131"/>
                <a:gd name="T3" fmla="*/ 127 h 133"/>
                <a:gd name="T4" fmla="*/ 105 w 131"/>
                <a:gd name="T5" fmla="*/ 129 h 133"/>
                <a:gd name="T6" fmla="*/ 107 w 131"/>
                <a:gd name="T7" fmla="*/ 133 h 133"/>
                <a:gd name="T8" fmla="*/ 131 w 131"/>
                <a:gd name="T9" fmla="*/ 93 h 133"/>
                <a:gd name="T10" fmla="*/ 107 w 131"/>
                <a:gd name="T11" fmla="*/ 77 h 133"/>
                <a:gd name="T12" fmla="*/ 105 w 131"/>
                <a:gd name="T13" fmla="*/ 77 h 133"/>
                <a:gd name="T14" fmla="*/ 0 w 131"/>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3">
                  <a:moveTo>
                    <a:pt x="0" y="0"/>
                  </a:moveTo>
                  <a:lnTo>
                    <a:pt x="103" y="127"/>
                  </a:lnTo>
                  <a:lnTo>
                    <a:pt x="105" y="129"/>
                  </a:lnTo>
                  <a:lnTo>
                    <a:pt x="107" y="133"/>
                  </a:lnTo>
                  <a:lnTo>
                    <a:pt x="131" y="93"/>
                  </a:lnTo>
                  <a:lnTo>
                    <a:pt x="107" y="77"/>
                  </a:lnTo>
                  <a:lnTo>
                    <a:pt x="105" y="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64" name="Freeform 59"/>
            <p:cNvSpPr>
              <a:spLocks/>
            </p:cNvSpPr>
            <p:nvPr userDrawn="1"/>
          </p:nvSpPr>
          <p:spPr bwMode="gray">
            <a:xfrm>
              <a:off x="11234738" y="3733800"/>
              <a:ext cx="220662" cy="204787"/>
            </a:xfrm>
            <a:custGeom>
              <a:avLst/>
              <a:gdLst>
                <a:gd name="T0" fmla="*/ 60 w 66"/>
                <a:gd name="T1" fmla="*/ 0 h 65"/>
                <a:gd name="T2" fmla="*/ 16 w 66"/>
                <a:gd name="T3" fmla="*/ 36 h 65"/>
                <a:gd name="T4" fmla="*/ 16 w 66"/>
                <a:gd name="T5" fmla="*/ 36 h 65"/>
                <a:gd name="T6" fmla="*/ 0 w 66"/>
                <a:gd name="T7" fmla="*/ 49 h 65"/>
                <a:gd name="T8" fmla="*/ 16 w 66"/>
                <a:gd name="T9" fmla="*/ 65 h 65"/>
                <a:gd name="T10" fmla="*/ 18 w 66"/>
                <a:gd name="T11" fmla="*/ 63 h 65"/>
                <a:gd name="T12" fmla="*/ 18 w 66"/>
                <a:gd name="T13" fmla="*/ 63 h 65"/>
                <a:gd name="T14" fmla="*/ 66 w 66"/>
                <a:gd name="T15" fmla="*/ 5 h 65"/>
                <a:gd name="T16" fmla="*/ 60 w 6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5">
                  <a:moveTo>
                    <a:pt x="60" y="0"/>
                  </a:moveTo>
                  <a:cubicBezTo>
                    <a:pt x="16" y="36"/>
                    <a:pt x="16" y="36"/>
                    <a:pt x="16" y="36"/>
                  </a:cubicBezTo>
                  <a:cubicBezTo>
                    <a:pt x="16" y="36"/>
                    <a:pt x="16" y="36"/>
                    <a:pt x="16" y="36"/>
                  </a:cubicBezTo>
                  <a:cubicBezTo>
                    <a:pt x="0" y="49"/>
                    <a:pt x="0" y="49"/>
                    <a:pt x="0" y="49"/>
                  </a:cubicBezTo>
                  <a:cubicBezTo>
                    <a:pt x="16" y="65"/>
                    <a:pt x="16" y="65"/>
                    <a:pt x="16" y="65"/>
                  </a:cubicBezTo>
                  <a:cubicBezTo>
                    <a:pt x="18" y="63"/>
                    <a:pt x="18" y="63"/>
                    <a:pt x="18" y="63"/>
                  </a:cubicBezTo>
                  <a:cubicBezTo>
                    <a:pt x="18" y="63"/>
                    <a:pt x="18" y="63"/>
                    <a:pt x="18" y="63"/>
                  </a:cubicBezTo>
                  <a:cubicBezTo>
                    <a:pt x="66" y="5"/>
                    <a:pt x="66" y="5"/>
                    <a:pt x="66" y="5"/>
                  </a:cubicBezTo>
                  <a:cubicBezTo>
                    <a:pt x="64" y="3"/>
                    <a:pt x="62" y="1"/>
                    <a:pt x="6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65" name="Freeform 60"/>
            <p:cNvSpPr>
              <a:spLocks/>
            </p:cNvSpPr>
            <p:nvPr userDrawn="1"/>
          </p:nvSpPr>
          <p:spPr bwMode="gray">
            <a:xfrm>
              <a:off x="11436350" y="3651250"/>
              <a:ext cx="103187" cy="98425"/>
            </a:xfrm>
            <a:custGeom>
              <a:avLst/>
              <a:gdLst>
                <a:gd name="T0" fmla="*/ 31 w 31"/>
                <a:gd name="T1" fmla="*/ 0 h 31"/>
                <a:gd name="T2" fmla="*/ 0 w 31"/>
                <a:gd name="T3" fmla="*/ 26 h 31"/>
                <a:gd name="T4" fmla="*/ 6 w 31"/>
                <a:gd name="T5" fmla="*/ 31 h 31"/>
                <a:gd name="T6" fmla="*/ 31 w 31"/>
                <a:gd name="T7" fmla="*/ 0 h 31"/>
              </a:gdLst>
              <a:ahLst/>
              <a:cxnLst>
                <a:cxn ang="0">
                  <a:pos x="T0" y="T1"/>
                </a:cxn>
                <a:cxn ang="0">
                  <a:pos x="T2" y="T3"/>
                </a:cxn>
                <a:cxn ang="0">
                  <a:pos x="T4" y="T5"/>
                </a:cxn>
                <a:cxn ang="0">
                  <a:pos x="T6" y="T7"/>
                </a:cxn>
              </a:cxnLst>
              <a:rect l="0" t="0" r="r" b="b"/>
              <a:pathLst>
                <a:path w="31" h="31">
                  <a:moveTo>
                    <a:pt x="31" y="0"/>
                  </a:moveTo>
                  <a:cubicBezTo>
                    <a:pt x="0" y="26"/>
                    <a:pt x="0" y="26"/>
                    <a:pt x="0" y="26"/>
                  </a:cubicBezTo>
                  <a:cubicBezTo>
                    <a:pt x="2" y="27"/>
                    <a:pt x="4" y="29"/>
                    <a:pt x="6" y="31"/>
                  </a:cubicBezTo>
                  <a:cubicBezTo>
                    <a:pt x="31" y="0"/>
                    <a:pt x="31" y="0"/>
                    <a:pt x="31"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66" name="Freeform 61"/>
            <p:cNvSpPr>
              <a:spLocks/>
            </p:cNvSpPr>
            <p:nvPr userDrawn="1"/>
          </p:nvSpPr>
          <p:spPr bwMode="gray">
            <a:xfrm>
              <a:off x="11315700" y="3635375"/>
              <a:ext cx="26987" cy="44450"/>
            </a:xfrm>
            <a:custGeom>
              <a:avLst/>
              <a:gdLst>
                <a:gd name="T0" fmla="*/ 3 w 8"/>
                <a:gd name="T1" fmla="*/ 0 h 14"/>
                <a:gd name="T2" fmla="*/ 0 w 8"/>
                <a:gd name="T3" fmla="*/ 14 h 14"/>
                <a:gd name="T4" fmla="*/ 8 w 8"/>
                <a:gd name="T5" fmla="*/ 4 h 14"/>
                <a:gd name="T6" fmla="*/ 3 w 8"/>
                <a:gd name="T7" fmla="*/ 0 h 14"/>
              </a:gdLst>
              <a:ahLst/>
              <a:cxnLst>
                <a:cxn ang="0">
                  <a:pos x="T0" y="T1"/>
                </a:cxn>
                <a:cxn ang="0">
                  <a:pos x="T2" y="T3"/>
                </a:cxn>
                <a:cxn ang="0">
                  <a:pos x="T4" y="T5"/>
                </a:cxn>
                <a:cxn ang="0">
                  <a:pos x="T6" y="T7"/>
                </a:cxn>
              </a:cxnLst>
              <a:rect l="0" t="0" r="r" b="b"/>
              <a:pathLst>
                <a:path w="8" h="14">
                  <a:moveTo>
                    <a:pt x="3" y="0"/>
                  </a:moveTo>
                  <a:cubicBezTo>
                    <a:pt x="2" y="4"/>
                    <a:pt x="1" y="9"/>
                    <a:pt x="0" y="14"/>
                  </a:cubicBezTo>
                  <a:cubicBezTo>
                    <a:pt x="8" y="4"/>
                    <a:pt x="8" y="4"/>
                    <a:pt x="8" y="4"/>
                  </a:cubicBezTo>
                  <a:cubicBezTo>
                    <a:pt x="6" y="3"/>
                    <a:pt x="5" y="1"/>
                    <a:pt x="3"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67" name="Freeform 62"/>
            <p:cNvSpPr>
              <a:spLocks/>
            </p:cNvSpPr>
            <p:nvPr userDrawn="1"/>
          </p:nvSpPr>
          <p:spPr bwMode="gray">
            <a:xfrm>
              <a:off x="11325225" y="3478213"/>
              <a:ext cx="160337" cy="169862"/>
            </a:xfrm>
            <a:custGeom>
              <a:avLst/>
              <a:gdLst>
                <a:gd name="T0" fmla="*/ 48 w 48"/>
                <a:gd name="T1" fmla="*/ 0 h 54"/>
                <a:gd name="T2" fmla="*/ 3 w 48"/>
                <a:gd name="T3" fmla="*/ 37 h 54"/>
                <a:gd name="T4" fmla="*/ 0 w 48"/>
                <a:gd name="T5" fmla="*/ 50 h 54"/>
                <a:gd name="T6" fmla="*/ 5 w 48"/>
                <a:gd name="T7" fmla="*/ 5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cubicBezTo>
                    <a:pt x="3" y="37"/>
                    <a:pt x="3" y="37"/>
                    <a:pt x="3" y="37"/>
                  </a:cubicBezTo>
                  <a:cubicBezTo>
                    <a:pt x="2" y="41"/>
                    <a:pt x="1" y="46"/>
                    <a:pt x="0" y="50"/>
                  </a:cubicBezTo>
                  <a:cubicBezTo>
                    <a:pt x="2" y="51"/>
                    <a:pt x="3" y="53"/>
                    <a:pt x="5" y="54"/>
                  </a:cubicBezTo>
                  <a:cubicBezTo>
                    <a:pt x="48" y="0"/>
                    <a:pt x="48" y="0"/>
                    <a:pt x="48"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68" name="Freeform 63"/>
            <p:cNvSpPr>
              <a:spLocks/>
            </p:cNvSpPr>
            <p:nvPr userDrawn="1"/>
          </p:nvSpPr>
          <p:spPr bwMode="gray">
            <a:xfrm>
              <a:off x="11217275" y="3595688"/>
              <a:ext cx="117475" cy="134937"/>
            </a:xfrm>
            <a:custGeom>
              <a:avLst/>
              <a:gdLst>
                <a:gd name="T0" fmla="*/ 35 w 35"/>
                <a:gd name="T1" fmla="*/ 0 h 43"/>
                <a:gd name="T2" fmla="*/ 18 w 35"/>
                <a:gd name="T3" fmla="*/ 14 h 43"/>
                <a:gd name="T4" fmla="*/ 18 w 35"/>
                <a:gd name="T5" fmla="*/ 14 h 43"/>
                <a:gd name="T6" fmla="*/ 0 w 35"/>
                <a:gd name="T7" fmla="*/ 28 h 43"/>
                <a:gd name="T8" fmla="*/ 16 w 35"/>
                <a:gd name="T9" fmla="*/ 43 h 43"/>
                <a:gd name="T10" fmla="*/ 19 w 35"/>
                <a:gd name="T11" fmla="*/ 39 h 43"/>
                <a:gd name="T12" fmla="*/ 19 w 35"/>
                <a:gd name="T13" fmla="*/ 39 h 43"/>
                <a:gd name="T14" fmla="*/ 29 w 35"/>
                <a:gd name="T15" fmla="*/ 27 h 43"/>
                <a:gd name="T16" fmla="*/ 32 w 35"/>
                <a:gd name="T17" fmla="*/ 13 h 43"/>
                <a:gd name="T18" fmla="*/ 35 w 3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3">
                  <a:moveTo>
                    <a:pt x="35" y="0"/>
                  </a:moveTo>
                  <a:cubicBezTo>
                    <a:pt x="18" y="14"/>
                    <a:pt x="18" y="14"/>
                    <a:pt x="18" y="14"/>
                  </a:cubicBezTo>
                  <a:cubicBezTo>
                    <a:pt x="18" y="14"/>
                    <a:pt x="18" y="14"/>
                    <a:pt x="18" y="14"/>
                  </a:cubicBezTo>
                  <a:cubicBezTo>
                    <a:pt x="0" y="28"/>
                    <a:pt x="0" y="28"/>
                    <a:pt x="0" y="28"/>
                  </a:cubicBezTo>
                  <a:cubicBezTo>
                    <a:pt x="16" y="43"/>
                    <a:pt x="16" y="43"/>
                    <a:pt x="16" y="43"/>
                  </a:cubicBezTo>
                  <a:cubicBezTo>
                    <a:pt x="19" y="39"/>
                    <a:pt x="19" y="39"/>
                    <a:pt x="19" y="39"/>
                  </a:cubicBezTo>
                  <a:cubicBezTo>
                    <a:pt x="19" y="39"/>
                    <a:pt x="19" y="39"/>
                    <a:pt x="19" y="39"/>
                  </a:cubicBezTo>
                  <a:cubicBezTo>
                    <a:pt x="29" y="27"/>
                    <a:pt x="29" y="27"/>
                    <a:pt x="29" y="27"/>
                  </a:cubicBezTo>
                  <a:cubicBezTo>
                    <a:pt x="30" y="22"/>
                    <a:pt x="31" y="17"/>
                    <a:pt x="32" y="13"/>
                  </a:cubicBezTo>
                  <a:cubicBezTo>
                    <a:pt x="33" y="9"/>
                    <a:pt x="34" y="4"/>
                    <a:pt x="35"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69" name="Freeform 64"/>
            <p:cNvSpPr>
              <a:spLocks/>
            </p:cNvSpPr>
            <p:nvPr userDrawn="1"/>
          </p:nvSpPr>
          <p:spPr bwMode="gray">
            <a:xfrm>
              <a:off x="11315700" y="3119438"/>
              <a:ext cx="42862" cy="53975"/>
            </a:xfrm>
            <a:custGeom>
              <a:avLst/>
              <a:gdLst>
                <a:gd name="T0" fmla="*/ 13 w 13"/>
                <a:gd name="T1" fmla="*/ 0 h 17"/>
                <a:gd name="T2" fmla="*/ 0 w 13"/>
                <a:gd name="T3" fmla="*/ 10 h 17"/>
                <a:gd name="T4" fmla="*/ 2 w 13"/>
                <a:gd name="T5" fmla="*/ 17 h 17"/>
                <a:gd name="T6" fmla="*/ 13 w 13"/>
                <a:gd name="T7" fmla="*/ 0 h 17"/>
              </a:gdLst>
              <a:ahLst/>
              <a:cxnLst>
                <a:cxn ang="0">
                  <a:pos x="T0" y="T1"/>
                </a:cxn>
                <a:cxn ang="0">
                  <a:pos x="T2" y="T3"/>
                </a:cxn>
                <a:cxn ang="0">
                  <a:pos x="T4" y="T5"/>
                </a:cxn>
                <a:cxn ang="0">
                  <a:pos x="T6" y="T7"/>
                </a:cxn>
              </a:cxnLst>
              <a:rect l="0" t="0" r="r" b="b"/>
              <a:pathLst>
                <a:path w="13" h="17">
                  <a:moveTo>
                    <a:pt x="13" y="0"/>
                  </a:moveTo>
                  <a:cubicBezTo>
                    <a:pt x="0" y="10"/>
                    <a:pt x="0" y="10"/>
                    <a:pt x="0" y="10"/>
                  </a:cubicBezTo>
                  <a:cubicBezTo>
                    <a:pt x="0" y="12"/>
                    <a:pt x="1" y="15"/>
                    <a:pt x="2" y="17"/>
                  </a:cubicBezTo>
                  <a:cubicBezTo>
                    <a:pt x="13" y="0"/>
                    <a:pt x="13" y="0"/>
                    <a:pt x="13"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70" name="Freeform 65"/>
            <p:cNvSpPr>
              <a:spLocks/>
            </p:cNvSpPr>
            <p:nvPr userDrawn="1"/>
          </p:nvSpPr>
          <p:spPr bwMode="gray">
            <a:xfrm>
              <a:off x="11241088" y="3151188"/>
              <a:ext cx="80962" cy="112712"/>
            </a:xfrm>
            <a:custGeom>
              <a:avLst/>
              <a:gdLst>
                <a:gd name="T0" fmla="*/ 22 w 24"/>
                <a:gd name="T1" fmla="*/ 0 h 36"/>
                <a:gd name="T2" fmla="*/ 4 w 24"/>
                <a:gd name="T3" fmla="*/ 14 h 36"/>
                <a:gd name="T4" fmla="*/ 3 w 24"/>
                <a:gd name="T5" fmla="*/ 15 h 36"/>
                <a:gd name="T6" fmla="*/ 0 w 24"/>
                <a:gd name="T7" fmla="*/ 18 h 36"/>
                <a:gd name="T8" fmla="*/ 4 w 24"/>
                <a:gd name="T9" fmla="*/ 36 h 36"/>
                <a:gd name="T10" fmla="*/ 4 w 24"/>
                <a:gd name="T11" fmla="*/ 36 h 36"/>
                <a:gd name="T12" fmla="*/ 5 w 24"/>
                <a:gd name="T13" fmla="*/ 34 h 36"/>
                <a:gd name="T14" fmla="*/ 24 w 24"/>
                <a:gd name="T15" fmla="*/ 7 h 36"/>
                <a:gd name="T16" fmla="*/ 22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2" y="0"/>
                  </a:moveTo>
                  <a:cubicBezTo>
                    <a:pt x="4" y="14"/>
                    <a:pt x="4" y="14"/>
                    <a:pt x="4" y="14"/>
                  </a:cubicBezTo>
                  <a:cubicBezTo>
                    <a:pt x="3" y="15"/>
                    <a:pt x="3" y="15"/>
                    <a:pt x="3" y="15"/>
                  </a:cubicBezTo>
                  <a:cubicBezTo>
                    <a:pt x="0" y="18"/>
                    <a:pt x="0" y="18"/>
                    <a:pt x="0" y="18"/>
                  </a:cubicBezTo>
                  <a:cubicBezTo>
                    <a:pt x="4" y="36"/>
                    <a:pt x="4" y="36"/>
                    <a:pt x="4" y="36"/>
                  </a:cubicBezTo>
                  <a:cubicBezTo>
                    <a:pt x="4" y="36"/>
                    <a:pt x="4" y="36"/>
                    <a:pt x="4" y="36"/>
                  </a:cubicBezTo>
                  <a:cubicBezTo>
                    <a:pt x="5" y="34"/>
                    <a:pt x="5" y="34"/>
                    <a:pt x="5" y="34"/>
                  </a:cubicBezTo>
                  <a:cubicBezTo>
                    <a:pt x="24" y="7"/>
                    <a:pt x="24" y="7"/>
                    <a:pt x="24" y="7"/>
                  </a:cubicBezTo>
                  <a:cubicBezTo>
                    <a:pt x="23" y="5"/>
                    <a:pt x="22" y="2"/>
                    <a:pt x="22"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71" name="Freeform 66"/>
            <p:cNvSpPr>
              <a:spLocks/>
            </p:cNvSpPr>
            <p:nvPr userDrawn="1"/>
          </p:nvSpPr>
          <p:spPr bwMode="gray">
            <a:xfrm>
              <a:off x="9136063" y="4791075"/>
              <a:ext cx="69850" cy="150812"/>
            </a:xfrm>
            <a:custGeom>
              <a:avLst/>
              <a:gdLst>
                <a:gd name="T0" fmla="*/ 19 w 21"/>
                <a:gd name="T1" fmla="*/ 0 h 48"/>
                <a:gd name="T2" fmla="*/ 10 w 21"/>
                <a:gd name="T3" fmla="*/ 1 h 48"/>
                <a:gd name="T4" fmla="*/ 2 w 21"/>
                <a:gd name="T5" fmla="*/ 0 h 48"/>
                <a:gd name="T6" fmla="*/ 0 w 21"/>
                <a:gd name="T7" fmla="*/ 48 h 48"/>
                <a:gd name="T8" fmla="*/ 21 w 21"/>
                <a:gd name="T9" fmla="*/ 48 h 48"/>
                <a:gd name="T10" fmla="*/ 19 w 21"/>
                <a:gd name="T11" fmla="*/ 0 h 48"/>
              </a:gdLst>
              <a:ahLst/>
              <a:cxnLst>
                <a:cxn ang="0">
                  <a:pos x="T0" y="T1"/>
                </a:cxn>
                <a:cxn ang="0">
                  <a:pos x="T2" y="T3"/>
                </a:cxn>
                <a:cxn ang="0">
                  <a:pos x="T4" y="T5"/>
                </a:cxn>
                <a:cxn ang="0">
                  <a:pos x="T6" y="T7"/>
                </a:cxn>
                <a:cxn ang="0">
                  <a:pos x="T8" y="T9"/>
                </a:cxn>
                <a:cxn ang="0">
                  <a:pos x="T10" y="T11"/>
                </a:cxn>
              </a:cxnLst>
              <a:rect l="0" t="0" r="r" b="b"/>
              <a:pathLst>
                <a:path w="21" h="48">
                  <a:moveTo>
                    <a:pt x="19" y="0"/>
                  </a:moveTo>
                  <a:cubicBezTo>
                    <a:pt x="16" y="0"/>
                    <a:pt x="13" y="1"/>
                    <a:pt x="10" y="1"/>
                  </a:cubicBezTo>
                  <a:cubicBezTo>
                    <a:pt x="8" y="1"/>
                    <a:pt x="5" y="0"/>
                    <a:pt x="2" y="0"/>
                  </a:cubicBezTo>
                  <a:cubicBezTo>
                    <a:pt x="0" y="48"/>
                    <a:pt x="0" y="48"/>
                    <a:pt x="0" y="48"/>
                  </a:cubicBezTo>
                  <a:cubicBezTo>
                    <a:pt x="21" y="48"/>
                    <a:pt x="21" y="48"/>
                    <a:pt x="21" y="48"/>
                  </a:cubicBezTo>
                  <a:cubicBezTo>
                    <a:pt x="19" y="0"/>
                    <a:pt x="19" y="0"/>
                    <a:pt x="19"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72" name="Freeform 67"/>
            <p:cNvSpPr>
              <a:spLocks/>
            </p:cNvSpPr>
            <p:nvPr userDrawn="1"/>
          </p:nvSpPr>
          <p:spPr bwMode="gray">
            <a:xfrm>
              <a:off x="8974138" y="4186238"/>
              <a:ext cx="388937" cy="579437"/>
            </a:xfrm>
            <a:custGeom>
              <a:avLst/>
              <a:gdLst>
                <a:gd name="T0" fmla="*/ 58 w 116"/>
                <a:gd name="T1" fmla="*/ 0 h 184"/>
                <a:gd name="T2" fmla="*/ 0 w 116"/>
                <a:gd name="T3" fmla="*/ 134 h 184"/>
                <a:gd name="T4" fmla="*/ 28 w 116"/>
                <a:gd name="T5" fmla="*/ 184 h 184"/>
                <a:gd name="T6" fmla="*/ 50 w 116"/>
                <a:gd name="T7" fmla="*/ 165 h 184"/>
                <a:gd name="T8" fmla="*/ 14 w 116"/>
                <a:gd name="T9" fmla="*/ 124 h 184"/>
                <a:gd name="T10" fmla="*/ 52 w 116"/>
                <a:gd name="T11" fmla="*/ 155 h 184"/>
                <a:gd name="T12" fmla="*/ 53 w 116"/>
                <a:gd name="T13" fmla="*/ 123 h 184"/>
                <a:gd name="T14" fmla="*/ 23 w 116"/>
                <a:gd name="T15" fmla="*/ 87 h 184"/>
                <a:gd name="T16" fmla="*/ 54 w 116"/>
                <a:gd name="T17" fmla="*/ 111 h 184"/>
                <a:gd name="T18" fmla="*/ 55 w 116"/>
                <a:gd name="T19" fmla="*/ 79 h 184"/>
                <a:gd name="T20" fmla="*/ 42 w 116"/>
                <a:gd name="T21" fmla="*/ 61 h 184"/>
                <a:gd name="T22" fmla="*/ 56 w 116"/>
                <a:gd name="T23" fmla="*/ 69 h 184"/>
                <a:gd name="T24" fmla="*/ 58 w 116"/>
                <a:gd name="T25" fmla="*/ 13 h 184"/>
                <a:gd name="T26" fmla="*/ 62 w 116"/>
                <a:gd name="T27" fmla="*/ 88 h 184"/>
                <a:gd name="T28" fmla="*/ 81 w 116"/>
                <a:gd name="T29" fmla="*/ 75 h 184"/>
                <a:gd name="T30" fmla="*/ 63 w 116"/>
                <a:gd name="T31" fmla="*/ 97 h 184"/>
                <a:gd name="T32" fmla="*/ 64 w 116"/>
                <a:gd name="T33" fmla="*/ 121 h 184"/>
                <a:gd name="T34" fmla="*/ 91 w 116"/>
                <a:gd name="T35" fmla="*/ 100 h 184"/>
                <a:gd name="T36" fmla="*/ 64 w 116"/>
                <a:gd name="T37" fmla="*/ 131 h 184"/>
                <a:gd name="T38" fmla="*/ 65 w 116"/>
                <a:gd name="T39" fmla="*/ 153 h 184"/>
                <a:gd name="T40" fmla="*/ 116 w 116"/>
                <a:gd name="T41" fmla="*/ 118 h 184"/>
                <a:gd name="T42" fmla="*/ 58 w 116"/>
                <a:gd name="T4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84">
                  <a:moveTo>
                    <a:pt x="58" y="0"/>
                  </a:moveTo>
                  <a:cubicBezTo>
                    <a:pt x="58" y="0"/>
                    <a:pt x="0" y="88"/>
                    <a:pt x="0" y="134"/>
                  </a:cubicBezTo>
                  <a:cubicBezTo>
                    <a:pt x="0" y="155"/>
                    <a:pt x="11" y="174"/>
                    <a:pt x="28" y="184"/>
                  </a:cubicBezTo>
                  <a:cubicBezTo>
                    <a:pt x="36" y="178"/>
                    <a:pt x="43" y="171"/>
                    <a:pt x="50" y="165"/>
                  </a:cubicBezTo>
                  <a:cubicBezTo>
                    <a:pt x="14" y="124"/>
                    <a:pt x="14" y="124"/>
                    <a:pt x="14" y="124"/>
                  </a:cubicBezTo>
                  <a:cubicBezTo>
                    <a:pt x="52" y="155"/>
                    <a:pt x="52" y="155"/>
                    <a:pt x="52" y="155"/>
                  </a:cubicBezTo>
                  <a:cubicBezTo>
                    <a:pt x="53" y="123"/>
                    <a:pt x="53" y="123"/>
                    <a:pt x="53" y="123"/>
                  </a:cubicBezTo>
                  <a:cubicBezTo>
                    <a:pt x="23" y="87"/>
                    <a:pt x="23" y="87"/>
                    <a:pt x="23" y="87"/>
                  </a:cubicBezTo>
                  <a:cubicBezTo>
                    <a:pt x="54" y="111"/>
                    <a:pt x="54" y="111"/>
                    <a:pt x="54" y="111"/>
                  </a:cubicBezTo>
                  <a:cubicBezTo>
                    <a:pt x="55" y="79"/>
                    <a:pt x="55" y="79"/>
                    <a:pt x="55" y="79"/>
                  </a:cubicBezTo>
                  <a:cubicBezTo>
                    <a:pt x="42" y="61"/>
                    <a:pt x="42" y="61"/>
                    <a:pt x="42" y="61"/>
                  </a:cubicBezTo>
                  <a:cubicBezTo>
                    <a:pt x="56" y="69"/>
                    <a:pt x="56" y="69"/>
                    <a:pt x="56" y="69"/>
                  </a:cubicBezTo>
                  <a:cubicBezTo>
                    <a:pt x="58" y="13"/>
                    <a:pt x="58" y="13"/>
                    <a:pt x="58" y="13"/>
                  </a:cubicBezTo>
                  <a:cubicBezTo>
                    <a:pt x="62" y="88"/>
                    <a:pt x="62" y="88"/>
                    <a:pt x="62" y="88"/>
                  </a:cubicBezTo>
                  <a:cubicBezTo>
                    <a:pt x="81" y="75"/>
                    <a:pt x="81" y="75"/>
                    <a:pt x="81" y="75"/>
                  </a:cubicBezTo>
                  <a:cubicBezTo>
                    <a:pt x="63" y="97"/>
                    <a:pt x="63" y="97"/>
                    <a:pt x="63" y="97"/>
                  </a:cubicBezTo>
                  <a:cubicBezTo>
                    <a:pt x="64" y="121"/>
                    <a:pt x="64" y="121"/>
                    <a:pt x="64" y="121"/>
                  </a:cubicBezTo>
                  <a:cubicBezTo>
                    <a:pt x="91" y="100"/>
                    <a:pt x="91" y="100"/>
                    <a:pt x="91" y="100"/>
                  </a:cubicBezTo>
                  <a:cubicBezTo>
                    <a:pt x="64" y="131"/>
                    <a:pt x="64" y="131"/>
                    <a:pt x="64" y="131"/>
                  </a:cubicBezTo>
                  <a:cubicBezTo>
                    <a:pt x="65" y="153"/>
                    <a:pt x="65" y="153"/>
                    <a:pt x="65" y="153"/>
                  </a:cubicBezTo>
                  <a:cubicBezTo>
                    <a:pt x="81" y="141"/>
                    <a:pt x="98" y="129"/>
                    <a:pt x="116" y="118"/>
                  </a:cubicBezTo>
                  <a:cubicBezTo>
                    <a:pt x="106" y="70"/>
                    <a:pt x="58" y="0"/>
                    <a:pt x="58" y="0"/>
                  </a:cubicBezTo>
                </a:path>
              </a:pathLst>
            </a:custGeom>
            <a:solidFill>
              <a:srgbClr val="8FC2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73" name="Freeform 68"/>
            <p:cNvSpPr>
              <a:spLocks noEditPoints="1"/>
            </p:cNvSpPr>
            <p:nvPr userDrawn="1"/>
          </p:nvSpPr>
          <p:spPr bwMode="gray">
            <a:xfrm>
              <a:off x="9067800" y="4557713"/>
              <a:ext cx="298450" cy="233362"/>
            </a:xfrm>
            <a:custGeom>
              <a:avLst/>
              <a:gdLst>
                <a:gd name="T0" fmla="*/ 22 w 89"/>
                <a:gd name="T1" fmla="*/ 47 h 74"/>
                <a:gd name="T2" fmla="*/ 0 w 89"/>
                <a:gd name="T3" fmla="*/ 66 h 74"/>
                <a:gd name="T4" fmla="*/ 22 w 89"/>
                <a:gd name="T5" fmla="*/ 74 h 74"/>
                <a:gd name="T6" fmla="*/ 23 w 89"/>
                <a:gd name="T7" fmla="*/ 48 h 74"/>
                <a:gd name="T8" fmla="*/ 22 w 89"/>
                <a:gd name="T9" fmla="*/ 47 h 74"/>
                <a:gd name="T10" fmla="*/ 88 w 89"/>
                <a:gd name="T11" fmla="*/ 0 h 74"/>
                <a:gd name="T12" fmla="*/ 37 w 89"/>
                <a:gd name="T13" fmla="*/ 35 h 74"/>
                <a:gd name="T14" fmla="*/ 38 w 89"/>
                <a:gd name="T15" fmla="*/ 49 h 74"/>
                <a:gd name="T16" fmla="*/ 72 w 89"/>
                <a:gd name="T17" fmla="*/ 21 h 74"/>
                <a:gd name="T18" fmla="*/ 38 w 89"/>
                <a:gd name="T19" fmla="*/ 59 h 74"/>
                <a:gd name="T20" fmla="*/ 39 w 89"/>
                <a:gd name="T21" fmla="*/ 74 h 74"/>
                <a:gd name="T22" fmla="*/ 89 w 89"/>
                <a:gd name="T23" fmla="*/ 16 h 74"/>
                <a:gd name="T24" fmla="*/ 88 w 89"/>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74">
                  <a:moveTo>
                    <a:pt x="22" y="47"/>
                  </a:moveTo>
                  <a:cubicBezTo>
                    <a:pt x="15" y="53"/>
                    <a:pt x="8" y="60"/>
                    <a:pt x="0" y="66"/>
                  </a:cubicBezTo>
                  <a:cubicBezTo>
                    <a:pt x="7" y="70"/>
                    <a:pt x="14" y="73"/>
                    <a:pt x="22" y="74"/>
                  </a:cubicBezTo>
                  <a:cubicBezTo>
                    <a:pt x="23" y="48"/>
                    <a:pt x="23" y="48"/>
                    <a:pt x="23" y="48"/>
                  </a:cubicBezTo>
                  <a:cubicBezTo>
                    <a:pt x="22" y="47"/>
                    <a:pt x="22" y="47"/>
                    <a:pt x="22" y="47"/>
                  </a:cubicBezTo>
                  <a:moveTo>
                    <a:pt x="88" y="0"/>
                  </a:moveTo>
                  <a:cubicBezTo>
                    <a:pt x="70" y="11"/>
                    <a:pt x="53" y="23"/>
                    <a:pt x="37" y="35"/>
                  </a:cubicBezTo>
                  <a:cubicBezTo>
                    <a:pt x="38" y="49"/>
                    <a:pt x="38" y="49"/>
                    <a:pt x="38" y="49"/>
                  </a:cubicBezTo>
                  <a:cubicBezTo>
                    <a:pt x="72" y="21"/>
                    <a:pt x="72" y="21"/>
                    <a:pt x="72" y="21"/>
                  </a:cubicBezTo>
                  <a:cubicBezTo>
                    <a:pt x="38" y="59"/>
                    <a:pt x="38" y="59"/>
                    <a:pt x="38" y="59"/>
                  </a:cubicBezTo>
                  <a:cubicBezTo>
                    <a:pt x="39" y="74"/>
                    <a:pt x="39" y="74"/>
                    <a:pt x="39" y="74"/>
                  </a:cubicBezTo>
                  <a:cubicBezTo>
                    <a:pt x="68" y="70"/>
                    <a:pt x="89" y="45"/>
                    <a:pt x="89" y="16"/>
                  </a:cubicBezTo>
                  <a:cubicBezTo>
                    <a:pt x="89" y="11"/>
                    <a:pt x="89" y="6"/>
                    <a:pt x="88" y="0"/>
                  </a:cubicBezTo>
                </a:path>
              </a:pathLst>
            </a:custGeom>
            <a:solidFill>
              <a:srgbClr val="89C1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74" name="Freeform 69"/>
            <p:cNvSpPr>
              <a:spLocks/>
            </p:cNvSpPr>
            <p:nvPr userDrawn="1"/>
          </p:nvSpPr>
          <p:spPr bwMode="gray">
            <a:xfrm>
              <a:off x="9142413" y="4227513"/>
              <a:ext cx="57150" cy="566737"/>
            </a:xfrm>
            <a:custGeom>
              <a:avLst/>
              <a:gdLst>
                <a:gd name="T0" fmla="*/ 8 w 17"/>
                <a:gd name="T1" fmla="*/ 0 h 180"/>
                <a:gd name="T2" fmla="*/ 6 w 17"/>
                <a:gd name="T3" fmla="*/ 56 h 180"/>
                <a:gd name="T4" fmla="*/ 10 w 17"/>
                <a:gd name="T5" fmla="*/ 58 h 180"/>
                <a:gd name="T6" fmla="*/ 6 w 17"/>
                <a:gd name="T7" fmla="*/ 67 h 180"/>
                <a:gd name="T8" fmla="*/ 5 w 17"/>
                <a:gd name="T9" fmla="*/ 66 h 180"/>
                <a:gd name="T10" fmla="*/ 4 w 17"/>
                <a:gd name="T11" fmla="*/ 98 h 180"/>
                <a:gd name="T12" fmla="*/ 7 w 17"/>
                <a:gd name="T13" fmla="*/ 101 h 180"/>
                <a:gd name="T14" fmla="*/ 6 w 17"/>
                <a:gd name="T15" fmla="*/ 112 h 180"/>
                <a:gd name="T16" fmla="*/ 3 w 17"/>
                <a:gd name="T17" fmla="*/ 110 h 180"/>
                <a:gd name="T18" fmla="*/ 2 w 17"/>
                <a:gd name="T19" fmla="*/ 142 h 180"/>
                <a:gd name="T20" fmla="*/ 6 w 17"/>
                <a:gd name="T21" fmla="*/ 145 h 180"/>
                <a:gd name="T22" fmla="*/ 6 w 17"/>
                <a:gd name="T23" fmla="*/ 158 h 180"/>
                <a:gd name="T24" fmla="*/ 1 w 17"/>
                <a:gd name="T25" fmla="*/ 153 h 180"/>
                <a:gd name="T26" fmla="*/ 0 w 17"/>
                <a:gd name="T27" fmla="*/ 179 h 180"/>
                <a:gd name="T28" fmla="*/ 8 w 17"/>
                <a:gd name="T29" fmla="*/ 180 h 180"/>
                <a:gd name="T30" fmla="*/ 17 w 17"/>
                <a:gd name="T31" fmla="*/ 179 h 180"/>
                <a:gd name="T32" fmla="*/ 16 w 17"/>
                <a:gd name="T33" fmla="*/ 164 h 180"/>
                <a:gd name="T34" fmla="*/ 8 w 17"/>
                <a:gd name="T35" fmla="*/ 173 h 180"/>
                <a:gd name="T36" fmla="*/ 8 w 17"/>
                <a:gd name="T37" fmla="*/ 161 h 180"/>
                <a:gd name="T38" fmla="*/ 16 w 17"/>
                <a:gd name="T39" fmla="*/ 154 h 180"/>
                <a:gd name="T40" fmla="*/ 15 w 17"/>
                <a:gd name="T41" fmla="*/ 140 h 180"/>
                <a:gd name="T42" fmla="*/ 14 w 17"/>
                <a:gd name="T43" fmla="*/ 118 h 180"/>
                <a:gd name="T44" fmla="*/ 8 w 17"/>
                <a:gd name="T45" fmla="*/ 125 h 180"/>
                <a:gd name="T46" fmla="*/ 7 w 17"/>
                <a:gd name="T47" fmla="*/ 114 h 180"/>
                <a:gd name="T48" fmla="*/ 14 w 17"/>
                <a:gd name="T49" fmla="*/ 108 h 180"/>
                <a:gd name="T50" fmla="*/ 13 w 17"/>
                <a:gd name="T51" fmla="*/ 84 h 180"/>
                <a:gd name="T52" fmla="*/ 8 w 17"/>
                <a:gd name="T53" fmla="*/ 89 h 180"/>
                <a:gd name="T54" fmla="*/ 6 w 17"/>
                <a:gd name="T55" fmla="*/ 80 h 180"/>
                <a:gd name="T56" fmla="*/ 12 w 17"/>
                <a:gd name="T57" fmla="*/ 75 h 180"/>
                <a:gd name="T58" fmla="*/ 8 w 17"/>
                <a:gd name="T5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180">
                  <a:moveTo>
                    <a:pt x="8" y="0"/>
                  </a:moveTo>
                  <a:cubicBezTo>
                    <a:pt x="6" y="56"/>
                    <a:pt x="6" y="56"/>
                    <a:pt x="6" y="56"/>
                  </a:cubicBezTo>
                  <a:cubicBezTo>
                    <a:pt x="10" y="58"/>
                    <a:pt x="10" y="58"/>
                    <a:pt x="10" y="58"/>
                  </a:cubicBezTo>
                  <a:cubicBezTo>
                    <a:pt x="6" y="67"/>
                    <a:pt x="6" y="67"/>
                    <a:pt x="6" y="67"/>
                  </a:cubicBezTo>
                  <a:cubicBezTo>
                    <a:pt x="5" y="66"/>
                    <a:pt x="5" y="66"/>
                    <a:pt x="5" y="66"/>
                  </a:cubicBezTo>
                  <a:cubicBezTo>
                    <a:pt x="4" y="98"/>
                    <a:pt x="4" y="98"/>
                    <a:pt x="4" y="98"/>
                  </a:cubicBezTo>
                  <a:cubicBezTo>
                    <a:pt x="7" y="101"/>
                    <a:pt x="7" y="101"/>
                    <a:pt x="7" y="101"/>
                  </a:cubicBezTo>
                  <a:cubicBezTo>
                    <a:pt x="6" y="112"/>
                    <a:pt x="6" y="112"/>
                    <a:pt x="6" y="112"/>
                  </a:cubicBezTo>
                  <a:cubicBezTo>
                    <a:pt x="3" y="110"/>
                    <a:pt x="3" y="110"/>
                    <a:pt x="3" y="110"/>
                  </a:cubicBezTo>
                  <a:cubicBezTo>
                    <a:pt x="2" y="142"/>
                    <a:pt x="2" y="142"/>
                    <a:pt x="2" y="142"/>
                  </a:cubicBezTo>
                  <a:cubicBezTo>
                    <a:pt x="6" y="145"/>
                    <a:pt x="6" y="145"/>
                    <a:pt x="6" y="145"/>
                  </a:cubicBezTo>
                  <a:cubicBezTo>
                    <a:pt x="6" y="158"/>
                    <a:pt x="6" y="158"/>
                    <a:pt x="6" y="158"/>
                  </a:cubicBezTo>
                  <a:cubicBezTo>
                    <a:pt x="1" y="153"/>
                    <a:pt x="1" y="153"/>
                    <a:pt x="1" y="153"/>
                  </a:cubicBezTo>
                  <a:cubicBezTo>
                    <a:pt x="0" y="179"/>
                    <a:pt x="0" y="179"/>
                    <a:pt x="0" y="179"/>
                  </a:cubicBezTo>
                  <a:cubicBezTo>
                    <a:pt x="3" y="179"/>
                    <a:pt x="6" y="180"/>
                    <a:pt x="8" y="180"/>
                  </a:cubicBezTo>
                  <a:cubicBezTo>
                    <a:pt x="11" y="180"/>
                    <a:pt x="14" y="179"/>
                    <a:pt x="17" y="179"/>
                  </a:cubicBezTo>
                  <a:cubicBezTo>
                    <a:pt x="16" y="164"/>
                    <a:pt x="16" y="164"/>
                    <a:pt x="16" y="164"/>
                  </a:cubicBezTo>
                  <a:cubicBezTo>
                    <a:pt x="8" y="173"/>
                    <a:pt x="8" y="173"/>
                    <a:pt x="8" y="173"/>
                  </a:cubicBezTo>
                  <a:cubicBezTo>
                    <a:pt x="8" y="161"/>
                    <a:pt x="8" y="161"/>
                    <a:pt x="8" y="161"/>
                  </a:cubicBezTo>
                  <a:cubicBezTo>
                    <a:pt x="16" y="154"/>
                    <a:pt x="16" y="154"/>
                    <a:pt x="16" y="154"/>
                  </a:cubicBezTo>
                  <a:cubicBezTo>
                    <a:pt x="15" y="140"/>
                    <a:pt x="15" y="140"/>
                    <a:pt x="15" y="140"/>
                  </a:cubicBezTo>
                  <a:cubicBezTo>
                    <a:pt x="14" y="118"/>
                    <a:pt x="14" y="118"/>
                    <a:pt x="14" y="118"/>
                  </a:cubicBezTo>
                  <a:cubicBezTo>
                    <a:pt x="8" y="125"/>
                    <a:pt x="8" y="125"/>
                    <a:pt x="8" y="125"/>
                  </a:cubicBezTo>
                  <a:cubicBezTo>
                    <a:pt x="7" y="114"/>
                    <a:pt x="7" y="114"/>
                    <a:pt x="7" y="114"/>
                  </a:cubicBezTo>
                  <a:cubicBezTo>
                    <a:pt x="14" y="108"/>
                    <a:pt x="14" y="108"/>
                    <a:pt x="14" y="108"/>
                  </a:cubicBezTo>
                  <a:cubicBezTo>
                    <a:pt x="13" y="84"/>
                    <a:pt x="13" y="84"/>
                    <a:pt x="13" y="84"/>
                  </a:cubicBezTo>
                  <a:cubicBezTo>
                    <a:pt x="8" y="89"/>
                    <a:pt x="8" y="89"/>
                    <a:pt x="8" y="89"/>
                  </a:cubicBezTo>
                  <a:cubicBezTo>
                    <a:pt x="6" y="80"/>
                    <a:pt x="6" y="80"/>
                    <a:pt x="6" y="80"/>
                  </a:cubicBezTo>
                  <a:cubicBezTo>
                    <a:pt x="12" y="75"/>
                    <a:pt x="12" y="75"/>
                    <a:pt x="12" y="75"/>
                  </a:cubicBezTo>
                  <a:cubicBezTo>
                    <a:pt x="8" y="0"/>
                    <a:pt x="8" y="0"/>
                    <a:pt x="8" y="0"/>
                  </a:cubicBezTo>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75" name="Freeform 70"/>
            <p:cNvSpPr>
              <a:spLocks/>
            </p:cNvSpPr>
            <p:nvPr userDrawn="1"/>
          </p:nvSpPr>
          <p:spPr bwMode="gray">
            <a:xfrm>
              <a:off x="9169400" y="4624388"/>
              <a:ext cx="141287" cy="147637"/>
            </a:xfrm>
            <a:custGeom>
              <a:avLst/>
              <a:gdLst>
                <a:gd name="T0" fmla="*/ 89 w 89"/>
                <a:gd name="T1" fmla="*/ 0 h 93"/>
                <a:gd name="T2" fmla="*/ 17 w 89"/>
                <a:gd name="T3" fmla="*/ 56 h 93"/>
                <a:gd name="T4" fmla="*/ 0 w 89"/>
                <a:gd name="T5" fmla="*/ 69 h 93"/>
                <a:gd name="T6" fmla="*/ 0 w 89"/>
                <a:gd name="T7" fmla="*/ 93 h 93"/>
                <a:gd name="T8" fmla="*/ 17 w 89"/>
                <a:gd name="T9" fmla="*/ 75 h 93"/>
                <a:gd name="T10" fmla="*/ 89 w 89"/>
                <a:gd name="T11" fmla="*/ 0 h 93"/>
              </a:gdLst>
              <a:ahLst/>
              <a:cxnLst>
                <a:cxn ang="0">
                  <a:pos x="T0" y="T1"/>
                </a:cxn>
                <a:cxn ang="0">
                  <a:pos x="T2" y="T3"/>
                </a:cxn>
                <a:cxn ang="0">
                  <a:pos x="T4" y="T5"/>
                </a:cxn>
                <a:cxn ang="0">
                  <a:pos x="T6" y="T7"/>
                </a:cxn>
                <a:cxn ang="0">
                  <a:pos x="T8" y="T9"/>
                </a:cxn>
                <a:cxn ang="0">
                  <a:pos x="T10" y="T11"/>
                </a:cxn>
              </a:cxnLst>
              <a:rect l="0" t="0" r="r" b="b"/>
              <a:pathLst>
                <a:path w="89" h="93">
                  <a:moveTo>
                    <a:pt x="89" y="0"/>
                  </a:moveTo>
                  <a:lnTo>
                    <a:pt x="17" y="56"/>
                  </a:lnTo>
                  <a:lnTo>
                    <a:pt x="0" y="69"/>
                  </a:lnTo>
                  <a:lnTo>
                    <a:pt x="0" y="93"/>
                  </a:lnTo>
                  <a:lnTo>
                    <a:pt x="17" y="75"/>
                  </a:lnTo>
                  <a:lnTo>
                    <a:pt x="89"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76" name="Freeform 71"/>
            <p:cNvSpPr>
              <a:spLocks/>
            </p:cNvSpPr>
            <p:nvPr userDrawn="1"/>
          </p:nvSpPr>
          <p:spPr bwMode="gray">
            <a:xfrm>
              <a:off x="9169400" y="4624388"/>
              <a:ext cx="141287" cy="147637"/>
            </a:xfrm>
            <a:custGeom>
              <a:avLst/>
              <a:gdLst>
                <a:gd name="T0" fmla="*/ 89 w 89"/>
                <a:gd name="T1" fmla="*/ 0 h 93"/>
                <a:gd name="T2" fmla="*/ 17 w 89"/>
                <a:gd name="T3" fmla="*/ 56 h 93"/>
                <a:gd name="T4" fmla="*/ 0 w 89"/>
                <a:gd name="T5" fmla="*/ 69 h 93"/>
                <a:gd name="T6" fmla="*/ 0 w 89"/>
                <a:gd name="T7" fmla="*/ 93 h 93"/>
                <a:gd name="T8" fmla="*/ 17 w 89"/>
                <a:gd name="T9" fmla="*/ 75 h 93"/>
                <a:gd name="T10" fmla="*/ 89 w 89"/>
                <a:gd name="T11" fmla="*/ 0 h 93"/>
              </a:gdLst>
              <a:ahLst/>
              <a:cxnLst>
                <a:cxn ang="0">
                  <a:pos x="T0" y="T1"/>
                </a:cxn>
                <a:cxn ang="0">
                  <a:pos x="T2" y="T3"/>
                </a:cxn>
                <a:cxn ang="0">
                  <a:pos x="T4" y="T5"/>
                </a:cxn>
                <a:cxn ang="0">
                  <a:pos x="T6" y="T7"/>
                </a:cxn>
                <a:cxn ang="0">
                  <a:pos x="T8" y="T9"/>
                </a:cxn>
                <a:cxn ang="0">
                  <a:pos x="T10" y="T11"/>
                </a:cxn>
              </a:cxnLst>
              <a:rect l="0" t="0" r="r" b="b"/>
              <a:pathLst>
                <a:path w="89" h="93">
                  <a:moveTo>
                    <a:pt x="89" y="0"/>
                  </a:moveTo>
                  <a:lnTo>
                    <a:pt x="17" y="56"/>
                  </a:lnTo>
                  <a:lnTo>
                    <a:pt x="0" y="69"/>
                  </a:lnTo>
                  <a:lnTo>
                    <a:pt x="0" y="93"/>
                  </a:lnTo>
                  <a:lnTo>
                    <a:pt x="17" y="75"/>
                  </a:lnTo>
                  <a:lnTo>
                    <a:pt x="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77" name="Freeform 72"/>
            <p:cNvSpPr>
              <a:spLocks/>
            </p:cNvSpPr>
            <p:nvPr userDrawn="1"/>
          </p:nvSpPr>
          <p:spPr bwMode="gray">
            <a:xfrm>
              <a:off x="9166225" y="4502150"/>
              <a:ext cx="114300" cy="119062"/>
            </a:xfrm>
            <a:custGeom>
              <a:avLst/>
              <a:gdLst>
                <a:gd name="T0" fmla="*/ 72 w 72"/>
                <a:gd name="T1" fmla="*/ 0 h 75"/>
                <a:gd name="T2" fmla="*/ 15 w 72"/>
                <a:gd name="T3" fmla="*/ 41 h 75"/>
                <a:gd name="T4" fmla="*/ 0 w 72"/>
                <a:gd name="T5" fmla="*/ 53 h 75"/>
                <a:gd name="T6" fmla="*/ 2 w 72"/>
                <a:gd name="T7" fmla="*/ 75 h 75"/>
                <a:gd name="T8" fmla="*/ 15 w 72"/>
                <a:gd name="T9" fmla="*/ 61 h 75"/>
                <a:gd name="T10" fmla="*/ 72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72" y="0"/>
                  </a:moveTo>
                  <a:lnTo>
                    <a:pt x="15" y="41"/>
                  </a:lnTo>
                  <a:lnTo>
                    <a:pt x="0" y="53"/>
                  </a:lnTo>
                  <a:lnTo>
                    <a:pt x="2" y="75"/>
                  </a:lnTo>
                  <a:lnTo>
                    <a:pt x="15" y="61"/>
                  </a:lnTo>
                  <a:lnTo>
                    <a:pt x="72"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78" name="Freeform 73"/>
            <p:cNvSpPr>
              <a:spLocks/>
            </p:cNvSpPr>
            <p:nvPr userDrawn="1"/>
          </p:nvSpPr>
          <p:spPr bwMode="gray">
            <a:xfrm>
              <a:off x="9166225" y="4502150"/>
              <a:ext cx="114300" cy="119062"/>
            </a:xfrm>
            <a:custGeom>
              <a:avLst/>
              <a:gdLst>
                <a:gd name="T0" fmla="*/ 72 w 72"/>
                <a:gd name="T1" fmla="*/ 0 h 75"/>
                <a:gd name="T2" fmla="*/ 15 w 72"/>
                <a:gd name="T3" fmla="*/ 41 h 75"/>
                <a:gd name="T4" fmla="*/ 0 w 72"/>
                <a:gd name="T5" fmla="*/ 53 h 75"/>
                <a:gd name="T6" fmla="*/ 2 w 72"/>
                <a:gd name="T7" fmla="*/ 75 h 75"/>
                <a:gd name="T8" fmla="*/ 15 w 72"/>
                <a:gd name="T9" fmla="*/ 61 h 75"/>
                <a:gd name="T10" fmla="*/ 72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72" y="0"/>
                  </a:moveTo>
                  <a:lnTo>
                    <a:pt x="15" y="41"/>
                  </a:lnTo>
                  <a:lnTo>
                    <a:pt x="0" y="53"/>
                  </a:lnTo>
                  <a:lnTo>
                    <a:pt x="2" y="75"/>
                  </a:lnTo>
                  <a:lnTo>
                    <a:pt x="15" y="61"/>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79" name="Freeform 74"/>
            <p:cNvSpPr>
              <a:spLocks/>
            </p:cNvSpPr>
            <p:nvPr userDrawn="1"/>
          </p:nvSpPr>
          <p:spPr bwMode="gray">
            <a:xfrm>
              <a:off x="9163050" y="4422775"/>
              <a:ext cx="82550" cy="85725"/>
            </a:xfrm>
            <a:custGeom>
              <a:avLst/>
              <a:gdLst>
                <a:gd name="T0" fmla="*/ 52 w 52"/>
                <a:gd name="T1" fmla="*/ 0 h 54"/>
                <a:gd name="T2" fmla="*/ 12 w 52"/>
                <a:gd name="T3" fmla="*/ 26 h 54"/>
                <a:gd name="T4" fmla="*/ 0 w 52"/>
                <a:gd name="T5" fmla="*/ 36 h 54"/>
                <a:gd name="T6" fmla="*/ 4 w 52"/>
                <a:gd name="T7" fmla="*/ 54 h 54"/>
                <a:gd name="T8" fmla="*/ 14 w 52"/>
                <a:gd name="T9" fmla="*/ 44 h 54"/>
                <a:gd name="T10" fmla="*/ 52 w 52"/>
                <a:gd name="T11" fmla="*/ 0 h 54"/>
              </a:gdLst>
              <a:ahLst/>
              <a:cxnLst>
                <a:cxn ang="0">
                  <a:pos x="T0" y="T1"/>
                </a:cxn>
                <a:cxn ang="0">
                  <a:pos x="T2" y="T3"/>
                </a:cxn>
                <a:cxn ang="0">
                  <a:pos x="T4" y="T5"/>
                </a:cxn>
                <a:cxn ang="0">
                  <a:pos x="T6" y="T7"/>
                </a:cxn>
                <a:cxn ang="0">
                  <a:pos x="T8" y="T9"/>
                </a:cxn>
                <a:cxn ang="0">
                  <a:pos x="T10" y="T11"/>
                </a:cxn>
              </a:cxnLst>
              <a:rect l="0" t="0" r="r" b="b"/>
              <a:pathLst>
                <a:path w="52" h="54">
                  <a:moveTo>
                    <a:pt x="52" y="0"/>
                  </a:moveTo>
                  <a:lnTo>
                    <a:pt x="12" y="26"/>
                  </a:lnTo>
                  <a:lnTo>
                    <a:pt x="0" y="36"/>
                  </a:lnTo>
                  <a:lnTo>
                    <a:pt x="4" y="54"/>
                  </a:lnTo>
                  <a:lnTo>
                    <a:pt x="14" y="44"/>
                  </a:lnTo>
                  <a:lnTo>
                    <a:pt x="52"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80" name="Freeform 75"/>
            <p:cNvSpPr>
              <a:spLocks/>
            </p:cNvSpPr>
            <p:nvPr userDrawn="1"/>
          </p:nvSpPr>
          <p:spPr bwMode="gray">
            <a:xfrm>
              <a:off x="9163050" y="4422775"/>
              <a:ext cx="82550" cy="85725"/>
            </a:xfrm>
            <a:custGeom>
              <a:avLst/>
              <a:gdLst>
                <a:gd name="T0" fmla="*/ 52 w 52"/>
                <a:gd name="T1" fmla="*/ 0 h 54"/>
                <a:gd name="T2" fmla="*/ 12 w 52"/>
                <a:gd name="T3" fmla="*/ 26 h 54"/>
                <a:gd name="T4" fmla="*/ 0 w 52"/>
                <a:gd name="T5" fmla="*/ 36 h 54"/>
                <a:gd name="T6" fmla="*/ 4 w 52"/>
                <a:gd name="T7" fmla="*/ 54 h 54"/>
                <a:gd name="T8" fmla="*/ 14 w 52"/>
                <a:gd name="T9" fmla="*/ 44 h 54"/>
                <a:gd name="T10" fmla="*/ 52 w 52"/>
                <a:gd name="T11" fmla="*/ 0 h 54"/>
              </a:gdLst>
              <a:ahLst/>
              <a:cxnLst>
                <a:cxn ang="0">
                  <a:pos x="T0" y="T1"/>
                </a:cxn>
                <a:cxn ang="0">
                  <a:pos x="T2" y="T3"/>
                </a:cxn>
                <a:cxn ang="0">
                  <a:pos x="T4" y="T5"/>
                </a:cxn>
                <a:cxn ang="0">
                  <a:pos x="T6" y="T7"/>
                </a:cxn>
                <a:cxn ang="0">
                  <a:pos x="T8" y="T9"/>
                </a:cxn>
                <a:cxn ang="0">
                  <a:pos x="T10" y="T11"/>
                </a:cxn>
              </a:cxnLst>
              <a:rect l="0" t="0" r="r" b="b"/>
              <a:pathLst>
                <a:path w="52" h="54">
                  <a:moveTo>
                    <a:pt x="52" y="0"/>
                  </a:moveTo>
                  <a:lnTo>
                    <a:pt x="12" y="26"/>
                  </a:lnTo>
                  <a:lnTo>
                    <a:pt x="0" y="36"/>
                  </a:lnTo>
                  <a:lnTo>
                    <a:pt x="4" y="54"/>
                  </a:lnTo>
                  <a:lnTo>
                    <a:pt x="14" y="44"/>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81" name="Freeform 76"/>
            <p:cNvSpPr>
              <a:spLocks/>
            </p:cNvSpPr>
            <p:nvPr userDrawn="1"/>
          </p:nvSpPr>
          <p:spPr bwMode="gray">
            <a:xfrm>
              <a:off x="9021763" y="4576763"/>
              <a:ext cx="141287" cy="149225"/>
            </a:xfrm>
            <a:custGeom>
              <a:avLst/>
              <a:gdLst>
                <a:gd name="T0" fmla="*/ 0 w 89"/>
                <a:gd name="T1" fmla="*/ 0 h 94"/>
                <a:gd name="T2" fmla="*/ 76 w 89"/>
                <a:gd name="T3" fmla="*/ 82 h 94"/>
                <a:gd name="T4" fmla="*/ 78 w 89"/>
                <a:gd name="T5" fmla="*/ 84 h 94"/>
                <a:gd name="T6" fmla="*/ 89 w 89"/>
                <a:gd name="T7" fmla="*/ 94 h 94"/>
                <a:gd name="T8" fmla="*/ 89 w 89"/>
                <a:gd name="T9" fmla="*/ 68 h 94"/>
                <a:gd name="T10" fmla="*/ 80 w 89"/>
                <a:gd name="T11" fmla="*/ 62 h 94"/>
                <a:gd name="T12" fmla="*/ 0 w 89"/>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9" h="94">
                  <a:moveTo>
                    <a:pt x="0" y="0"/>
                  </a:moveTo>
                  <a:lnTo>
                    <a:pt x="76" y="82"/>
                  </a:lnTo>
                  <a:lnTo>
                    <a:pt x="78" y="84"/>
                  </a:lnTo>
                  <a:lnTo>
                    <a:pt x="89" y="94"/>
                  </a:lnTo>
                  <a:lnTo>
                    <a:pt x="89" y="68"/>
                  </a:lnTo>
                  <a:lnTo>
                    <a:pt x="80" y="62"/>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82" name="Freeform 77"/>
            <p:cNvSpPr>
              <a:spLocks/>
            </p:cNvSpPr>
            <p:nvPr userDrawn="1"/>
          </p:nvSpPr>
          <p:spPr bwMode="gray">
            <a:xfrm>
              <a:off x="9021763" y="4576763"/>
              <a:ext cx="141287" cy="149225"/>
            </a:xfrm>
            <a:custGeom>
              <a:avLst/>
              <a:gdLst>
                <a:gd name="T0" fmla="*/ 0 w 89"/>
                <a:gd name="T1" fmla="*/ 0 h 94"/>
                <a:gd name="T2" fmla="*/ 76 w 89"/>
                <a:gd name="T3" fmla="*/ 82 h 94"/>
                <a:gd name="T4" fmla="*/ 78 w 89"/>
                <a:gd name="T5" fmla="*/ 84 h 94"/>
                <a:gd name="T6" fmla="*/ 89 w 89"/>
                <a:gd name="T7" fmla="*/ 94 h 94"/>
                <a:gd name="T8" fmla="*/ 89 w 89"/>
                <a:gd name="T9" fmla="*/ 68 h 94"/>
                <a:gd name="T10" fmla="*/ 80 w 89"/>
                <a:gd name="T11" fmla="*/ 62 h 94"/>
                <a:gd name="T12" fmla="*/ 0 w 89"/>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9" h="94">
                  <a:moveTo>
                    <a:pt x="0" y="0"/>
                  </a:moveTo>
                  <a:lnTo>
                    <a:pt x="76" y="82"/>
                  </a:lnTo>
                  <a:lnTo>
                    <a:pt x="78" y="84"/>
                  </a:lnTo>
                  <a:lnTo>
                    <a:pt x="89" y="94"/>
                  </a:lnTo>
                  <a:lnTo>
                    <a:pt x="89" y="68"/>
                  </a:lnTo>
                  <a:lnTo>
                    <a:pt x="80" y="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83" name="Freeform 78"/>
            <p:cNvSpPr>
              <a:spLocks/>
            </p:cNvSpPr>
            <p:nvPr userDrawn="1"/>
          </p:nvSpPr>
          <p:spPr bwMode="gray">
            <a:xfrm>
              <a:off x="9051925" y="4460875"/>
              <a:ext cx="114300" cy="119062"/>
            </a:xfrm>
            <a:custGeom>
              <a:avLst/>
              <a:gdLst>
                <a:gd name="T0" fmla="*/ 0 w 72"/>
                <a:gd name="T1" fmla="*/ 0 h 75"/>
                <a:gd name="T2" fmla="*/ 63 w 72"/>
                <a:gd name="T3" fmla="*/ 71 h 75"/>
                <a:gd name="T4" fmla="*/ 70 w 72"/>
                <a:gd name="T5" fmla="*/ 75 h 75"/>
                <a:gd name="T6" fmla="*/ 72 w 72"/>
                <a:gd name="T7" fmla="*/ 53 h 75"/>
                <a:gd name="T8" fmla="*/ 65 w 72"/>
                <a:gd name="T9" fmla="*/ 48 h 75"/>
                <a:gd name="T10" fmla="*/ 0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0" y="0"/>
                  </a:moveTo>
                  <a:lnTo>
                    <a:pt x="63" y="71"/>
                  </a:lnTo>
                  <a:lnTo>
                    <a:pt x="70" y="75"/>
                  </a:lnTo>
                  <a:lnTo>
                    <a:pt x="72" y="53"/>
                  </a:lnTo>
                  <a:lnTo>
                    <a:pt x="65" y="48"/>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84" name="Freeform 79"/>
            <p:cNvSpPr>
              <a:spLocks/>
            </p:cNvSpPr>
            <p:nvPr userDrawn="1"/>
          </p:nvSpPr>
          <p:spPr bwMode="gray">
            <a:xfrm>
              <a:off x="9051925" y="4460875"/>
              <a:ext cx="114300" cy="119062"/>
            </a:xfrm>
            <a:custGeom>
              <a:avLst/>
              <a:gdLst>
                <a:gd name="T0" fmla="*/ 0 w 72"/>
                <a:gd name="T1" fmla="*/ 0 h 75"/>
                <a:gd name="T2" fmla="*/ 63 w 72"/>
                <a:gd name="T3" fmla="*/ 71 h 75"/>
                <a:gd name="T4" fmla="*/ 70 w 72"/>
                <a:gd name="T5" fmla="*/ 75 h 75"/>
                <a:gd name="T6" fmla="*/ 72 w 72"/>
                <a:gd name="T7" fmla="*/ 53 h 75"/>
                <a:gd name="T8" fmla="*/ 65 w 72"/>
                <a:gd name="T9" fmla="*/ 48 h 75"/>
                <a:gd name="T10" fmla="*/ 0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0" y="0"/>
                  </a:moveTo>
                  <a:lnTo>
                    <a:pt x="63" y="71"/>
                  </a:lnTo>
                  <a:lnTo>
                    <a:pt x="70" y="75"/>
                  </a:lnTo>
                  <a:lnTo>
                    <a:pt x="72" y="53"/>
                  </a:lnTo>
                  <a:lnTo>
                    <a:pt x="65"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85" name="Freeform 80"/>
            <p:cNvSpPr>
              <a:spLocks/>
            </p:cNvSpPr>
            <p:nvPr userDrawn="1"/>
          </p:nvSpPr>
          <p:spPr bwMode="gray">
            <a:xfrm>
              <a:off x="9115425" y="4378325"/>
              <a:ext cx="60325" cy="60325"/>
            </a:xfrm>
            <a:custGeom>
              <a:avLst/>
              <a:gdLst>
                <a:gd name="T0" fmla="*/ 0 w 38"/>
                <a:gd name="T1" fmla="*/ 0 h 38"/>
                <a:gd name="T2" fmla="*/ 27 w 38"/>
                <a:gd name="T3" fmla="*/ 36 h 38"/>
                <a:gd name="T4" fmla="*/ 30 w 38"/>
                <a:gd name="T5" fmla="*/ 38 h 38"/>
                <a:gd name="T6" fmla="*/ 38 w 38"/>
                <a:gd name="T7" fmla="*/ 20 h 38"/>
                <a:gd name="T8" fmla="*/ 30 w 38"/>
                <a:gd name="T9" fmla="*/ 16 h 38"/>
                <a:gd name="T10" fmla="*/ 0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0" y="0"/>
                  </a:moveTo>
                  <a:lnTo>
                    <a:pt x="27" y="36"/>
                  </a:lnTo>
                  <a:lnTo>
                    <a:pt x="30" y="38"/>
                  </a:lnTo>
                  <a:lnTo>
                    <a:pt x="38" y="20"/>
                  </a:lnTo>
                  <a:lnTo>
                    <a:pt x="30" y="16"/>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86" name="Freeform 81"/>
            <p:cNvSpPr>
              <a:spLocks/>
            </p:cNvSpPr>
            <p:nvPr userDrawn="1"/>
          </p:nvSpPr>
          <p:spPr bwMode="gray">
            <a:xfrm>
              <a:off x="9115425" y="4378325"/>
              <a:ext cx="60325" cy="60325"/>
            </a:xfrm>
            <a:custGeom>
              <a:avLst/>
              <a:gdLst>
                <a:gd name="T0" fmla="*/ 0 w 38"/>
                <a:gd name="T1" fmla="*/ 0 h 38"/>
                <a:gd name="T2" fmla="*/ 27 w 38"/>
                <a:gd name="T3" fmla="*/ 36 h 38"/>
                <a:gd name="T4" fmla="*/ 30 w 38"/>
                <a:gd name="T5" fmla="*/ 38 h 38"/>
                <a:gd name="T6" fmla="*/ 38 w 38"/>
                <a:gd name="T7" fmla="*/ 20 h 38"/>
                <a:gd name="T8" fmla="*/ 30 w 38"/>
                <a:gd name="T9" fmla="*/ 16 h 38"/>
                <a:gd name="T10" fmla="*/ 0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0" y="0"/>
                  </a:moveTo>
                  <a:lnTo>
                    <a:pt x="27" y="36"/>
                  </a:lnTo>
                  <a:lnTo>
                    <a:pt x="30" y="38"/>
                  </a:lnTo>
                  <a:lnTo>
                    <a:pt x="38" y="20"/>
                  </a:lnTo>
                  <a:lnTo>
                    <a:pt x="3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87" name="Freeform 82"/>
            <p:cNvSpPr>
              <a:spLocks/>
            </p:cNvSpPr>
            <p:nvPr userDrawn="1"/>
          </p:nvSpPr>
          <p:spPr bwMode="gray">
            <a:xfrm>
              <a:off x="2889250" y="5187950"/>
              <a:ext cx="5049837" cy="3175"/>
            </a:xfrm>
            <a:custGeom>
              <a:avLst/>
              <a:gdLst>
                <a:gd name="T0" fmla="*/ 1505 w 1506"/>
                <a:gd name="T1" fmla="*/ 0 h 1"/>
                <a:gd name="T2" fmla="*/ 19 w 1506"/>
                <a:gd name="T3" fmla="*/ 0 h 1"/>
                <a:gd name="T4" fmla="*/ 0 w 1506"/>
                <a:gd name="T5" fmla="*/ 1 h 1"/>
                <a:gd name="T6" fmla="*/ 1506 w 1506"/>
                <a:gd name="T7" fmla="*/ 1 h 1"/>
                <a:gd name="T8" fmla="*/ 1505 w 1506"/>
                <a:gd name="T9" fmla="*/ 0 h 1"/>
              </a:gdLst>
              <a:ahLst/>
              <a:cxnLst>
                <a:cxn ang="0">
                  <a:pos x="T0" y="T1"/>
                </a:cxn>
                <a:cxn ang="0">
                  <a:pos x="T2" y="T3"/>
                </a:cxn>
                <a:cxn ang="0">
                  <a:pos x="T4" y="T5"/>
                </a:cxn>
                <a:cxn ang="0">
                  <a:pos x="T6" y="T7"/>
                </a:cxn>
                <a:cxn ang="0">
                  <a:pos x="T8" y="T9"/>
                </a:cxn>
              </a:cxnLst>
              <a:rect l="0" t="0" r="r" b="b"/>
              <a:pathLst>
                <a:path w="1506" h="1">
                  <a:moveTo>
                    <a:pt x="1505" y="0"/>
                  </a:moveTo>
                  <a:cubicBezTo>
                    <a:pt x="19" y="0"/>
                    <a:pt x="19" y="0"/>
                    <a:pt x="19" y="0"/>
                  </a:cubicBezTo>
                  <a:cubicBezTo>
                    <a:pt x="13" y="0"/>
                    <a:pt x="7" y="1"/>
                    <a:pt x="0" y="1"/>
                  </a:cubicBezTo>
                  <a:cubicBezTo>
                    <a:pt x="1506" y="1"/>
                    <a:pt x="1506" y="1"/>
                    <a:pt x="1506" y="1"/>
                  </a:cubicBezTo>
                  <a:cubicBezTo>
                    <a:pt x="1506" y="1"/>
                    <a:pt x="1505" y="0"/>
                    <a:pt x="1505" y="0"/>
                  </a:cubicBezTo>
                </a:path>
              </a:pathLst>
            </a:custGeom>
            <a:solidFill>
              <a:srgbClr val="99D8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88" name="Freeform 83"/>
            <p:cNvSpPr>
              <a:spLocks/>
            </p:cNvSpPr>
            <p:nvPr userDrawn="1"/>
          </p:nvSpPr>
          <p:spPr bwMode="gray">
            <a:xfrm>
              <a:off x="2952750" y="3871913"/>
              <a:ext cx="4983162" cy="1316037"/>
            </a:xfrm>
            <a:custGeom>
              <a:avLst/>
              <a:gdLst>
                <a:gd name="T0" fmla="*/ 931 w 1486"/>
                <a:gd name="T1" fmla="*/ 0 h 418"/>
                <a:gd name="T2" fmla="*/ 836 w 1486"/>
                <a:gd name="T3" fmla="*/ 22 h 418"/>
                <a:gd name="T4" fmla="*/ 828 w 1486"/>
                <a:gd name="T5" fmla="*/ 21 h 418"/>
                <a:gd name="T6" fmla="*/ 565 w 1486"/>
                <a:gd name="T7" fmla="*/ 195 h 418"/>
                <a:gd name="T8" fmla="*/ 364 w 1486"/>
                <a:gd name="T9" fmla="*/ 112 h 418"/>
                <a:gd name="T10" fmla="*/ 309 w 1486"/>
                <a:gd name="T11" fmla="*/ 129 h 418"/>
                <a:gd name="T12" fmla="*/ 310 w 1486"/>
                <a:gd name="T13" fmla="*/ 145 h 418"/>
                <a:gd name="T14" fmla="*/ 281 w 1486"/>
                <a:gd name="T15" fmla="*/ 145 h 418"/>
                <a:gd name="T16" fmla="*/ 281 w 1486"/>
                <a:gd name="T17" fmla="*/ 135 h 418"/>
                <a:gd name="T18" fmla="*/ 220 w 1486"/>
                <a:gd name="T19" fmla="*/ 139 h 418"/>
                <a:gd name="T20" fmla="*/ 194 w 1486"/>
                <a:gd name="T21" fmla="*/ 139 h 418"/>
                <a:gd name="T22" fmla="*/ 0 w 1486"/>
                <a:gd name="T23" fmla="*/ 418 h 418"/>
                <a:gd name="T24" fmla="*/ 1486 w 1486"/>
                <a:gd name="T25" fmla="*/ 418 h 418"/>
                <a:gd name="T26" fmla="*/ 931 w 1486"/>
                <a:gd name="T2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6" h="418">
                  <a:moveTo>
                    <a:pt x="931" y="0"/>
                  </a:moveTo>
                  <a:cubicBezTo>
                    <a:pt x="903" y="14"/>
                    <a:pt x="871" y="22"/>
                    <a:pt x="836" y="22"/>
                  </a:cubicBezTo>
                  <a:cubicBezTo>
                    <a:pt x="834" y="22"/>
                    <a:pt x="831" y="22"/>
                    <a:pt x="828" y="21"/>
                  </a:cubicBezTo>
                  <a:cubicBezTo>
                    <a:pt x="784" y="124"/>
                    <a:pt x="683" y="195"/>
                    <a:pt x="565" y="195"/>
                  </a:cubicBezTo>
                  <a:cubicBezTo>
                    <a:pt x="487" y="195"/>
                    <a:pt x="415" y="163"/>
                    <a:pt x="364" y="112"/>
                  </a:cubicBezTo>
                  <a:cubicBezTo>
                    <a:pt x="346" y="119"/>
                    <a:pt x="328" y="125"/>
                    <a:pt x="309" y="129"/>
                  </a:cubicBezTo>
                  <a:cubicBezTo>
                    <a:pt x="310" y="145"/>
                    <a:pt x="310" y="145"/>
                    <a:pt x="310" y="145"/>
                  </a:cubicBezTo>
                  <a:cubicBezTo>
                    <a:pt x="281" y="145"/>
                    <a:pt x="281" y="145"/>
                    <a:pt x="281" y="145"/>
                  </a:cubicBezTo>
                  <a:cubicBezTo>
                    <a:pt x="281" y="135"/>
                    <a:pt x="281" y="135"/>
                    <a:pt x="281" y="135"/>
                  </a:cubicBezTo>
                  <a:cubicBezTo>
                    <a:pt x="261" y="138"/>
                    <a:pt x="241" y="139"/>
                    <a:pt x="220" y="139"/>
                  </a:cubicBezTo>
                  <a:cubicBezTo>
                    <a:pt x="211" y="139"/>
                    <a:pt x="203" y="139"/>
                    <a:pt x="194" y="139"/>
                  </a:cubicBezTo>
                  <a:cubicBezTo>
                    <a:pt x="207" y="279"/>
                    <a:pt x="259" y="391"/>
                    <a:pt x="0" y="418"/>
                  </a:cubicBezTo>
                  <a:cubicBezTo>
                    <a:pt x="1486" y="418"/>
                    <a:pt x="1486" y="418"/>
                    <a:pt x="1486" y="418"/>
                  </a:cubicBezTo>
                  <a:cubicBezTo>
                    <a:pt x="1361" y="217"/>
                    <a:pt x="1164" y="66"/>
                    <a:pt x="931"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89" name="Freeform 84"/>
            <p:cNvSpPr>
              <a:spLocks/>
            </p:cNvSpPr>
            <p:nvPr userDrawn="1"/>
          </p:nvSpPr>
          <p:spPr bwMode="gray">
            <a:xfrm>
              <a:off x="2443163" y="4275138"/>
              <a:ext cx="1377950" cy="915987"/>
            </a:xfrm>
            <a:custGeom>
              <a:avLst/>
              <a:gdLst>
                <a:gd name="T0" fmla="*/ 280 w 411"/>
                <a:gd name="T1" fmla="*/ 0 h 291"/>
                <a:gd name="T2" fmla="*/ 0 w 411"/>
                <a:gd name="T3" fmla="*/ 291 h 291"/>
                <a:gd name="T4" fmla="*/ 133 w 411"/>
                <a:gd name="T5" fmla="*/ 291 h 291"/>
                <a:gd name="T6" fmla="*/ 152 w 411"/>
                <a:gd name="T7" fmla="*/ 290 h 291"/>
                <a:gd name="T8" fmla="*/ 346 w 411"/>
                <a:gd name="T9" fmla="*/ 11 h 291"/>
                <a:gd name="T10" fmla="*/ 280 w 411"/>
                <a:gd name="T11" fmla="*/ 0 h 291"/>
              </a:gdLst>
              <a:ahLst/>
              <a:cxnLst>
                <a:cxn ang="0">
                  <a:pos x="T0" y="T1"/>
                </a:cxn>
                <a:cxn ang="0">
                  <a:pos x="T2" y="T3"/>
                </a:cxn>
                <a:cxn ang="0">
                  <a:pos x="T4" y="T5"/>
                </a:cxn>
                <a:cxn ang="0">
                  <a:pos x="T6" y="T7"/>
                </a:cxn>
                <a:cxn ang="0">
                  <a:pos x="T8" y="T9"/>
                </a:cxn>
                <a:cxn ang="0">
                  <a:pos x="T10" y="T11"/>
                </a:cxn>
              </a:cxnLst>
              <a:rect l="0" t="0" r="r" b="b"/>
              <a:pathLst>
                <a:path w="411" h="291">
                  <a:moveTo>
                    <a:pt x="280" y="0"/>
                  </a:moveTo>
                  <a:cubicBezTo>
                    <a:pt x="168" y="77"/>
                    <a:pt x="72" y="176"/>
                    <a:pt x="0" y="291"/>
                  </a:cubicBezTo>
                  <a:cubicBezTo>
                    <a:pt x="133" y="291"/>
                    <a:pt x="133" y="291"/>
                    <a:pt x="133" y="291"/>
                  </a:cubicBezTo>
                  <a:cubicBezTo>
                    <a:pt x="140" y="291"/>
                    <a:pt x="146" y="290"/>
                    <a:pt x="152" y="290"/>
                  </a:cubicBezTo>
                  <a:cubicBezTo>
                    <a:pt x="411" y="263"/>
                    <a:pt x="359" y="151"/>
                    <a:pt x="346" y="11"/>
                  </a:cubicBezTo>
                  <a:cubicBezTo>
                    <a:pt x="324" y="9"/>
                    <a:pt x="301" y="6"/>
                    <a:pt x="280"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90" name="Freeform 85"/>
            <p:cNvSpPr>
              <a:spLocks/>
            </p:cNvSpPr>
            <p:nvPr userDrawn="1"/>
          </p:nvSpPr>
          <p:spPr bwMode="gray">
            <a:xfrm>
              <a:off x="5729288" y="3806825"/>
              <a:ext cx="344487" cy="134937"/>
            </a:xfrm>
            <a:custGeom>
              <a:avLst/>
              <a:gdLst>
                <a:gd name="T0" fmla="*/ 14 w 103"/>
                <a:gd name="T1" fmla="*/ 0 h 43"/>
                <a:gd name="T2" fmla="*/ 0 w 103"/>
                <a:gd name="T3" fmla="*/ 42 h 43"/>
                <a:gd name="T4" fmla="*/ 8 w 103"/>
                <a:gd name="T5" fmla="*/ 43 h 43"/>
                <a:gd name="T6" fmla="*/ 103 w 103"/>
                <a:gd name="T7" fmla="*/ 21 h 43"/>
                <a:gd name="T8" fmla="*/ 14 w 103"/>
                <a:gd name="T9" fmla="*/ 0 h 43"/>
              </a:gdLst>
              <a:ahLst/>
              <a:cxnLst>
                <a:cxn ang="0">
                  <a:pos x="T0" y="T1"/>
                </a:cxn>
                <a:cxn ang="0">
                  <a:pos x="T2" y="T3"/>
                </a:cxn>
                <a:cxn ang="0">
                  <a:pos x="T4" y="T5"/>
                </a:cxn>
                <a:cxn ang="0">
                  <a:pos x="T6" y="T7"/>
                </a:cxn>
                <a:cxn ang="0">
                  <a:pos x="T8" y="T9"/>
                </a:cxn>
              </a:cxnLst>
              <a:rect l="0" t="0" r="r" b="b"/>
              <a:pathLst>
                <a:path w="103" h="43">
                  <a:moveTo>
                    <a:pt x="14" y="0"/>
                  </a:moveTo>
                  <a:cubicBezTo>
                    <a:pt x="10" y="14"/>
                    <a:pt x="5" y="29"/>
                    <a:pt x="0" y="42"/>
                  </a:cubicBezTo>
                  <a:cubicBezTo>
                    <a:pt x="3" y="43"/>
                    <a:pt x="6" y="43"/>
                    <a:pt x="8" y="43"/>
                  </a:cubicBezTo>
                  <a:cubicBezTo>
                    <a:pt x="43" y="43"/>
                    <a:pt x="75" y="35"/>
                    <a:pt x="103" y="21"/>
                  </a:cubicBezTo>
                  <a:cubicBezTo>
                    <a:pt x="74" y="12"/>
                    <a:pt x="44" y="5"/>
                    <a:pt x="14"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91" name="Freeform 86"/>
            <p:cNvSpPr>
              <a:spLocks/>
            </p:cNvSpPr>
            <p:nvPr userDrawn="1"/>
          </p:nvSpPr>
          <p:spPr bwMode="gray">
            <a:xfrm>
              <a:off x="4173538" y="3756025"/>
              <a:ext cx="1601787" cy="730250"/>
            </a:xfrm>
            <a:custGeom>
              <a:avLst/>
              <a:gdLst>
                <a:gd name="T0" fmla="*/ 304 w 478"/>
                <a:gd name="T1" fmla="*/ 0 h 232"/>
                <a:gd name="T2" fmla="*/ 176 w 478"/>
                <a:gd name="T3" fmla="*/ 8 h 232"/>
                <a:gd name="T4" fmla="*/ 101 w 478"/>
                <a:gd name="T5" fmla="*/ 89 h 232"/>
                <a:gd name="T6" fmla="*/ 102 w 478"/>
                <a:gd name="T7" fmla="*/ 110 h 232"/>
                <a:gd name="T8" fmla="*/ 73 w 478"/>
                <a:gd name="T9" fmla="*/ 110 h 232"/>
                <a:gd name="T10" fmla="*/ 0 w 478"/>
                <a:gd name="T11" fmla="*/ 149 h 232"/>
                <a:gd name="T12" fmla="*/ 201 w 478"/>
                <a:gd name="T13" fmla="*/ 232 h 232"/>
                <a:gd name="T14" fmla="*/ 464 w 478"/>
                <a:gd name="T15" fmla="*/ 58 h 232"/>
                <a:gd name="T16" fmla="*/ 478 w 478"/>
                <a:gd name="T17" fmla="*/ 16 h 232"/>
                <a:gd name="T18" fmla="*/ 304 w 478"/>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232">
                  <a:moveTo>
                    <a:pt x="304" y="0"/>
                  </a:moveTo>
                  <a:cubicBezTo>
                    <a:pt x="260" y="0"/>
                    <a:pt x="218" y="3"/>
                    <a:pt x="176" y="8"/>
                  </a:cubicBezTo>
                  <a:cubicBezTo>
                    <a:pt x="155" y="39"/>
                    <a:pt x="130" y="66"/>
                    <a:pt x="101" y="89"/>
                  </a:cubicBezTo>
                  <a:cubicBezTo>
                    <a:pt x="102" y="110"/>
                    <a:pt x="102" y="110"/>
                    <a:pt x="102" y="110"/>
                  </a:cubicBezTo>
                  <a:cubicBezTo>
                    <a:pt x="73" y="110"/>
                    <a:pt x="73" y="110"/>
                    <a:pt x="73" y="110"/>
                  </a:cubicBezTo>
                  <a:cubicBezTo>
                    <a:pt x="50" y="126"/>
                    <a:pt x="26" y="139"/>
                    <a:pt x="0" y="149"/>
                  </a:cubicBezTo>
                  <a:cubicBezTo>
                    <a:pt x="51" y="200"/>
                    <a:pt x="123" y="232"/>
                    <a:pt x="201" y="232"/>
                  </a:cubicBezTo>
                  <a:cubicBezTo>
                    <a:pt x="319" y="232"/>
                    <a:pt x="420" y="161"/>
                    <a:pt x="464" y="58"/>
                  </a:cubicBezTo>
                  <a:cubicBezTo>
                    <a:pt x="469" y="45"/>
                    <a:pt x="474" y="30"/>
                    <a:pt x="478" y="16"/>
                  </a:cubicBezTo>
                  <a:cubicBezTo>
                    <a:pt x="421" y="5"/>
                    <a:pt x="363" y="0"/>
                    <a:pt x="304"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92" name="Freeform 87"/>
            <p:cNvSpPr>
              <a:spLocks noEditPoints="1"/>
            </p:cNvSpPr>
            <p:nvPr userDrawn="1"/>
          </p:nvSpPr>
          <p:spPr bwMode="gray">
            <a:xfrm>
              <a:off x="3381375" y="3781425"/>
              <a:ext cx="1381125" cy="528637"/>
            </a:xfrm>
            <a:custGeom>
              <a:avLst/>
              <a:gdLst>
                <a:gd name="T0" fmla="*/ 115 w 412"/>
                <a:gd name="T1" fmla="*/ 90 h 168"/>
                <a:gd name="T2" fmla="*/ 0 w 412"/>
                <a:gd name="T3" fmla="*/ 157 h 168"/>
                <a:gd name="T4" fmla="*/ 66 w 412"/>
                <a:gd name="T5" fmla="*/ 168 h 168"/>
                <a:gd name="T6" fmla="*/ 92 w 412"/>
                <a:gd name="T7" fmla="*/ 168 h 168"/>
                <a:gd name="T8" fmla="*/ 153 w 412"/>
                <a:gd name="T9" fmla="*/ 164 h 168"/>
                <a:gd name="T10" fmla="*/ 156 w 412"/>
                <a:gd name="T11" fmla="*/ 109 h 168"/>
                <a:gd name="T12" fmla="*/ 115 w 412"/>
                <a:gd name="T13" fmla="*/ 90 h 168"/>
                <a:gd name="T14" fmla="*/ 296 w 412"/>
                <a:gd name="T15" fmla="*/ 23 h 168"/>
                <a:gd name="T16" fmla="*/ 246 w 412"/>
                <a:gd name="T17" fmla="*/ 38 h 168"/>
                <a:gd name="T18" fmla="*/ 179 w 412"/>
                <a:gd name="T19" fmla="*/ 109 h 168"/>
                <a:gd name="T20" fmla="*/ 181 w 412"/>
                <a:gd name="T21" fmla="*/ 158 h 168"/>
                <a:gd name="T22" fmla="*/ 236 w 412"/>
                <a:gd name="T23" fmla="*/ 141 h 168"/>
                <a:gd name="T24" fmla="*/ 309 w 412"/>
                <a:gd name="T25" fmla="*/ 102 h 168"/>
                <a:gd name="T26" fmla="*/ 292 w 412"/>
                <a:gd name="T27" fmla="*/ 102 h 168"/>
                <a:gd name="T28" fmla="*/ 296 w 412"/>
                <a:gd name="T29" fmla="*/ 23 h 168"/>
                <a:gd name="T30" fmla="*/ 412 w 412"/>
                <a:gd name="T31" fmla="*/ 0 h 168"/>
                <a:gd name="T32" fmla="*/ 334 w 412"/>
                <a:gd name="T33" fmla="*/ 14 h 168"/>
                <a:gd name="T34" fmla="*/ 337 w 412"/>
                <a:gd name="T35" fmla="*/ 81 h 168"/>
                <a:gd name="T36" fmla="*/ 412 w 4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168">
                  <a:moveTo>
                    <a:pt x="115" y="90"/>
                  </a:moveTo>
                  <a:cubicBezTo>
                    <a:pt x="75" y="110"/>
                    <a:pt x="37" y="133"/>
                    <a:pt x="0" y="157"/>
                  </a:cubicBezTo>
                  <a:cubicBezTo>
                    <a:pt x="21" y="163"/>
                    <a:pt x="44" y="166"/>
                    <a:pt x="66" y="168"/>
                  </a:cubicBezTo>
                  <a:cubicBezTo>
                    <a:pt x="75" y="168"/>
                    <a:pt x="83" y="168"/>
                    <a:pt x="92" y="168"/>
                  </a:cubicBezTo>
                  <a:cubicBezTo>
                    <a:pt x="113" y="168"/>
                    <a:pt x="133" y="167"/>
                    <a:pt x="153" y="164"/>
                  </a:cubicBezTo>
                  <a:cubicBezTo>
                    <a:pt x="156" y="109"/>
                    <a:pt x="156" y="109"/>
                    <a:pt x="156" y="109"/>
                  </a:cubicBezTo>
                  <a:cubicBezTo>
                    <a:pt x="140" y="107"/>
                    <a:pt x="126" y="100"/>
                    <a:pt x="115" y="90"/>
                  </a:cubicBezTo>
                  <a:moveTo>
                    <a:pt x="296" y="23"/>
                  </a:moveTo>
                  <a:cubicBezTo>
                    <a:pt x="279" y="28"/>
                    <a:pt x="262" y="32"/>
                    <a:pt x="246" y="38"/>
                  </a:cubicBezTo>
                  <a:cubicBezTo>
                    <a:pt x="243" y="74"/>
                    <a:pt x="215" y="104"/>
                    <a:pt x="179" y="109"/>
                  </a:cubicBezTo>
                  <a:cubicBezTo>
                    <a:pt x="181" y="158"/>
                    <a:pt x="181" y="158"/>
                    <a:pt x="181" y="158"/>
                  </a:cubicBezTo>
                  <a:cubicBezTo>
                    <a:pt x="200" y="154"/>
                    <a:pt x="218" y="148"/>
                    <a:pt x="236" y="141"/>
                  </a:cubicBezTo>
                  <a:cubicBezTo>
                    <a:pt x="262" y="131"/>
                    <a:pt x="286" y="118"/>
                    <a:pt x="309" y="102"/>
                  </a:cubicBezTo>
                  <a:cubicBezTo>
                    <a:pt x="292" y="102"/>
                    <a:pt x="292" y="102"/>
                    <a:pt x="292" y="102"/>
                  </a:cubicBezTo>
                  <a:cubicBezTo>
                    <a:pt x="296" y="23"/>
                    <a:pt x="296" y="23"/>
                    <a:pt x="296" y="23"/>
                  </a:cubicBezTo>
                  <a:moveTo>
                    <a:pt x="412" y="0"/>
                  </a:moveTo>
                  <a:cubicBezTo>
                    <a:pt x="386" y="4"/>
                    <a:pt x="359" y="9"/>
                    <a:pt x="334" y="14"/>
                  </a:cubicBezTo>
                  <a:cubicBezTo>
                    <a:pt x="337" y="81"/>
                    <a:pt x="337" y="81"/>
                    <a:pt x="337" y="81"/>
                  </a:cubicBezTo>
                  <a:cubicBezTo>
                    <a:pt x="366" y="58"/>
                    <a:pt x="391" y="31"/>
                    <a:pt x="412"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93" name="Freeform 88"/>
            <p:cNvSpPr>
              <a:spLocks/>
            </p:cNvSpPr>
            <p:nvPr userDrawn="1"/>
          </p:nvSpPr>
          <p:spPr bwMode="gray">
            <a:xfrm>
              <a:off x="4360863" y="2578100"/>
              <a:ext cx="153987" cy="1524000"/>
            </a:xfrm>
            <a:custGeom>
              <a:avLst/>
              <a:gdLst>
                <a:gd name="T0" fmla="*/ 0 w 97"/>
                <a:gd name="T1" fmla="*/ 960 h 960"/>
                <a:gd name="T2" fmla="*/ 49 w 97"/>
                <a:gd name="T3" fmla="*/ 0 h 960"/>
                <a:gd name="T4" fmla="*/ 97 w 97"/>
                <a:gd name="T5" fmla="*/ 960 h 960"/>
                <a:gd name="T6" fmla="*/ 0 w 97"/>
                <a:gd name="T7" fmla="*/ 960 h 960"/>
              </a:gdLst>
              <a:ahLst/>
              <a:cxnLst>
                <a:cxn ang="0">
                  <a:pos x="T0" y="T1"/>
                </a:cxn>
                <a:cxn ang="0">
                  <a:pos x="T2" y="T3"/>
                </a:cxn>
                <a:cxn ang="0">
                  <a:pos x="T4" y="T5"/>
                </a:cxn>
                <a:cxn ang="0">
                  <a:pos x="T6" y="T7"/>
                </a:cxn>
              </a:cxnLst>
              <a:rect l="0" t="0" r="r" b="b"/>
              <a:pathLst>
                <a:path w="97" h="960">
                  <a:moveTo>
                    <a:pt x="0" y="960"/>
                  </a:moveTo>
                  <a:lnTo>
                    <a:pt x="49" y="0"/>
                  </a:lnTo>
                  <a:lnTo>
                    <a:pt x="97" y="960"/>
                  </a:lnTo>
                  <a:lnTo>
                    <a:pt x="0" y="96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94" name="Freeform 89"/>
            <p:cNvSpPr>
              <a:spLocks/>
            </p:cNvSpPr>
            <p:nvPr userDrawn="1"/>
          </p:nvSpPr>
          <p:spPr bwMode="gray">
            <a:xfrm>
              <a:off x="4360863" y="2578100"/>
              <a:ext cx="153987" cy="1524000"/>
            </a:xfrm>
            <a:custGeom>
              <a:avLst/>
              <a:gdLst>
                <a:gd name="T0" fmla="*/ 0 w 97"/>
                <a:gd name="T1" fmla="*/ 960 h 960"/>
                <a:gd name="T2" fmla="*/ 49 w 97"/>
                <a:gd name="T3" fmla="*/ 0 h 960"/>
                <a:gd name="T4" fmla="*/ 97 w 97"/>
                <a:gd name="T5" fmla="*/ 960 h 960"/>
                <a:gd name="T6" fmla="*/ 0 w 97"/>
                <a:gd name="T7" fmla="*/ 960 h 960"/>
              </a:gdLst>
              <a:ahLst/>
              <a:cxnLst>
                <a:cxn ang="0">
                  <a:pos x="T0" y="T1"/>
                </a:cxn>
                <a:cxn ang="0">
                  <a:pos x="T2" y="T3"/>
                </a:cxn>
                <a:cxn ang="0">
                  <a:pos x="T4" y="T5"/>
                </a:cxn>
                <a:cxn ang="0">
                  <a:pos x="T6" y="T7"/>
                </a:cxn>
              </a:cxnLst>
              <a:rect l="0" t="0" r="r" b="b"/>
              <a:pathLst>
                <a:path w="97" h="960">
                  <a:moveTo>
                    <a:pt x="0" y="960"/>
                  </a:moveTo>
                  <a:lnTo>
                    <a:pt x="49" y="0"/>
                  </a:lnTo>
                  <a:lnTo>
                    <a:pt x="97" y="960"/>
                  </a:lnTo>
                  <a:lnTo>
                    <a:pt x="0" y="9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95" name="Freeform 90"/>
            <p:cNvSpPr>
              <a:spLocks/>
            </p:cNvSpPr>
            <p:nvPr userDrawn="1"/>
          </p:nvSpPr>
          <p:spPr bwMode="gray">
            <a:xfrm>
              <a:off x="4140200" y="3422650"/>
              <a:ext cx="298450" cy="317500"/>
            </a:xfrm>
            <a:custGeom>
              <a:avLst/>
              <a:gdLst>
                <a:gd name="T0" fmla="*/ 188 w 188"/>
                <a:gd name="T1" fmla="*/ 200 h 200"/>
                <a:gd name="T2" fmla="*/ 0 w 188"/>
                <a:gd name="T3" fmla="*/ 0 h 200"/>
                <a:gd name="T4" fmla="*/ 188 w 188"/>
                <a:gd name="T5" fmla="*/ 146 h 200"/>
                <a:gd name="T6" fmla="*/ 188 w 188"/>
                <a:gd name="T7" fmla="*/ 200 h 200"/>
              </a:gdLst>
              <a:ahLst/>
              <a:cxnLst>
                <a:cxn ang="0">
                  <a:pos x="T0" y="T1"/>
                </a:cxn>
                <a:cxn ang="0">
                  <a:pos x="T2" y="T3"/>
                </a:cxn>
                <a:cxn ang="0">
                  <a:pos x="T4" y="T5"/>
                </a:cxn>
                <a:cxn ang="0">
                  <a:pos x="T6" y="T7"/>
                </a:cxn>
              </a:cxnLst>
              <a:rect l="0" t="0" r="r" b="b"/>
              <a:pathLst>
                <a:path w="188" h="200">
                  <a:moveTo>
                    <a:pt x="188" y="200"/>
                  </a:moveTo>
                  <a:lnTo>
                    <a:pt x="0" y="0"/>
                  </a:lnTo>
                  <a:lnTo>
                    <a:pt x="188" y="146"/>
                  </a:lnTo>
                  <a:lnTo>
                    <a:pt x="188" y="20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96" name="Freeform 91"/>
            <p:cNvSpPr>
              <a:spLocks/>
            </p:cNvSpPr>
            <p:nvPr userDrawn="1"/>
          </p:nvSpPr>
          <p:spPr bwMode="gray">
            <a:xfrm>
              <a:off x="4140200" y="3422650"/>
              <a:ext cx="298450" cy="317500"/>
            </a:xfrm>
            <a:custGeom>
              <a:avLst/>
              <a:gdLst>
                <a:gd name="T0" fmla="*/ 188 w 188"/>
                <a:gd name="T1" fmla="*/ 200 h 200"/>
                <a:gd name="T2" fmla="*/ 0 w 188"/>
                <a:gd name="T3" fmla="*/ 0 h 200"/>
                <a:gd name="T4" fmla="*/ 188 w 188"/>
                <a:gd name="T5" fmla="*/ 146 h 200"/>
                <a:gd name="T6" fmla="*/ 188 w 188"/>
                <a:gd name="T7" fmla="*/ 200 h 200"/>
              </a:gdLst>
              <a:ahLst/>
              <a:cxnLst>
                <a:cxn ang="0">
                  <a:pos x="T0" y="T1"/>
                </a:cxn>
                <a:cxn ang="0">
                  <a:pos x="T2" y="T3"/>
                </a:cxn>
                <a:cxn ang="0">
                  <a:pos x="T4" y="T5"/>
                </a:cxn>
                <a:cxn ang="0">
                  <a:pos x="T6" y="T7"/>
                </a:cxn>
              </a:cxnLst>
              <a:rect l="0" t="0" r="r" b="b"/>
              <a:pathLst>
                <a:path w="188" h="200">
                  <a:moveTo>
                    <a:pt x="188" y="200"/>
                  </a:moveTo>
                  <a:lnTo>
                    <a:pt x="0" y="0"/>
                  </a:lnTo>
                  <a:lnTo>
                    <a:pt x="188" y="146"/>
                  </a:lnTo>
                  <a:lnTo>
                    <a:pt x="188"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97" name="Freeform 92"/>
            <p:cNvSpPr>
              <a:spLocks/>
            </p:cNvSpPr>
            <p:nvPr userDrawn="1"/>
          </p:nvSpPr>
          <p:spPr bwMode="gray">
            <a:xfrm>
              <a:off x="4203700" y="3157538"/>
              <a:ext cx="244475" cy="258762"/>
            </a:xfrm>
            <a:custGeom>
              <a:avLst/>
              <a:gdLst>
                <a:gd name="T0" fmla="*/ 148 w 154"/>
                <a:gd name="T1" fmla="*/ 163 h 163"/>
                <a:gd name="T2" fmla="*/ 0 w 154"/>
                <a:gd name="T3" fmla="*/ 0 h 163"/>
                <a:gd name="T4" fmla="*/ 154 w 154"/>
                <a:gd name="T5" fmla="*/ 115 h 163"/>
                <a:gd name="T6" fmla="*/ 148 w 154"/>
                <a:gd name="T7" fmla="*/ 163 h 163"/>
              </a:gdLst>
              <a:ahLst/>
              <a:cxnLst>
                <a:cxn ang="0">
                  <a:pos x="T0" y="T1"/>
                </a:cxn>
                <a:cxn ang="0">
                  <a:pos x="T2" y="T3"/>
                </a:cxn>
                <a:cxn ang="0">
                  <a:pos x="T4" y="T5"/>
                </a:cxn>
                <a:cxn ang="0">
                  <a:pos x="T6" y="T7"/>
                </a:cxn>
              </a:cxnLst>
              <a:rect l="0" t="0" r="r" b="b"/>
              <a:pathLst>
                <a:path w="154" h="163">
                  <a:moveTo>
                    <a:pt x="148" y="163"/>
                  </a:moveTo>
                  <a:lnTo>
                    <a:pt x="0" y="0"/>
                  </a:lnTo>
                  <a:lnTo>
                    <a:pt x="154" y="115"/>
                  </a:lnTo>
                  <a:lnTo>
                    <a:pt x="148" y="16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98" name="Freeform 93"/>
            <p:cNvSpPr>
              <a:spLocks/>
            </p:cNvSpPr>
            <p:nvPr userDrawn="1"/>
          </p:nvSpPr>
          <p:spPr bwMode="gray">
            <a:xfrm>
              <a:off x="4203700" y="3157538"/>
              <a:ext cx="244475" cy="258762"/>
            </a:xfrm>
            <a:custGeom>
              <a:avLst/>
              <a:gdLst>
                <a:gd name="T0" fmla="*/ 148 w 154"/>
                <a:gd name="T1" fmla="*/ 163 h 163"/>
                <a:gd name="T2" fmla="*/ 0 w 154"/>
                <a:gd name="T3" fmla="*/ 0 h 163"/>
                <a:gd name="T4" fmla="*/ 154 w 154"/>
                <a:gd name="T5" fmla="*/ 115 h 163"/>
                <a:gd name="T6" fmla="*/ 148 w 154"/>
                <a:gd name="T7" fmla="*/ 163 h 163"/>
              </a:gdLst>
              <a:ahLst/>
              <a:cxnLst>
                <a:cxn ang="0">
                  <a:pos x="T0" y="T1"/>
                </a:cxn>
                <a:cxn ang="0">
                  <a:pos x="T2" y="T3"/>
                </a:cxn>
                <a:cxn ang="0">
                  <a:pos x="T4" y="T5"/>
                </a:cxn>
                <a:cxn ang="0">
                  <a:pos x="T6" y="T7"/>
                </a:cxn>
              </a:cxnLst>
              <a:rect l="0" t="0" r="r" b="b"/>
              <a:pathLst>
                <a:path w="154" h="163">
                  <a:moveTo>
                    <a:pt x="148" y="163"/>
                  </a:moveTo>
                  <a:lnTo>
                    <a:pt x="0" y="0"/>
                  </a:lnTo>
                  <a:lnTo>
                    <a:pt x="154" y="115"/>
                  </a:lnTo>
                  <a:lnTo>
                    <a:pt x="148"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99" name="Freeform 94"/>
            <p:cNvSpPr>
              <a:spLocks/>
            </p:cNvSpPr>
            <p:nvPr userDrawn="1"/>
          </p:nvSpPr>
          <p:spPr bwMode="gray">
            <a:xfrm>
              <a:off x="4279900" y="2990850"/>
              <a:ext cx="177800" cy="185737"/>
            </a:xfrm>
            <a:custGeom>
              <a:avLst/>
              <a:gdLst>
                <a:gd name="T0" fmla="*/ 100 w 112"/>
                <a:gd name="T1" fmla="*/ 117 h 117"/>
                <a:gd name="T2" fmla="*/ 0 w 112"/>
                <a:gd name="T3" fmla="*/ 0 h 117"/>
                <a:gd name="T4" fmla="*/ 112 w 112"/>
                <a:gd name="T5" fmla="*/ 75 h 117"/>
                <a:gd name="T6" fmla="*/ 100 w 112"/>
                <a:gd name="T7" fmla="*/ 117 h 117"/>
              </a:gdLst>
              <a:ahLst/>
              <a:cxnLst>
                <a:cxn ang="0">
                  <a:pos x="T0" y="T1"/>
                </a:cxn>
                <a:cxn ang="0">
                  <a:pos x="T2" y="T3"/>
                </a:cxn>
                <a:cxn ang="0">
                  <a:pos x="T4" y="T5"/>
                </a:cxn>
                <a:cxn ang="0">
                  <a:pos x="T6" y="T7"/>
                </a:cxn>
              </a:cxnLst>
              <a:rect l="0" t="0" r="r" b="b"/>
              <a:pathLst>
                <a:path w="112" h="117">
                  <a:moveTo>
                    <a:pt x="100" y="117"/>
                  </a:moveTo>
                  <a:lnTo>
                    <a:pt x="0" y="0"/>
                  </a:lnTo>
                  <a:lnTo>
                    <a:pt x="112" y="75"/>
                  </a:lnTo>
                  <a:lnTo>
                    <a:pt x="100" y="11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00" name="Freeform 95"/>
            <p:cNvSpPr>
              <a:spLocks/>
            </p:cNvSpPr>
            <p:nvPr userDrawn="1"/>
          </p:nvSpPr>
          <p:spPr bwMode="gray">
            <a:xfrm>
              <a:off x="4279900" y="2990850"/>
              <a:ext cx="177800" cy="185737"/>
            </a:xfrm>
            <a:custGeom>
              <a:avLst/>
              <a:gdLst>
                <a:gd name="T0" fmla="*/ 100 w 112"/>
                <a:gd name="T1" fmla="*/ 117 h 117"/>
                <a:gd name="T2" fmla="*/ 0 w 112"/>
                <a:gd name="T3" fmla="*/ 0 h 117"/>
                <a:gd name="T4" fmla="*/ 112 w 112"/>
                <a:gd name="T5" fmla="*/ 75 h 117"/>
                <a:gd name="T6" fmla="*/ 100 w 112"/>
                <a:gd name="T7" fmla="*/ 117 h 117"/>
              </a:gdLst>
              <a:ahLst/>
              <a:cxnLst>
                <a:cxn ang="0">
                  <a:pos x="T0" y="T1"/>
                </a:cxn>
                <a:cxn ang="0">
                  <a:pos x="T2" y="T3"/>
                </a:cxn>
                <a:cxn ang="0">
                  <a:pos x="T4" y="T5"/>
                </a:cxn>
                <a:cxn ang="0">
                  <a:pos x="T6" y="T7"/>
                </a:cxn>
              </a:cxnLst>
              <a:rect l="0" t="0" r="r" b="b"/>
              <a:pathLst>
                <a:path w="112" h="117">
                  <a:moveTo>
                    <a:pt x="100" y="117"/>
                  </a:moveTo>
                  <a:lnTo>
                    <a:pt x="0" y="0"/>
                  </a:lnTo>
                  <a:lnTo>
                    <a:pt x="112" y="75"/>
                  </a:lnTo>
                  <a:lnTo>
                    <a:pt x="100" y="1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01" name="Freeform 96"/>
            <p:cNvSpPr>
              <a:spLocks/>
            </p:cNvSpPr>
            <p:nvPr userDrawn="1"/>
          </p:nvSpPr>
          <p:spPr bwMode="gray">
            <a:xfrm>
              <a:off x="4457700" y="3321050"/>
              <a:ext cx="298450" cy="317500"/>
            </a:xfrm>
            <a:custGeom>
              <a:avLst/>
              <a:gdLst>
                <a:gd name="T0" fmla="*/ 0 w 188"/>
                <a:gd name="T1" fmla="*/ 200 h 200"/>
                <a:gd name="T2" fmla="*/ 188 w 188"/>
                <a:gd name="T3" fmla="*/ 0 h 200"/>
                <a:gd name="T4" fmla="*/ 0 w 188"/>
                <a:gd name="T5" fmla="*/ 145 h 200"/>
                <a:gd name="T6" fmla="*/ 0 w 188"/>
                <a:gd name="T7" fmla="*/ 200 h 200"/>
              </a:gdLst>
              <a:ahLst/>
              <a:cxnLst>
                <a:cxn ang="0">
                  <a:pos x="T0" y="T1"/>
                </a:cxn>
                <a:cxn ang="0">
                  <a:pos x="T2" y="T3"/>
                </a:cxn>
                <a:cxn ang="0">
                  <a:pos x="T4" y="T5"/>
                </a:cxn>
                <a:cxn ang="0">
                  <a:pos x="T6" y="T7"/>
                </a:cxn>
              </a:cxnLst>
              <a:rect l="0" t="0" r="r" b="b"/>
              <a:pathLst>
                <a:path w="188" h="200">
                  <a:moveTo>
                    <a:pt x="0" y="200"/>
                  </a:moveTo>
                  <a:lnTo>
                    <a:pt x="188" y="0"/>
                  </a:lnTo>
                  <a:lnTo>
                    <a:pt x="0" y="145"/>
                  </a:lnTo>
                  <a:lnTo>
                    <a:pt x="0" y="20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02" name="Freeform 97"/>
            <p:cNvSpPr>
              <a:spLocks/>
            </p:cNvSpPr>
            <p:nvPr userDrawn="1"/>
          </p:nvSpPr>
          <p:spPr bwMode="gray">
            <a:xfrm>
              <a:off x="4457700" y="3321050"/>
              <a:ext cx="298450" cy="317500"/>
            </a:xfrm>
            <a:custGeom>
              <a:avLst/>
              <a:gdLst>
                <a:gd name="T0" fmla="*/ 0 w 188"/>
                <a:gd name="T1" fmla="*/ 200 h 200"/>
                <a:gd name="T2" fmla="*/ 188 w 188"/>
                <a:gd name="T3" fmla="*/ 0 h 200"/>
                <a:gd name="T4" fmla="*/ 0 w 188"/>
                <a:gd name="T5" fmla="*/ 145 h 200"/>
                <a:gd name="T6" fmla="*/ 0 w 188"/>
                <a:gd name="T7" fmla="*/ 200 h 200"/>
              </a:gdLst>
              <a:ahLst/>
              <a:cxnLst>
                <a:cxn ang="0">
                  <a:pos x="T0" y="T1"/>
                </a:cxn>
                <a:cxn ang="0">
                  <a:pos x="T2" y="T3"/>
                </a:cxn>
                <a:cxn ang="0">
                  <a:pos x="T4" y="T5"/>
                </a:cxn>
                <a:cxn ang="0">
                  <a:pos x="T6" y="T7"/>
                </a:cxn>
              </a:cxnLst>
              <a:rect l="0" t="0" r="r" b="b"/>
              <a:pathLst>
                <a:path w="188" h="200">
                  <a:moveTo>
                    <a:pt x="0" y="200"/>
                  </a:moveTo>
                  <a:lnTo>
                    <a:pt x="188" y="0"/>
                  </a:lnTo>
                  <a:lnTo>
                    <a:pt x="0" y="145"/>
                  </a:lnTo>
                  <a:lnTo>
                    <a:pt x="0"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03" name="Freeform 98"/>
            <p:cNvSpPr>
              <a:spLocks/>
            </p:cNvSpPr>
            <p:nvPr userDrawn="1"/>
          </p:nvSpPr>
          <p:spPr bwMode="gray">
            <a:xfrm>
              <a:off x="4448175" y="3071813"/>
              <a:ext cx="244475" cy="258762"/>
            </a:xfrm>
            <a:custGeom>
              <a:avLst/>
              <a:gdLst>
                <a:gd name="T0" fmla="*/ 6 w 154"/>
                <a:gd name="T1" fmla="*/ 163 h 163"/>
                <a:gd name="T2" fmla="*/ 154 w 154"/>
                <a:gd name="T3" fmla="*/ 0 h 163"/>
                <a:gd name="T4" fmla="*/ 0 w 154"/>
                <a:gd name="T5" fmla="*/ 116 h 163"/>
                <a:gd name="T6" fmla="*/ 6 w 154"/>
                <a:gd name="T7" fmla="*/ 163 h 163"/>
              </a:gdLst>
              <a:ahLst/>
              <a:cxnLst>
                <a:cxn ang="0">
                  <a:pos x="T0" y="T1"/>
                </a:cxn>
                <a:cxn ang="0">
                  <a:pos x="T2" y="T3"/>
                </a:cxn>
                <a:cxn ang="0">
                  <a:pos x="T4" y="T5"/>
                </a:cxn>
                <a:cxn ang="0">
                  <a:pos x="T6" y="T7"/>
                </a:cxn>
              </a:cxnLst>
              <a:rect l="0" t="0" r="r" b="b"/>
              <a:pathLst>
                <a:path w="154" h="163">
                  <a:moveTo>
                    <a:pt x="6" y="163"/>
                  </a:moveTo>
                  <a:lnTo>
                    <a:pt x="154" y="0"/>
                  </a:lnTo>
                  <a:lnTo>
                    <a:pt x="0" y="116"/>
                  </a:lnTo>
                  <a:lnTo>
                    <a:pt x="6" y="16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04" name="Freeform 99"/>
            <p:cNvSpPr>
              <a:spLocks/>
            </p:cNvSpPr>
            <p:nvPr userDrawn="1"/>
          </p:nvSpPr>
          <p:spPr bwMode="gray">
            <a:xfrm>
              <a:off x="4448175" y="3071813"/>
              <a:ext cx="244475" cy="258762"/>
            </a:xfrm>
            <a:custGeom>
              <a:avLst/>
              <a:gdLst>
                <a:gd name="T0" fmla="*/ 6 w 154"/>
                <a:gd name="T1" fmla="*/ 163 h 163"/>
                <a:gd name="T2" fmla="*/ 154 w 154"/>
                <a:gd name="T3" fmla="*/ 0 h 163"/>
                <a:gd name="T4" fmla="*/ 0 w 154"/>
                <a:gd name="T5" fmla="*/ 116 h 163"/>
                <a:gd name="T6" fmla="*/ 6 w 154"/>
                <a:gd name="T7" fmla="*/ 163 h 163"/>
              </a:gdLst>
              <a:ahLst/>
              <a:cxnLst>
                <a:cxn ang="0">
                  <a:pos x="T0" y="T1"/>
                </a:cxn>
                <a:cxn ang="0">
                  <a:pos x="T2" y="T3"/>
                </a:cxn>
                <a:cxn ang="0">
                  <a:pos x="T4" y="T5"/>
                </a:cxn>
                <a:cxn ang="0">
                  <a:pos x="T6" y="T7"/>
                </a:cxn>
              </a:cxnLst>
              <a:rect l="0" t="0" r="r" b="b"/>
              <a:pathLst>
                <a:path w="154" h="163">
                  <a:moveTo>
                    <a:pt x="6" y="163"/>
                  </a:moveTo>
                  <a:lnTo>
                    <a:pt x="154" y="0"/>
                  </a:lnTo>
                  <a:lnTo>
                    <a:pt x="0" y="116"/>
                  </a:lnTo>
                  <a:lnTo>
                    <a:pt x="6"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05" name="Freeform 100"/>
            <p:cNvSpPr>
              <a:spLocks/>
            </p:cNvSpPr>
            <p:nvPr userDrawn="1"/>
          </p:nvSpPr>
          <p:spPr bwMode="gray">
            <a:xfrm>
              <a:off x="4427538" y="2895600"/>
              <a:ext cx="128587" cy="130175"/>
            </a:xfrm>
            <a:custGeom>
              <a:avLst/>
              <a:gdLst>
                <a:gd name="T0" fmla="*/ 19 w 81"/>
                <a:gd name="T1" fmla="*/ 82 h 82"/>
                <a:gd name="T2" fmla="*/ 81 w 81"/>
                <a:gd name="T3" fmla="*/ 0 h 82"/>
                <a:gd name="T4" fmla="*/ 0 w 81"/>
                <a:gd name="T5" fmla="*/ 44 h 82"/>
                <a:gd name="T6" fmla="*/ 19 w 81"/>
                <a:gd name="T7" fmla="*/ 82 h 82"/>
              </a:gdLst>
              <a:ahLst/>
              <a:cxnLst>
                <a:cxn ang="0">
                  <a:pos x="T0" y="T1"/>
                </a:cxn>
                <a:cxn ang="0">
                  <a:pos x="T2" y="T3"/>
                </a:cxn>
                <a:cxn ang="0">
                  <a:pos x="T4" y="T5"/>
                </a:cxn>
                <a:cxn ang="0">
                  <a:pos x="T6" y="T7"/>
                </a:cxn>
              </a:cxnLst>
              <a:rect l="0" t="0" r="r" b="b"/>
              <a:pathLst>
                <a:path w="81" h="82">
                  <a:moveTo>
                    <a:pt x="19" y="82"/>
                  </a:moveTo>
                  <a:lnTo>
                    <a:pt x="81" y="0"/>
                  </a:lnTo>
                  <a:lnTo>
                    <a:pt x="0" y="44"/>
                  </a:lnTo>
                  <a:lnTo>
                    <a:pt x="19" y="82"/>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06" name="Freeform 101"/>
            <p:cNvSpPr>
              <a:spLocks/>
            </p:cNvSpPr>
            <p:nvPr userDrawn="1"/>
          </p:nvSpPr>
          <p:spPr bwMode="gray">
            <a:xfrm>
              <a:off x="4427538" y="2895600"/>
              <a:ext cx="128587" cy="130175"/>
            </a:xfrm>
            <a:custGeom>
              <a:avLst/>
              <a:gdLst>
                <a:gd name="T0" fmla="*/ 19 w 81"/>
                <a:gd name="T1" fmla="*/ 82 h 82"/>
                <a:gd name="T2" fmla="*/ 81 w 81"/>
                <a:gd name="T3" fmla="*/ 0 h 82"/>
                <a:gd name="T4" fmla="*/ 0 w 81"/>
                <a:gd name="T5" fmla="*/ 44 h 82"/>
                <a:gd name="T6" fmla="*/ 19 w 81"/>
                <a:gd name="T7" fmla="*/ 82 h 82"/>
              </a:gdLst>
              <a:ahLst/>
              <a:cxnLst>
                <a:cxn ang="0">
                  <a:pos x="T0" y="T1"/>
                </a:cxn>
                <a:cxn ang="0">
                  <a:pos x="T2" y="T3"/>
                </a:cxn>
                <a:cxn ang="0">
                  <a:pos x="T4" y="T5"/>
                </a:cxn>
                <a:cxn ang="0">
                  <a:pos x="T6" y="T7"/>
                </a:cxn>
              </a:cxnLst>
              <a:rect l="0" t="0" r="r" b="b"/>
              <a:pathLst>
                <a:path w="81" h="82">
                  <a:moveTo>
                    <a:pt x="19" y="82"/>
                  </a:moveTo>
                  <a:lnTo>
                    <a:pt x="81" y="0"/>
                  </a:lnTo>
                  <a:lnTo>
                    <a:pt x="0" y="44"/>
                  </a:lnTo>
                  <a:lnTo>
                    <a:pt x="19"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07" name="Freeform 102"/>
            <p:cNvSpPr>
              <a:spLocks/>
            </p:cNvSpPr>
            <p:nvPr userDrawn="1"/>
          </p:nvSpPr>
          <p:spPr bwMode="gray">
            <a:xfrm>
              <a:off x="4019550" y="2490788"/>
              <a:ext cx="841375" cy="1287462"/>
            </a:xfrm>
            <a:custGeom>
              <a:avLst/>
              <a:gdLst>
                <a:gd name="T0" fmla="*/ 125 w 251"/>
                <a:gd name="T1" fmla="*/ 0 h 409"/>
                <a:gd name="T2" fmla="*/ 0 w 251"/>
                <a:gd name="T3" fmla="*/ 285 h 409"/>
                <a:gd name="T4" fmla="*/ 0 w 251"/>
                <a:gd name="T5" fmla="*/ 297 h 409"/>
                <a:gd name="T6" fmla="*/ 41 w 251"/>
                <a:gd name="T7" fmla="*/ 378 h 409"/>
                <a:gd name="T8" fmla="*/ 107 w 251"/>
                <a:gd name="T9" fmla="*/ 409 h 409"/>
                <a:gd name="T10" fmla="*/ 108 w 251"/>
                <a:gd name="T11" fmla="*/ 378 h 409"/>
                <a:gd name="T12" fmla="*/ 36 w 251"/>
                <a:gd name="T13" fmla="*/ 296 h 409"/>
                <a:gd name="T14" fmla="*/ 109 w 251"/>
                <a:gd name="T15" fmla="*/ 357 h 409"/>
                <a:gd name="T16" fmla="*/ 113 w 251"/>
                <a:gd name="T17" fmla="*/ 280 h 409"/>
                <a:gd name="T18" fmla="*/ 55 w 251"/>
                <a:gd name="T19" fmla="*/ 212 h 409"/>
                <a:gd name="T20" fmla="*/ 114 w 251"/>
                <a:gd name="T21" fmla="*/ 259 h 409"/>
                <a:gd name="T22" fmla="*/ 116 w 251"/>
                <a:gd name="T23" fmla="*/ 207 h 409"/>
                <a:gd name="T24" fmla="*/ 78 w 251"/>
                <a:gd name="T25" fmla="*/ 159 h 409"/>
                <a:gd name="T26" fmla="*/ 117 w 251"/>
                <a:gd name="T27" fmla="*/ 187 h 409"/>
                <a:gd name="T28" fmla="*/ 125 w 251"/>
                <a:gd name="T29" fmla="*/ 28 h 409"/>
                <a:gd name="T30" fmla="*/ 131 w 251"/>
                <a:gd name="T31" fmla="*/ 146 h 409"/>
                <a:gd name="T32" fmla="*/ 160 w 251"/>
                <a:gd name="T33" fmla="*/ 129 h 409"/>
                <a:gd name="T34" fmla="*/ 132 w 251"/>
                <a:gd name="T35" fmla="*/ 169 h 409"/>
                <a:gd name="T36" fmla="*/ 135 w 251"/>
                <a:gd name="T37" fmla="*/ 237 h 409"/>
                <a:gd name="T38" fmla="*/ 201 w 251"/>
                <a:gd name="T39" fmla="*/ 185 h 409"/>
                <a:gd name="T40" fmla="*/ 136 w 251"/>
                <a:gd name="T41" fmla="*/ 261 h 409"/>
                <a:gd name="T42" fmla="*/ 139 w 251"/>
                <a:gd name="T43" fmla="*/ 331 h 409"/>
                <a:gd name="T44" fmla="*/ 220 w 251"/>
                <a:gd name="T45" fmla="*/ 264 h 409"/>
                <a:gd name="T46" fmla="*/ 140 w 251"/>
                <a:gd name="T47" fmla="*/ 354 h 409"/>
                <a:gd name="T48" fmla="*/ 143 w 251"/>
                <a:gd name="T49" fmla="*/ 409 h 409"/>
                <a:gd name="T50" fmla="*/ 251 w 251"/>
                <a:gd name="T51" fmla="*/ 285 h 409"/>
                <a:gd name="T52" fmla="*/ 125 w 251"/>
                <a:gd name="T5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409">
                  <a:moveTo>
                    <a:pt x="125" y="0"/>
                  </a:moveTo>
                  <a:cubicBezTo>
                    <a:pt x="125" y="0"/>
                    <a:pt x="0" y="187"/>
                    <a:pt x="0" y="285"/>
                  </a:cubicBezTo>
                  <a:cubicBezTo>
                    <a:pt x="0" y="289"/>
                    <a:pt x="0" y="293"/>
                    <a:pt x="0" y="297"/>
                  </a:cubicBezTo>
                  <a:cubicBezTo>
                    <a:pt x="13" y="320"/>
                    <a:pt x="29" y="349"/>
                    <a:pt x="41" y="378"/>
                  </a:cubicBezTo>
                  <a:cubicBezTo>
                    <a:pt x="59" y="394"/>
                    <a:pt x="82" y="405"/>
                    <a:pt x="107" y="409"/>
                  </a:cubicBezTo>
                  <a:cubicBezTo>
                    <a:pt x="108" y="378"/>
                    <a:pt x="108" y="378"/>
                    <a:pt x="108" y="378"/>
                  </a:cubicBezTo>
                  <a:cubicBezTo>
                    <a:pt x="36" y="296"/>
                    <a:pt x="36" y="296"/>
                    <a:pt x="36" y="296"/>
                  </a:cubicBezTo>
                  <a:cubicBezTo>
                    <a:pt x="109" y="357"/>
                    <a:pt x="109" y="357"/>
                    <a:pt x="109" y="357"/>
                  </a:cubicBezTo>
                  <a:cubicBezTo>
                    <a:pt x="113" y="280"/>
                    <a:pt x="113" y="280"/>
                    <a:pt x="113" y="280"/>
                  </a:cubicBezTo>
                  <a:cubicBezTo>
                    <a:pt x="55" y="212"/>
                    <a:pt x="55" y="212"/>
                    <a:pt x="55" y="212"/>
                  </a:cubicBezTo>
                  <a:cubicBezTo>
                    <a:pt x="114" y="259"/>
                    <a:pt x="114" y="259"/>
                    <a:pt x="114" y="259"/>
                  </a:cubicBezTo>
                  <a:cubicBezTo>
                    <a:pt x="116" y="207"/>
                    <a:pt x="116" y="207"/>
                    <a:pt x="116" y="207"/>
                  </a:cubicBezTo>
                  <a:cubicBezTo>
                    <a:pt x="78" y="159"/>
                    <a:pt x="78" y="159"/>
                    <a:pt x="78" y="159"/>
                  </a:cubicBezTo>
                  <a:cubicBezTo>
                    <a:pt x="117" y="187"/>
                    <a:pt x="117" y="187"/>
                    <a:pt x="117" y="187"/>
                  </a:cubicBezTo>
                  <a:cubicBezTo>
                    <a:pt x="125" y="28"/>
                    <a:pt x="125" y="28"/>
                    <a:pt x="125" y="28"/>
                  </a:cubicBezTo>
                  <a:cubicBezTo>
                    <a:pt x="131" y="146"/>
                    <a:pt x="131" y="146"/>
                    <a:pt x="131" y="146"/>
                  </a:cubicBezTo>
                  <a:cubicBezTo>
                    <a:pt x="160" y="129"/>
                    <a:pt x="160" y="129"/>
                    <a:pt x="160" y="129"/>
                  </a:cubicBezTo>
                  <a:cubicBezTo>
                    <a:pt x="132" y="169"/>
                    <a:pt x="132" y="169"/>
                    <a:pt x="132" y="169"/>
                  </a:cubicBezTo>
                  <a:cubicBezTo>
                    <a:pt x="135" y="237"/>
                    <a:pt x="135" y="237"/>
                    <a:pt x="135" y="237"/>
                  </a:cubicBezTo>
                  <a:cubicBezTo>
                    <a:pt x="201" y="185"/>
                    <a:pt x="201" y="185"/>
                    <a:pt x="201" y="185"/>
                  </a:cubicBezTo>
                  <a:cubicBezTo>
                    <a:pt x="136" y="261"/>
                    <a:pt x="136" y="261"/>
                    <a:pt x="136" y="261"/>
                  </a:cubicBezTo>
                  <a:cubicBezTo>
                    <a:pt x="139" y="331"/>
                    <a:pt x="139" y="331"/>
                    <a:pt x="139" y="331"/>
                  </a:cubicBezTo>
                  <a:cubicBezTo>
                    <a:pt x="220" y="264"/>
                    <a:pt x="220" y="264"/>
                    <a:pt x="220" y="264"/>
                  </a:cubicBezTo>
                  <a:cubicBezTo>
                    <a:pt x="140" y="354"/>
                    <a:pt x="140" y="354"/>
                    <a:pt x="140" y="354"/>
                  </a:cubicBezTo>
                  <a:cubicBezTo>
                    <a:pt x="143" y="409"/>
                    <a:pt x="143" y="409"/>
                    <a:pt x="143" y="409"/>
                  </a:cubicBezTo>
                  <a:cubicBezTo>
                    <a:pt x="204" y="400"/>
                    <a:pt x="251" y="348"/>
                    <a:pt x="251" y="285"/>
                  </a:cubicBezTo>
                  <a:cubicBezTo>
                    <a:pt x="251" y="187"/>
                    <a:pt x="125" y="0"/>
                    <a:pt x="125" y="0"/>
                  </a:cubicBezTo>
                </a:path>
              </a:pathLst>
            </a:custGeom>
            <a:solidFill>
              <a:srgbClr val="19A4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08" name="Freeform 103"/>
            <p:cNvSpPr>
              <a:spLocks/>
            </p:cNvSpPr>
            <p:nvPr userDrawn="1"/>
          </p:nvSpPr>
          <p:spPr bwMode="gray">
            <a:xfrm>
              <a:off x="4378325" y="2578100"/>
              <a:ext cx="120650" cy="1203325"/>
            </a:xfrm>
            <a:custGeom>
              <a:avLst/>
              <a:gdLst>
                <a:gd name="T0" fmla="*/ 18 w 36"/>
                <a:gd name="T1" fmla="*/ 0 h 382"/>
                <a:gd name="T2" fmla="*/ 10 w 36"/>
                <a:gd name="T3" fmla="*/ 159 h 382"/>
                <a:gd name="T4" fmla="*/ 24 w 36"/>
                <a:gd name="T5" fmla="*/ 169 h 382"/>
                <a:gd name="T6" fmla="*/ 18 w 36"/>
                <a:gd name="T7" fmla="*/ 190 h 382"/>
                <a:gd name="T8" fmla="*/ 9 w 36"/>
                <a:gd name="T9" fmla="*/ 179 h 382"/>
                <a:gd name="T10" fmla="*/ 7 w 36"/>
                <a:gd name="T11" fmla="*/ 231 h 382"/>
                <a:gd name="T12" fmla="*/ 21 w 36"/>
                <a:gd name="T13" fmla="*/ 242 h 382"/>
                <a:gd name="T14" fmla="*/ 18 w 36"/>
                <a:gd name="T15" fmla="*/ 266 h 382"/>
                <a:gd name="T16" fmla="*/ 6 w 36"/>
                <a:gd name="T17" fmla="*/ 252 h 382"/>
                <a:gd name="T18" fmla="*/ 2 w 36"/>
                <a:gd name="T19" fmla="*/ 329 h 382"/>
                <a:gd name="T20" fmla="*/ 18 w 36"/>
                <a:gd name="T21" fmla="*/ 342 h 382"/>
                <a:gd name="T22" fmla="*/ 18 w 36"/>
                <a:gd name="T23" fmla="*/ 369 h 382"/>
                <a:gd name="T24" fmla="*/ 1 w 36"/>
                <a:gd name="T25" fmla="*/ 350 h 382"/>
                <a:gd name="T26" fmla="*/ 0 w 36"/>
                <a:gd name="T27" fmla="*/ 381 h 382"/>
                <a:gd name="T28" fmla="*/ 18 w 36"/>
                <a:gd name="T29" fmla="*/ 382 h 382"/>
                <a:gd name="T30" fmla="*/ 36 w 36"/>
                <a:gd name="T31" fmla="*/ 381 h 382"/>
                <a:gd name="T32" fmla="*/ 33 w 36"/>
                <a:gd name="T33" fmla="*/ 326 h 382"/>
                <a:gd name="T34" fmla="*/ 24 w 36"/>
                <a:gd name="T35" fmla="*/ 337 h 382"/>
                <a:gd name="T36" fmla="*/ 24 w 36"/>
                <a:gd name="T37" fmla="*/ 309 h 382"/>
                <a:gd name="T38" fmla="*/ 32 w 36"/>
                <a:gd name="T39" fmla="*/ 303 h 382"/>
                <a:gd name="T40" fmla="*/ 29 w 36"/>
                <a:gd name="T41" fmla="*/ 233 h 382"/>
                <a:gd name="T42" fmla="*/ 24 w 36"/>
                <a:gd name="T43" fmla="*/ 239 h 382"/>
                <a:gd name="T44" fmla="*/ 21 w 36"/>
                <a:gd name="T45" fmla="*/ 215 h 382"/>
                <a:gd name="T46" fmla="*/ 28 w 36"/>
                <a:gd name="T47" fmla="*/ 209 h 382"/>
                <a:gd name="T48" fmla="*/ 25 w 36"/>
                <a:gd name="T49" fmla="*/ 141 h 382"/>
                <a:gd name="T50" fmla="*/ 24 w 36"/>
                <a:gd name="T51" fmla="*/ 142 h 382"/>
                <a:gd name="T52" fmla="*/ 15 w 36"/>
                <a:gd name="T53" fmla="*/ 123 h 382"/>
                <a:gd name="T54" fmla="*/ 24 w 36"/>
                <a:gd name="T55" fmla="*/ 118 h 382"/>
                <a:gd name="T56" fmla="*/ 18 w 36"/>
                <a:gd name="T57"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82">
                  <a:moveTo>
                    <a:pt x="18" y="0"/>
                  </a:moveTo>
                  <a:cubicBezTo>
                    <a:pt x="10" y="159"/>
                    <a:pt x="10" y="159"/>
                    <a:pt x="10" y="159"/>
                  </a:cubicBezTo>
                  <a:cubicBezTo>
                    <a:pt x="24" y="169"/>
                    <a:pt x="24" y="169"/>
                    <a:pt x="24" y="169"/>
                  </a:cubicBezTo>
                  <a:cubicBezTo>
                    <a:pt x="18" y="190"/>
                    <a:pt x="18" y="190"/>
                    <a:pt x="18" y="190"/>
                  </a:cubicBezTo>
                  <a:cubicBezTo>
                    <a:pt x="9" y="179"/>
                    <a:pt x="9" y="179"/>
                    <a:pt x="9" y="179"/>
                  </a:cubicBezTo>
                  <a:cubicBezTo>
                    <a:pt x="7" y="231"/>
                    <a:pt x="7" y="231"/>
                    <a:pt x="7" y="231"/>
                  </a:cubicBezTo>
                  <a:cubicBezTo>
                    <a:pt x="21" y="242"/>
                    <a:pt x="21" y="242"/>
                    <a:pt x="21" y="242"/>
                  </a:cubicBezTo>
                  <a:cubicBezTo>
                    <a:pt x="18" y="266"/>
                    <a:pt x="18" y="266"/>
                    <a:pt x="18" y="266"/>
                  </a:cubicBezTo>
                  <a:cubicBezTo>
                    <a:pt x="6" y="252"/>
                    <a:pt x="6" y="252"/>
                    <a:pt x="6" y="252"/>
                  </a:cubicBezTo>
                  <a:cubicBezTo>
                    <a:pt x="2" y="329"/>
                    <a:pt x="2" y="329"/>
                    <a:pt x="2" y="329"/>
                  </a:cubicBezTo>
                  <a:cubicBezTo>
                    <a:pt x="18" y="342"/>
                    <a:pt x="18" y="342"/>
                    <a:pt x="18" y="342"/>
                  </a:cubicBezTo>
                  <a:cubicBezTo>
                    <a:pt x="18" y="369"/>
                    <a:pt x="18" y="369"/>
                    <a:pt x="18" y="369"/>
                  </a:cubicBezTo>
                  <a:cubicBezTo>
                    <a:pt x="1" y="350"/>
                    <a:pt x="1" y="350"/>
                    <a:pt x="1" y="350"/>
                  </a:cubicBezTo>
                  <a:cubicBezTo>
                    <a:pt x="0" y="381"/>
                    <a:pt x="0" y="381"/>
                    <a:pt x="0" y="381"/>
                  </a:cubicBezTo>
                  <a:cubicBezTo>
                    <a:pt x="6" y="382"/>
                    <a:pt x="12" y="382"/>
                    <a:pt x="18" y="382"/>
                  </a:cubicBezTo>
                  <a:cubicBezTo>
                    <a:pt x="24" y="382"/>
                    <a:pt x="30" y="382"/>
                    <a:pt x="36" y="381"/>
                  </a:cubicBezTo>
                  <a:cubicBezTo>
                    <a:pt x="33" y="326"/>
                    <a:pt x="33" y="326"/>
                    <a:pt x="33" y="326"/>
                  </a:cubicBezTo>
                  <a:cubicBezTo>
                    <a:pt x="24" y="337"/>
                    <a:pt x="24" y="337"/>
                    <a:pt x="24" y="337"/>
                  </a:cubicBezTo>
                  <a:cubicBezTo>
                    <a:pt x="24" y="309"/>
                    <a:pt x="24" y="309"/>
                    <a:pt x="24" y="309"/>
                  </a:cubicBezTo>
                  <a:cubicBezTo>
                    <a:pt x="32" y="303"/>
                    <a:pt x="32" y="303"/>
                    <a:pt x="32" y="303"/>
                  </a:cubicBezTo>
                  <a:cubicBezTo>
                    <a:pt x="29" y="233"/>
                    <a:pt x="29" y="233"/>
                    <a:pt x="29" y="233"/>
                  </a:cubicBezTo>
                  <a:cubicBezTo>
                    <a:pt x="24" y="239"/>
                    <a:pt x="24" y="239"/>
                    <a:pt x="24" y="239"/>
                  </a:cubicBezTo>
                  <a:cubicBezTo>
                    <a:pt x="21" y="215"/>
                    <a:pt x="21" y="215"/>
                    <a:pt x="21" y="215"/>
                  </a:cubicBezTo>
                  <a:cubicBezTo>
                    <a:pt x="28" y="209"/>
                    <a:pt x="28" y="209"/>
                    <a:pt x="28" y="209"/>
                  </a:cubicBezTo>
                  <a:cubicBezTo>
                    <a:pt x="25" y="141"/>
                    <a:pt x="25" y="141"/>
                    <a:pt x="25" y="141"/>
                  </a:cubicBezTo>
                  <a:cubicBezTo>
                    <a:pt x="24" y="142"/>
                    <a:pt x="24" y="142"/>
                    <a:pt x="24" y="142"/>
                  </a:cubicBezTo>
                  <a:cubicBezTo>
                    <a:pt x="15" y="123"/>
                    <a:pt x="15" y="123"/>
                    <a:pt x="15" y="123"/>
                  </a:cubicBezTo>
                  <a:cubicBezTo>
                    <a:pt x="24" y="118"/>
                    <a:pt x="24" y="118"/>
                    <a:pt x="24" y="118"/>
                  </a:cubicBezTo>
                  <a:cubicBezTo>
                    <a:pt x="18" y="0"/>
                    <a:pt x="18" y="0"/>
                    <a:pt x="18" y="0"/>
                  </a:cubicBezTo>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09" name="Freeform 104"/>
            <p:cNvSpPr>
              <a:spLocks/>
            </p:cNvSpPr>
            <p:nvPr userDrawn="1"/>
          </p:nvSpPr>
          <p:spPr bwMode="gray">
            <a:xfrm>
              <a:off x="4140200" y="3422650"/>
              <a:ext cx="298450" cy="317500"/>
            </a:xfrm>
            <a:custGeom>
              <a:avLst/>
              <a:gdLst>
                <a:gd name="T0" fmla="*/ 0 w 188"/>
                <a:gd name="T1" fmla="*/ 0 h 200"/>
                <a:gd name="T2" fmla="*/ 152 w 188"/>
                <a:gd name="T3" fmla="*/ 162 h 200"/>
                <a:gd name="T4" fmla="*/ 188 w 188"/>
                <a:gd name="T5" fmla="*/ 200 h 200"/>
                <a:gd name="T6" fmla="*/ 188 w 188"/>
                <a:gd name="T7" fmla="*/ 146 h 200"/>
                <a:gd name="T8" fmla="*/ 154 w 188"/>
                <a:gd name="T9" fmla="*/ 121 h 200"/>
                <a:gd name="T10" fmla="*/ 0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0" y="0"/>
                  </a:moveTo>
                  <a:lnTo>
                    <a:pt x="152" y="162"/>
                  </a:lnTo>
                  <a:lnTo>
                    <a:pt x="188" y="200"/>
                  </a:lnTo>
                  <a:lnTo>
                    <a:pt x="188" y="146"/>
                  </a:lnTo>
                  <a:lnTo>
                    <a:pt x="154" y="121"/>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10" name="Freeform 105"/>
            <p:cNvSpPr>
              <a:spLocks/>
            </p:cNvSpPr>
            <p:nvPr userDrawn="1"/>
          </p:nvSpPr>
          <p:spPr bwMode="gray">
            <a:xfrm>
              <a:off x="4140200" y="3422650"/>
              <a:ext cx="298450" cy="317500"/>
            </a:xfrm>
            <a:custGeom>
              <a:avLst/>
              <a:gdLst>
                <a:gd name="T0" fmla="*/ 0 w 188"/>
                <a:gd name="T1" fmla="*/ 0 h 200"/>
                <a:gd name="T2" fmla="*/ 152 w 188"/>
                <a:gd name="T3" fmla="*/ 162 h 200"/>
                <a:gd name="T4" fmla="*/ 188 w 188"/>
                <a:gd name="T5" fmla="*/ 200 h 200"/>
                <a:gd name="T6" fmla="*/ 188 w 188"/>
                <a:gd name="T7" fmla="*/ 146 h 200"/>
                <a:gd name="T8" fmla="*/ 154 w 188"/>
                <a:gd name="T9" fmla="*/ 121 h 200"/>
                <a:gd name="T10" fmla="*/ 0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0" y="0"/>
                  </a:moveTo>
                  <a:lnTo>
                    <a:pt x="152" y="162"/>
                  </a:lnTo>
                  <a:lnTo>
                    <a:pt x="188" y="200"/>
                  </a:lnTo>
                  <a:lnTo>
                    <a:pt x="188" y="146"/>
                  </a:lnTo>
                  <a:lnTo>
                    <a:pt x="154" y="1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11" name="Freeform 106"/>
            <p:cNvSpPr>
              <a:spLocks/>
            </p:cNvSpPr>
            <p:nvPr userDrawn="1"/>
          </p:nvSpPr>
          <p:spPr bwMode="gray">
            <a:xfrm>
              <a:off x="4203700" y="3157538"/>
              <a:ext cx="244475" cy="258762"/>
            </a:xfrm>
            <a:custGeom>
              <a:avLst/>
              <a:gdLst>
                <a:gd name="T0" fmla="*/ 0 w 154"/>
                <a:gd name="T1" fmla="*/ 0 h 163"/>
                <a:gd name="T2" fmla="*/ 122 w 154"/>
                <a:gd name="T3" fmla="*/ 135 h 163"/>
                <a:gd name="T4" fmla="*/ 148 w 154"/>
                <a:gd name="T5" fmla="*/ 163 h 163"/>
                <a:gd name="T6" fmla="*/ 154 w 154"/>
                <a:gd name="T7" fmla="*/ 115 h 163"/>
                <a:gd name="T8" fmla="*/ 124 w 154"/>
                <a:gd name="T9" fmla="*/ 93 h 163"/>
                <a:gd name="T10" fmla="*/ 0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0" y="0"/>
                  </a:moveTo>
                  <a:lnTo>
                    <a:pt x="122" y="135"/>
                  </a:lnTo>
                  <a:lnTo>
                    <a:pt x="148" y="163"/>
                  </a:lnTo>
                  <a:lnTo>
                    <a:pt x="154" y="115"/>
                  </a:lnTo>
                  <a:lnTo>
                    <a:pt x="124" y="93"/>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12" name="Freeform 107"/>
            <p:cNvSpPr>
              <a:spLocks/>
            </p:cNvSpPr>
            <p:nvPr userDrawn="1"/>
          </p:nvSpPr>
          <p:spPr bwMode="gray">
            <a:xfrm>
              <a:off x="4203700" y="3157538"/>
              <a:ext cx="244475" cy="258762"/>
            </a:xfrm>
            <a:custGeom>
              <a:avLst/>
              <a:gdLst>
                <a:gd name="T0" fmla="*/ 0 w 154"/>
                <a:gd name="T1" fmla="*/ 0 h 163"/>
                <a:gd name="T2" fmla="*/ 122 w 154"/>
                <a:gd name="T3" fmla="*/ 135 h 163"/>
                <a:gd name="T4" fmla="*/ 148 w 154"/>
                <a:gd name="T5" fmla="*/ 163 h 163"/>
                <a:gd name="T6" fmla="*/ 154 w 154"/>
                <a:gd name="T7" fmla="*/ 115 h 163"/>
                <a:gd name="T8" fmla="*/ 124 w 154"/>
                <a:gd name="T9" fmla="*/ 93 h 163"/>
                <a:gd name="T10" fmla="*/ 0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0" y="0"/>
                  </a:moveTo>
                  <a:lnTo>
                    <a:pt x="122" y="135"/>
                  </a:lnTo>
                  <a:lnTo>
                    <a:pt x="148" y="163"/>
                  </a:lnTo>
                  <a:lnTo>
                    <a:pt x="154" y="115"/>
                  </a:lnTo>
                  <a:lnTo>
                    <a:pt x="124" y="9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13" name="Freeform 108"/>
            <p:cNvSpPr>
              <a:spLocks/>
            </p:cNvSpPr>
            <p:nvPr userDrawn="1"/>
          </p:nvSpPr>
          <p:spPr bwMode="gray">
            <a:xfrm>
              <a:off x="4279900" y="2990850"/>
              <a:ext cx="177800" cy="185737"/>
            </a:xfrm>
            <a:custGeom>
              <a:avLst/>
              <a:gdLst>
                <a:gd name="T0" fmla="*/ 0 w 112"/>
                <a:gd name="T1" fmla="*/ 0 h 117"/>
                <a:gd name="T2" fmla="*/ 81 w 112"/>
                <a:gd name="T3" fmla="*/ 95 h 117"/>
                <a:gd name="T4" fmla="*/ 100 w 112"/>
                <a:gd name="T5" fmla="*/ 117 h 117"/>
                <a:gd name="T6" fmla="*/ 112 w 112"/>
                <a:gd name="T7" fmla="*/ 75 h 117"/>
                <a:gd name="T8" fmla="*/ 83 w 112"/>
                <a:gd name="T9" fmla="*/ 55 h 117"/>
                <a:gd name="T10" fmla="*/ 0 w 112"/>
                <a:gd name="T11" fmla="*/ 0 h 117"/>
              </a:gdLst>
              <a:ahLst/>
              <a:cxnLst>
                <a:cxn ang="0">
                  <a:pos x="T0" y="T1"/>
                </a:cxn>
                <a:cxn ang="0">
                  <a:pos x="T2" y="T3"/>
                </a:cxn>
                <a:cxn ang="0">
                  <a:pos x="T4" y="T5"/>
                </a:cxn>
                <a:cxn ang="0">
                  <a:pos x="T6" y="T7"/>
                </a:cxn>
                <a:cxn ang="0">
                  <a:pos x="T8" y="T9"/>
                </a:cxn>
                <a:cxn ang="0">
                  <a:pos x="T10" y="T11"/>
                </a:cxn>
              </a:cxnLst>
              <a:rect l="0" t="0" r="r" b="b"/>
              <a:pathLst>
                <a:path w="112" h="117">
                  <a:moveTo>
                    <a:pt x="0" y="0"/>
                  </a:moveTo>
                  <a:lnTo>
                    <a:pt x="81" y="95"/>
                  </a:lnTo>
                  <a:lnTo>
                    <a:pt x="100" y="117"/>
                  </a:lnTo>
                  <a:lnTo>
                    <a:pt x="112" y="75"/>
                  </a:lnTo>
                  <a:lnTo>
                    <a:pt x="83" y="55"/>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14" name="Freeform 109"/>
            <p:cNvSpPr>
              <a:spLocks/>
            </p:cNvSpPr>
            <p:nvPr userDrawn="1"/>
          </p:nvSpPr>
          <p:spPr bwMode="gray">
            <a:xfrm>
              <a:off x="4279900" y="2990850"/>
              <a:ext cx="177800" cy="185737"/>
            </a:xfrm>
            <a:custGeom>
              <a:avLst/>
              <a:gdLst>
                <a:gd name="T0" fmla="*/ 0 w 112"/>
                <a:gd name="T1" fmla="*/ 0 h 117"/>
                <a:gd name="T2" fmla="*/ 81 w 112"/>
                <a:gd name="T3" fmla="*/ 95 h 117"/>
                <a:gd name="T4" fmla="*/ 100 w 112"/>
                <a:gd name="T5" fmla="*/ 117 h 117"/>
                <a:gd name="T6" fmla="*/ 112 w 112"/>
                <a:gd name="T7" fmla="*/ 75 h 117"/>
                <a:gd name="T8" fmla="*/ 83 w 112"/>
                <a:gd name="T9" fmla="*/ 55 h 117"/>
                <a:gd name="T10" fmla="*/ 0 w 112"/>
                <a:gd name="T11" fmla="*/ 0 h 117"/>
              </a:gdLst>
              <a:ahLst/>
              <a:cxnLst>
                <a:cxn ang="0">
                  <a:pos x="T0" y="T1"/>
                </a:cxn>
                <a:cxn ang="0">
                  <a:pos x="T2" y="T3"/>
                </a:cxn>
                <a:cxn ang="0">
                  <a:pos x="T4" y="T5"/>
                </a:cxn>
                <a:cxn ang="0">
                  <a:pos x="T6" y="T7"/>
                </a:cxn>
                <a:cxn ang="0">
                  <a:pos x="T8" y="T9"/>
                </a:cxn>
                <a:cxn ang="0">
                  <a:pos x="T10" y="T11"/>
                </a:cxn>
              </a:cxnLst>
              <a:rect l="0" t="0" r="r" b="b"/>
              <a:pathLst>
                <a:path w="112" h="117">
                  <a:moveTo>
                    <a:pt x="0" y="0"/>
                  </a:moveTo>
                  <a:lnTo>
                    <a:pt x="81" y="95"/>
                  </a:lnTo>
                  <a:lnTo>
                    <a:pt x="100" y="117"/>
                  </a:lnTo>
                  <a:lnTo>
                    <a:pt x="112" y="75"/>
                  </a:lnTo>
                  <a:lnTo>
                    <a:pt x="83" y="5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15" name="Freeform 110"/>
            <p:cNvSpPr>
              <a:spLocks/>
            </p:cNvSpPr>
            <p:nvPr userDrawn="1"/>
          </p:nvSpPr>
          <p:spPr bwMode="gray">
            <a:xfrm>
              <a:off x="4457700" y="3321050"/>
              <a:ext cx="298450" cy="317500"/>
            </a:xfrm>
            <a:custGeom>
              <a:avLst/>
              <a:gdLst>
                <a:gd name="T0" fmla="*/ 188 w 188"/>
                <a:gd name="T1" fmla="*/ 0 h 200"/>
                <a:gd name="T2" fmla="*/ 17 w 188"/>
                <a:gd name="T3" fmla="*/ 133 h 200"/>
                <a:gd name="T4" fmla="*/ 0 w 188"/>
                <a:gd name="T5" fmla="*/ 145 h 200"/>
                <a:gd name="T6" fmla="*/ 0 w 188"/>
                <a:gd name="T7" fmla="*/ 200 h 200"/>
                <a:gd name="T8" fmla="*/ 19 w 188"/>
                <a:gd name="T9" fmla="*/ 179 h 200"/>
                <a:gd name="T10" fmla="*/ 188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188" y="0"/>
                  </a:moveTo>
                  <a:lnTo>
                    <a:pt x="17" y="133"/>
                  </a:lnTo>
                  <a:lnTo>
                    <a:pt x="0" y="145"/>
                  </a:lnTo>
                  <a:lnTo>
                    <a:pt x="0" y="200"/>
                  </a:lnTo>
                  <a:lnTo>
                    <a:pt x="19" y="179"/>
                  </a:lnTo>
                  <a:lnTo>
                    <a:pt x="188"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16" name="Freeform 111"/>
            <p:cNvSpPr>
              <a:spLocks/>
            </p:cNvSpPr>
            <p:nvPr userDrawn="1"/>
          </p:nvSpPr>
          <p:spPr bwMode="gray">
            <a:xfrm>
              <a:off x="4457700" y="3321050"/>
              <a:ext cx="298450" cy="317500"/>
            </a:xfrm>
            <a:custGeom>
              <a:avLst/>
              <a:gdLst>
                <a:gd name="T0" fmla="*/ 188 w 188"/>
                <a:gd name="T1" fmla="*/ 0 h 200"/>
                <a:gd name="T2" fmla="*/ 17 w 188"/>
                <a:gd name="T3" fmla="*/ 133 h 200"/>
                <a:gd name="T4" fmla="*/ 0 w 188"/>
                <a:gd name="T5" fmla="*/ 145 h 200"/>
                <a:gd name="T6" fmla="*/ 0 w 188"/>
                <a:gd name="T7" fmla="*/ 200 h 200"/>
                <a:gd name="T8" fmla="*/ 19 w 188"/>
                <a:gd name="T9" fmla="*/ 179 h 200"/>
                <a:gd name="T10" fmla="*/ 188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188" y="0"/>
                  </a:moveTo>
                  <a:lnTo>
                    <a:pt x="17" y="133"/>
                  </a:lnTo>
                  <a:lnTo>
                    <a:pt x="0" y="145"/>
                  </a:lnTo>
                  <a:lnTo>
                    <a:pt x="0" y="200"/>
                  </a:lnTo>
                  <a:lnTo>
                    <a:pt x="19" y="179"/>
                  </a:lnTo>
                  <a:lnTo>
                    <a:pt x="1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17" name="Freeform 112"/>
            <p:cNvSpPr>
              <a:spLocks/>
            </p:cNvSpPr>
            <p:nvPr userDrawn="1"/>
          </p:nvSpPr>
          <p:spPr bwMode="gray">
            <a:xfrm>
              <a:off x="4448175" y="3071813"/>
              <a:ext cx="244475" cy="258762"/>
            </a:xfrm>
            <a:custGeom>
              <a:avLst/>
              <a:gdLst>
                <a:gd name="T0" fmla="*/ 154 w 154"/>
                <a:gd name="T1" fmla="*/ 0 h 163"/>
                <a:gd name="T2" fmla="*/ 15 w 154"/>
                <a:gd name="T3" fmla="*/ 104 h 163"/>
                <a:gd name="T4" fmla="*/ 0 w 154"/>
                <a:gd name="T5" fmla="*/ 116 h 163"/>
                <a:gd name="T6" fmla="*/ 6 w 154"/>
                <a:gd name="T7" fmla="*/ 163 h 163"/>
                <a:gd name="T8" fmla="*/ 17 w 154"/>
                <a:gd name="T9" fmla="*/ 151 h 163"/>
                <a:gd name="T10" fmla="*/ 154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54" y="0"/>
                  </a:moveTo>
                  <a:lnTo>
                    <a:pt x="15" y="104"/>
                  </a:lnTo>
                  <a:lnTo>
                    <a:pt x="0" y="116"/>
                  </a:lnTo>
                  <a:lnTo>
                    <a:pt x="6" y="163"/>
                  </a:lnTo>
                  <a:lnTo>
                    <a:pt x="17" y="151"/>
                  </a:lnTo>
                  <a:lnTo>
                    <a:pt x="154"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18" name="Freeform 113"/>
            <p:cNvSpPr>
              <a:spLocks/>
            </p:cNvSpPr>
            <p:nvPr userDrawn="1"/>
          </p:nvSpPr>
          <p:spPr bwMode="gray">
            <a:xfrm>
              <a:off x="4448175" y="3071813"/>
              <a:ext cx="244475" cy="258762"/>
            </a:xfrm>
            <a:custGeom>
              <a:avLst/>
              <a:gdLst>
                <a:gd name="T0" fmla="*/ 154 w 154"/>
                <a:gd name="T1" fmla="*/ 0 h 163"/>
                <a:gd name="T2" fmla="*/ 15 w 154"/>
                <a:gd name="T3" fmla="*/ 104 h 163"/>
                <a:gd name="T4" fmla="*/ 0 w 154"/>
                <a:gd name="T5" fmla="*/ 116 h 163"/>
                <a:gd name="T6" fmla="*/ 6 w 154"/>
                <a:gd name="T7" fmla="*/ 163 h 163"/>
                <a:gd name="T8" fmla="*/ 17 w 154"/>
                <a:gd name="T9" fmla="*/ 151 h 163"/>
                <a:gd name="T10" fmla="*/ 154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54" y="0"/>
                  </a:moveTo>
                  <a:lnTo>
                    <a:pt x="15" y="104"/>
                  </a:lnTo>
                  <a:lnTo>
                    <a:pt x="0" y="116"/>
                  </a:lnTo>
                  <a:lnTo>
                    <a:pt x="6" y="163"/>
                  </a:lnTo>
                  <a:lnTo>
                    <a:pt x="17" y="151"/>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19" name="Freeform 114"/>
            <p:cNvSpPr>
              <a:spLocks/>
            </p:cNvSpPr>
            <p:nvPr userDrawn="1"/>
          </p:nvSpPr>
          <p:spPr bwMode="gray">
            <a:xfrm>
              <a:off x="4427538" y="2895600"/>
              <a:ext cx="128587" cy="130175"/>
            </a:xfrm>
            <a:custGeom>
              <a:avLst/>
              <a:gdLst>
                <a:gd name="T0" fmla="*/ 81 w 81"/>
                <a:gd name="T1" fmla="*/ 0 h 82"/>
                <a:gd name="T2" fmla="*/ 19 w 81"/>
                <a:gd name="T3" fmla="*/ 34 h 82"/>
                <a:gd name="T4" fmla="*/ 0 w 81"/>
                <a:gd name="T5" fmla="*/ 44 h 82"/>
                <a:gd name="T6" fmla="*/ 19 w 81"/>
                <a:gd name="T7" fmla="*/ 82 h 82"/>
                <a:gd name="T8" fmla="*/ 21 w 81"/>
                <a:gd name="T9" fmla="*/ 80 h 82"/>
                <a:gd name="T10" fmla="*/ 81 w 81"/>
                <a:gd name="T11" fmla="*/ 0 h 82"/>
              </a:gdLst>
              <a:ahLst/>
              <a:cxnLst>
                <a:cxn ang="0">
                  <a:pos x="T0" y="T1"/>
                </a:cxn>
                <a:cxn ang="0">
                  <a:pos x="T2" y="T3"/>
                </a:cxn>
                <a:cxn ang="0">
                  <a:pos x="T4" y="T5"/>
                </a:cxn>
                <a:cxn ang="0">
                  <a:pos x="T6" y="T7"/>
                </a:cxn>
                <a:cxn ang="0">
                  <a:pos x="T8" y="T9"/>
                </a:cxn>
                <a:cxn ang="0">
                  <a:pos x="T10" y="T11"/>
                </a:cxn>
              </a:cxnLst>
              <a:rect l="0" t="0" r="r" b="b"/>
              <a:pathLst>
                <a:path w="81" h="82">
                  <a:moveTo>
                    <a:pt x="81" y="0"/>
                  </a:moveTo>
                  <a:lnTo>
                    <a:pt x="19" y="34"/>
                  </a:lnTo>
                  <a:lnTo>
                    <a:pt x="0" y="44"/>
                  </a:lnTo>
                  <a:lnTo>
                    <a:pt x="19" y="82"/>
                  </a:lnTo>
                  <a:lnTo>
                    <a:pt x="21" y="80"/>
                  </a:lnTo>
                  <a:lnTo>
                    <a:pt x="81"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20" name="Freeform 115"/>
            <p:cNvSpPr>
              <a:spLocks/>
            </p:cNvSpPr>
            <p:nvPr userDrawn="1"/>
          </p:nvSpPr>
          <p:spPr bwMode="gray">
            <a:xfrm>
              <a:off x="4427538" y="2895600"/>
              <a:ext cx="128587" cy="130175"/>
            </a:xfrm>
            <a:custGeom>
              <a:avLst/>
              <a:gdLst>
                <a:gd name="T0" fmla="*/ 81 w 81"/>
                <a:gd name="T1" fmla="*/ 0 h 82"/>
                <a:gd name="T2" fmla="*/ 19 w 81"/>
                <a:gd name="T3" fmla="*/ 34 h 82"/>
                <a:gd name="T4" fmla="*/ 0 w 81"/>
                <a:gd name="T5" fmla="*/ 44 h 82"/>
                <a:gd name="T6" fmla="*/ 19 w 81"/>
                <a:gd name="T7" fmla="*/ 82 h 82"/>
                <a:gd name="T8" fmla="*/ 21 w 81"/>
                <a:gd name="T9" fmla="*/ 80 h 82"/>
                <a:gd name="T10" fmla="*/ 81 w 81"/>
                <a:gd name="T11" fmla="*/ 0 h 82"/>
              </a:gdLst>
              <a:ahLst/>
              <a:cxnLst>
                <a:cxn ang="0">
                  <a:pos x="T0" y="T1"/>
                </a:cxn>
                <a:cxn ang="0">
                  <a:pos x="T2" y="T3"/>
                </a:cxn>
                <a:cxn ang="0">
                  <a:pos x="T4" y="T5"/>
                </a:cxn>
                <a:cxn ang="0">
                  <a:pos x="T6" y="T7"/>
                </a:cxn>
                <a:cxn ang="0">
                  <a:pos x="T8" y="T9"/>
                </a:cxn>
                <a:cxn ang="0">
                  <a:pos x="T10" y="T11"/>
                </a:cxn>
              </a:cxnLst>
              <a:rect l="0" t="0" r="r" b="b"/>
              <a:pathLst>
                <a:path w="81" h="82">
                  <a:moveTo>
                    <a:pt x="81" y="0"/>
                  </a:moveTo>
                  <a:lnTo>
                    <a:pt x="19" y="34"/>
                  </a:lnTo>
                  <a:lnTo>
                    <a:pt x="0" y="44"/>
                  </a:lnTo>
                  <a:lnTo>
                    <a:pt x="19" y="82"/>
                  </a:lnTo>
                  <a:lnTo>
                    <a:pt x="21" y="80"/>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21" name="Oval 116"/>
            <p:cNvSpPr>
              <a:spLocks noChangeArrowheads="1"/>
            </p:cNvSpPr>
            <p:nvPr userDrawn="1"/>
          </p:nvSpPr>
          <p:spPr bwMode="gray">
            <a:xfrm>
              <a:off x="5084763" y="2427288"/>
              <a:ext cx="1593850" cy="1495425"/>
            </a:xfrm>
            <a:prstGeom prst="ellipse">
              <a:avLst/>
            </a:prstGeom>
            <a:solidFill>
              <a:srgbClr val="5A8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22" name="Freeform 117"/>
            <p:cNvSpPr>
              <a:spLocks/>
            </p:cNvSpPr>
            <p:nvPr userDrawn="1"/>
          </p:nvSpPr>
          <p:spPr bwMode="gray">
            <a:xfrm>
              <a:off x="5789613" y="2606675"/>
              <a:ext cx="187325" cy="1784350"/>
            </a:xfrm>
            <a:custGeom>
              <a:avLst/>
              <a:gdLst>
                <a:gd name="T0" fmla="*/ 59 w 118"/>
                <a:gd name="T1" fmla="*/ 0 h 1124"/>
                <a:gd name="T2" fmla="*/ 0 w 118"/>
                <a:gd name="T3" fmla="*/ 1124 h 1124"/>
                <a:gd name="T4" fmla="*/ 118 w 118"/>
                <a:gd name="T5" fmla="*/ 1124 h 1124"/>
                <a:gd name="T6" fmla="*/ 59 w 118"/>
                <a:gd name="T7" fmla="*/ 0 h 1124"/>
              </a:gdLst>
              <a:ahLst/>
              <a:cxnLst>
                <a:cxn ang="0">
                  <a:pos x="T0" y="T1"/>
                </a:cxn>
                <a:cxn ang="0">
                  <a:pos x="T2" y="T3"/>
                </a:cxn>
                <a:cxn ang="0">
                  <a:pos x="T4" y="T5"/>
                </a:cxn>
                <a:cxn ang="0">
                  <a:pos x="T6" y="T7"/>
                </a:cxn>
              </a:cxnLst>
              <a:rect l="0" t="0" r="r" b="b"/>
              <a:pathLst>
                <a:path w="118" h="1124">
                  <a:moveTo>
                    <a:pt x="59" y="0"/>
                  </a:moveTo>
                  <a:lnTo>
                    <a:pt x="0" y="1124"/>
                  </a:lnTo>
                  <a:lnTo>
                    <a:pt x="118" y="1124"/>
                  </a:lnTo>
                  <a:lnTo>
                    <a:pt x="59"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23" name="Freeform 118"/>
            <p:cNvSpPr>
              <a:spLocks/>
            </p:cNvSpPr>
            <p:nvPr userDrawn="1"/>
          </p:nvSpPr>
          <p:spPr bwMode="gray">
            <a:xfrm>
              <a:off x="5813425" y="2698750"/>
              <a:ext cx="139700" cy="1265237"/>
            </a:xfrm>
            <a:custGeom>
              <a:avLst/>
              <a:gdLst>
                <a:gd name="T0" fmla="*/ 44 w 88"/>
                <a:gd name="T1" fmla="*/ 0 h 797"/>
                <a:gd name="T2" fmla="*/ 0 w 88"/>
                <a:gd name="T3" fmla="*/ 797 h 797"/>
                <a:gd name="T4" fmla="*/ 88 w 88"/>
                <a:gd name="T5" fmla="*/ 797 h 797"/>
                <a:gd name="T6" fmla="*/ 44 w 88"/>
                <a:gd name="T7" fmla="*/ 0 h 797"/>
              </a:gdLst>
              <a:ahLst/>
              <a:cxnLst>
                <a:cxn ang="0">
                  <a:pos x="T0" y="T1"/>
                </a:cxn>
                <a:cxn ang="0">
                  <a:pos x="T2" y="T3"/>
                </a:cxn>
                <a:cxn ang="0">
                  <a:pos x="T4" y="T5"/>
                </a:cxn>
                <a:cxn ang="0">
                  <a:pos x="T6" y="T7"/>
                </a:cxn>
              </a:cxnLst>
              <a:rect l="0" t="0" r="r" b="b"/>
              <a:pathLst>
                <a:path w="88" h="797">
                  <a:moveTo>
                    <a:pt x="44" y="0"/>
                  </a:moveTo>
                  <a:lnTo>
                    <a:pt x="0" y="797"/>
                  </a:lnTo>
                  <a:lnTo>
                    <a:pt x="88" y="797"/>
                  </a:lnTo>
                  <a:lnTo>
                    <a:pt x="44"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24" name="Freeform 119"/>
            <p:cNvSpPr>
              <a:spLocks/>
            </p:cNvSpPr>
            <p:nvPr userDrawn="1"/>
          </p:nvSpPr>
          <p:spPr bwMode="gray">
            <a:xfrm>
              <a:off x="5545138" y="3541713"/>
              <a:ext cx="338137" cy="317500"/>
            </a:xfrm>
            <a:custGeom>
              <a:avLst/>
              <a:gdLst>
                <a:gd name="T0" fmla="*/ 0 w 213"/>
                <a:gd name="T1" fmla="*/ 0 h 200"/>
                <a:gd name="T2" fmla="*/ 177 w 213"/>
                <a:gd name="T3" fmla="*/ 200 h 200"/>
                <a:gd name="T4" fmla="*/ 213 w 213"/>
                <a:gd name="T5" fmla="*/ 167 h 200"/>
                <a:gd name="T6" fmla="*/ 0 w 213"/>
                <a:gd name="T7" fmla="*/ 0 h 200"/>
              </a:gdLst>
              <a:ahLst/>
              <a:cxnLst>
                <a:cxn ang="0">
                  <a:pos x="T0" y="T1"/>
                </a:cxn>
                <a:cxn ang="0">
                  <a:pos x="T2" y="T3"/>
                </a:cxn>
                <a:cxn ang="0">
                  <a:pos x="T4" y="T5"/>
                </a:cxn>
                <a:cxn ang="0">
                  <a:pos x="T6" y="T7"/>
                </a:cxn>
              </a:cxnLst>
              <a:rect l="0" t="0" r="r" b="b"/>
              <a:pathLst>
                <a:path w="213" h="200">
                  <a:moveTo>
                    <a:pt x="0" y="0"/>
                  </a:moveTo>
                  <a:lnTo>
                    <a:pt x="177" y="200"/>
                  </a:lnTo>
                  <a:lnTo>
                    <a:pt x="213" y="167"/>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25" name="Freeform 120"/>
            <p:cNvSpPr>
              <a:spLocks/>
            </p:cNvSpPr>
            <p:nvPr userDrawn="1"/>
          </p:nvSpPr>
          <p:spPr bwMode="gray">
            <a:xfrm>
              <a:off x="5605463" y="3163888"/>
              <a:ext cx="298450" cy="279400"/>
            </a:xfrm>
            <a:custGeom>
              <a:avLst/>
              <a:gdLst>
                <a:gd name="T0" fmla="*/ 0 w 188"/>
                <a:gd name="T1" fmla="*/ 0 h 176"/>
                <a:gd name="T2" fmla="*/ 152 w 188"/>
                <a:gd name="T3" fmla="*/ 176 h 176"/>
                <a:gd name="T4" fmla="*/ 188 w 188"/>
                <a:gd name="T5" fmla="*/ 143 h 176"/>
                <a:gd name="T6" fmla="*/ 0 w 188"/>
                <a:gd name="T7" fmla="*/ 0 h 176"/>
              </a:gdLst>
              <a:ahLst/>
              <a:cxnLst>
                <a:cxn ang="0">
                  <a:pos x="T0" y="T1"/>
                </a:cxn>
                <a:cxn ang="0">
                  <a:pos x="T2" y="T3"/>
                </a:cxn>
                <a:cxn ang="0">
                  <a:pos x="T4" y="T5"/>
                </a:cxn>
                <a:cxn ang="0">
                  <a:pos x="T6" y="T7"/>
                </a:cxn>
              </a:cxnLst>
              <a:rect l="0" t="0" r="r" b="b"/>
              <a:pathLst>
                <a:path w="188" h="176">
                  <a:moveTo>
                    <a:pt x="0" y="0"/>
                  </a:moveTo>
                  <a:lnTo>
                    <a:pt x="152" y="176"/>
                  </a:lnTo>
                  <a:lnTo>
                    <a:pt x="188" y="143"/>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26" name="Freeform 121"/>
            <p:cNvSpPr>
              <a:spLocks/>
            </p:cNvSpPr>
            <p:nvPr userDrawn="1"/>
          </p:nvSpPr>
          <p:spPr bwMode="gray">
            <a:xfrm>
              <a:off x="5672138" y="2927350"/>
              <a:ext cx="231775" cy="233362"/>
            </a:xfrm>
            <a:custGeom>
              <a:avLst/>
              <a:gdLst>
                <a:gd name="T0" fmla="*/ 0 w 146"/>
                <a:gd name="T1" fmla="*/ 0 h 147"/>
                <a:gd name="T2" fmla="*/ 120 w 146"/>
                <a:gd name="T3" fmla="*/ 147 h 147"/>
                <a:gd name="T4" fmla="*/ 146 w 146"/>
                <a:gd name="T5" fmla="*/ 105 h 147"/>
                <a:gd name="T6" fmla="*/ 0 w 146"/>
                <a:gd name="T7" fmla="*/ 0 h 147"/>
              </a:gdLst>
              <a:ahLst/>
              <a:cxnLst>
                <a:cxn ang="0">
                  <a:pos x="T0" y="T1"/>
                </a:cxn>
                <a:cxn ang="0">
                  <a:pos x="T2" y="T3"/>
                </a:cxn>
                <a:cxn ang="0">
                  <a:pos x="T4" y="T5"/>
                </a:cxn>
                <a:cxn ang="0">
                  <a:pos x="T6" y="T7"/>
                </a:cxn>
              </a:cxnLst>
              <a:rect l="0" t="0" r="r" b="b"/>
              <a:pathLst>
                <a:path w="146" h="147">
                  <a:moveTo>
                    <a:pt x="0" y="0"/>
                  </a:moveTo>
                  <a:lnTo>
                    <a:pt x="120" y="147"/>
                  </a:lnTo>
                  <a:lnTo>
                    <a:pt x="146" y="105"/>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27" name="Freeform 122"/>
            <p:cNvSpPr>
              <a:spLocks/>
            </p:cNvSpPr>
            <p:nvPr userDrawn="1"/>
          </p:nvSpPr>
          <p:spPr bwMode="gray">
            <a:xfrm>
              <a:off x="5880100" y="3422650"/>
              <a:ext cx="338137" cy="320675"/>
            </a:xfrm>
            <a:custGeom>
              <a:avLst/>
              <a:gdLst>
                <a:gd name="T0" fmla="*/ 213 w 213"/>
                <a:gd name="T1" fmla="*/ 0 h 202"/>
                <a:gd name="T2" fmla="*/ 36 w 213"/>
                <a:gd name="T3" fmla="*/ 202 h 202"/>
                <a:gd name="T4" fmla="*/ 0 w 213"/>
                <a:gd name="T5" fmla="*/ 168 h 202"/>
                <a:gd name="T6" fmla="*/ 213 w 213"/>
                <a:gd name="T7" fmla="*/ 0 h 202"/>
              </a:gdLst>
              <a:ahLst/>
              <a:cxnLst>
                <a:cxn ang="0">
                  <a:pos x="T0" y="T1"/>
                </a:cxn>
                <a:cxn ang="0">
                  <a:pos x="T2" y="T3"/>
                </a:cxn>
                <a:cxn ang="0">
                  <a:pos x="T4" y="T5"/>
                </a:cxn>
                <a:cxn ang="0">
                  <a:pos x="T6" y="T7"/>
                </a:cxn>
              </a:cxnLst>
              <a:rect l="0" t="0" r="r" b="b"/>
              <a:pathLst>
                <a:path w="213" h="202">
                  <a:moveTo>
                    <a:pt x="213" y="0"/>
                  </a:moveTo>
                  <a:lnTo>
                    <a:pt x="36" y="202"/>
                  </a:lnTo>
                  <a:lnTo>
                    <a:pt x="0" y="168"/>
                  </a:lnTo>
                  <a:lnTo>
                    <a:pt x="213"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28" name="Freeform 123"/>
            <p:cNvSpPr>
              <a:spLocks/>
            </p:cNvSpPr>
            <p:nvPr userDrawn="1"/>
          </p:nvSpPr>
          <p:spPr bwMode="gray">
            <a:xfrm>
              <a:off x="5859463" y="3233738"/>
              <a:ext cx="298450" cy="276225"/>
            </a:xfrm>
            <a:custGeom>
              <a:avLst/>
              <a:gdLst>
                <a:gd name="T0" fmla="*/ 188 w 188"/>
                <a:gd name="T1" fmla="*/ 0 h 174"/>
                <a:gd name="T2" fmla="*/ 36 w 188"/>
                <a:gd name="T3" fmla="*/ 174 h 174"/>
                <a:gd name="T4" fmla="*/ 0 w 188"/>
                <a:gd name="T5" fmla="*/ 140 h 174"/>
                <a:gd name="T6" fmla="*/ 188 w 188"/>
                <a:gd name="T7" fmla="*/ 0 h 174"/>
              </a:gdLst>
              <a:ahLst/>
              <a:cxnLst>
                <a:cxn ang="0">
                  <a:pos x="T0" y="T1"/>
                </a:cxn>
                <a:cxn ang="0">
                  <a:pos x="T2" y="T3"/>
                </a:cxn>
                <a:cxn ang="0">
                  <a:pos x="T4" y="T5"/>
                </a:cxn>
                <a:cxn ang="0">
                  <a:pos x="T6" y="T7"/>
                </a:cxn>
              </a:cxnLst>
              <a:rect l="0" t="0" r="r" b="b"/>
              <a:pathLst>
                <a:path w="188" h="174">
                  <a:moveTo>
                    <a:pt x="188" y="0"/>
                  </a:moveTo>
                  <a:lnTo>
                    <a:pt x="36" y="174"/>
                  </a:lnTo>
                  <a:lnTo>
                    <a:pt x="0" y="140"/>
                  </a:lnTo>
                  <a:lnTo>
                    <a:pt x="188"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29" name="Freeform 124"/>
            <p:cNvSpPr>
              <a:spLocks/>
            </p:cNvSpPr>
            <p:nvPr userDrawn="1"/>
          </p:nvSpPr>
          <p:spPr bwMode="gray">
            <a:xfrm>
              <a:off x="5883275" y="2830513"/>
              <a:ext cx="130175" cy="160337"/>
            </a:xfrm>
            <a:custGeom>
              <a:avLst/>
              <a:gdLst>
                <a:gd name="T0" fmla="*/ 82 w 82"/>
                <a:gd name="T1" fmla="*/ 0 h 101"/>
                <a:gd name="T2" fmla="*/ 8 w 82"/>
                <a:gd name="T3" fmla="*/ 101 h 101"/>
                <a:gd name="T4" fmla="*/ 0 w 82"/>
                <a:gd name="T5" fmla="*/ 61 h 101"/>
                <a:gd name="T6" fmla="*/ 82 w 82"/>
                <a:gd name="T7" fmla="*/ 0 h 101"/>
              </a:gdLst>
              <a:ahLst/>
              <a:cxnLst>
                <a:cxn ang="0">
                  <a:pos x="T0" y="T1"/>
                </a:cxn>
                <a:cxn ang="0">
                  <a:pos x="T2" y="T3"/>
                </a:cxn>
                <a:cxn ang="0">
                  <a:pos x="T4" y="T5"/>
                </a:cxn>
                <a:cxn ang="0">
                  <a:pos x="T6" y="T7"/>
                </a:cxn>
              </a:cxnLst>
              <a:rect l="0" t="0" r="r" b="b"/>
              <a:pathLst>
                <a:path w="82" h="101">
                  <a:moveTo>
                    <a:pt x="82" y="0"/>
                  </a:moveTo>
                  <a:lnTo>
                    <a:pt x="8" y="101"/>
                  </a:lnTo>
                  <a:lnTo>
                    <a:pt x="0" y="61"/>
                  </a:lnTo>
                  <a:lnTo>
                    <a:pt x="82"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30" name="Freeform 125"/>
            <p:cNvSpPr>
              <a:spLocks/>
            </p:cNvSpPr>
            <p:nvPr userDrawn="1"/>
          </p:nvSpPr>
          <p:spPr bwMode="gray">
            <a:xfrm>
              <a:off x="3894138" y="3362325"/>
              <a:ext cx="98425" cy="966787"/>
            </a:xfrm>
            <a:custGeom>
              <a:avLst/>
              <a:gdLst>
                <a:gd name="T0" fmla="*/ 62 w 62"/>
                <a:gd name="T1" fmla="*/ 609 h 609"/>
                <a:gd name="T2" fmla="*/ 30 w 62"/>
                <a:gd name="T3" fmla="*/ 0 h 609"/>
                <a:gd name="T4" fmla="*/ 0 w 62"/>
                <a:gd name="T5" fmla="*/ 609 h 609"/>
                <a:gd name="T6" fmla="*/ 62 w 62"/>
                <a:gd name="T7" fmla="*/ 609 h 609"/>
              </a:gdLst>
              <a:ahLst/>
              <a:cxnLst>
                <a:cxn ang="0">
                  <a:pos x="T0" y="T1"/>
                </a:cxn>
                <a:cxn ang="0">
                  <a:pos x="T2" y="T3"/>
                </a:cxn>
                <a:cxn ang="0">
                  <a:pos x="T4" y="T5"/>
                </a:cxn>
                <a:cxn ang="0">
                  <a:pos x="T6" y="T7"/>
                </a:cxn>
              </a:cxnLst>
              <a:rect l="0" t="0" r="r" b="b"/>
              <a:pathLst>
                <a:path w="62" h="609">
                  <a:moveTo>
                    <a:pt x="62" y="609"/>
                  </a:moveTo>
                  <a:lnTo>
                    <a:pt x="30" y="0"/>
                  </a:lnTo>
                  <a:lnTo>
                    <a:pt x="0" y="609"/>
                  </a:lnTo>
                  <a:lnTo>
                    <a:pt x="62" y="609"/>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31" name="Freeform 126"/>
            <p:cNvSpPr>
              <a:spLocks/>
            </p:cNvSpPr>
            <p:nvPr userDrawn="1"/>
          </p:nvSpPr>
          <p:spPr bwMode="gray">
            <a:xfrm>
              <a:off x="3894138" y="3362325"/>
              <a:ext cx="98425" cy="966787"/>
            </a:xfrm>
            <a:custGeom>
              <a:avLst/>
              <a:gdLst>
                <a:gd name="T0" fmla="*/ 62 w 62"/>
                <a:gd name="T1" fmla="*/ 609 h 609"/>
                <a:gd name="T2" fmla="*/ 30 w 62"/>
                <a:gd name="T3" fmla="*/ 0 h 609"/>
                <a:gd name="T4" fmla="*/ 0 w 62"/>
                <a:gd name="T5" fmla="*/ 609 h 609"/>
                <a:gd name="T6" fmla="*/ 62 w 62"/>
                <a:gd name="T7" fmla="*/ 609 h 609"/>
              </a:gdLst>
              <a:ahLst/>
              <a:cxnLst>
                <a:cxn ang="0">
                  <a:pos x="T0" y="T1"/>
                </a:cxn>
                <a:cxn ang="0">
                  <a:pos x="T2" y="T3"/>
                </a:cxn>
                <a:cxn ang="0">
                  <a:pos x="T4" y="T5"/>
                </a:cxn>
                <a:cxn ang="0">
                  <a:pos x="T6" y="T7"/>
                </a:cxn>
              </a:cxnLst>
              <a:rect l="0" t="0" r="r" b="b"/>
              <a:pathLst>
                <a:path w="62" h="609">
                  <a:moveTo>
                    <a:pt x="62" y="609"/>
                  </a:moveTo>
                  <a:lnTo>
                    <a:pt x="30" y="0"/>
                  </a:lnTo>
                  <a:lnTo>
                    <a:pt x="0" y="609"/>
                  </a:lnTo>
                  <a:lnTo>
                    <a:pt x="62" y="6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32" name="Freeform 127"/>
            <p:cNvSpPr>
              <a:spLocks/>
            </p:cNvSpPr>
            <p:nvPr userDrawn="1"/>
          </p:nvSpPr>
          <p:spPr bwMode="gray">
            <a:xfrm>
              <a:off x="3941763" y="3900488"/>
              <a:ext cx="187325" cy="198437"/>
            </a:xfrm>
            <a:custGeom>
              <a:avLst/>
              <a:gdLst>
                <a:gd name="T0" fmla="*/ 0 w 118"/>
                <a:gd name="T1" fmla="*/ 125 h 125"/>
                <a:gd name="T2" fmla="*/ 118 w 118"/>
                <a:gd name="T3" fmla="*/ 0 h 125"/>
                <a:gd name="T4" fmla="*/ 0 w 118"/>
                <a:gd name="T5" fmla="*/ 91 h 125"/>
                <a:gd name="T6" fmla="*/ 0 w 118"/>
                <a:gd name="T7" fmla="*/ 125 h 125"/>
              </a:gdLst>
              <a:ahLst/>
              <a:cxnLst>
                <a:cxn ang="0">
                  <a:pos x="T0" y="T1"/>
                </a:cxn>
                <a:cxn ang="0">
                  <a:pos x="T2" y="T3"/>
                </a:cxn>
                <a:cxn ang="0">
                  <a:pos x="T4" y="T5"/>
                </a:cxn>
                <a:cxn ang="0">
                  <a:pos x="T6" y="T7"/>
                </a:cxn>
              </a:cxnLst>
              <a:rect l="0" t="0" r="r" b="b"/>
              <a:pathLst>
                <a:path w="118" h="125">
                  <a:moveTo>
                    <a:pt x="0" y="125"/>
                  </a:moveTo>
                  <a:lnTo>
                    <a:pt x="118" y="0"/>
                  </a:lnTo>
                  <a:lnTo>
                    <a:pt x="0" y="91"/>
                  </a:lnTo>
                  <a:lnTo>
                    <a:pt x="0" y="125"/>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33" name="Freeform 128"/>
            <p:cNvSpPr>
              <a:spLocks/>
            </p:cNvSpPr>
            <p:nvPr userDrawn="1"/>
          </p:nvSpPr>
          <p:spPr bwMode="gray">
            <a:xfrm>
              <a:off x="3941763" y="3900488"/>
              <a:ext cx="187325" cy="198437"/>
            </a:xfrm>
            <a:custGeom>
              <a:avLst/>
              <a:gdLst>
                <a:gd name="T0" fmla="*/ 0 w 118"/>
                <a:gd name="T1" fmla="*/ 125 h 125"/>
                <a:gd name="T2" fmla="*/ 118 w 118"/>
                <a:gd name="T3" fmla="*/ 0 h 125"/>
                <a:gd name="T4" fmla="*/ 0 w 118"/>
                <a:gd name="T5" fmla="*/ 91 h 125"/>
                <a:gd name="T6" fmla="*/ 0 w 118"/>
                <a:gd name="T7" fmla="*/ 125 h 125"/>
              </a:gdLst>
              <a:ahLst/>
              <a:cxnLst>
                <a:cxn ang="0">
                  <a:pos x="T0" y="T1"/>
                </a:cxn>
                <a:cxn ang="0">
                  <a:pos x="T2" y="T3"/>
                </a:cxn>
                <a:cxn ang="0">
                  <a:pos x="T4" y="T5"/>
                </a:cxn>
                <a:cxn ang="0">
                  <a:pos x="T6" y="T7"/>
                </a:cxn>
              </a:cxnLst>
              <a:rect l="0" t="0" r="r" b="b"/>
              <a:pathLst>
                <a:path w="118" h="125">
                  <a:moveTo>
                    <a:pt x="0" y="125"/>
                  </a:moveTo>
                  <a:lnTo>
                    <a:pt x="118" y="0"/>
                  </a:lnTo>
                  <a:lnTo>
                    <a:pt x="0" y="91"/>
                  </a:lnTo>
                  <a:lnTo>
                    <a:pt x="0" y="1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34" name="Freeform 129"/>
            <p:cNvSpPr>
              <a:spLocks/>
            </p:cNvSpPr>
            <p:nvPr userDrawn="1"/>
          </p:nvSpPr>
          <p:spPr bwMode="gray">
            <a:xfrm>
              <a:off x="3935413" y="3730625"/>
              <a:ext cx="153987" cy="163512"/>
            </a:xfrm>
            <a:custGeom>
              <a:avLst/>
              <a:gdLst>
                <a:gd name="T0" fmla="*/ 4 w 97"/>
                <a:gd name="T1" fmla="*/ 103 h 103"/>
                <a:gd name="T2" fmla="*/ 97 w 97"/>
                <a:gd name="T3" fmla="*/ 0 h 103"/>
                <a:gd name="T4" fmla="*/ 0 w 97"/>
                <a:gd name="T5" fmla="*/ 73 h 103"/>
                <a:gd name="T6" fmla="*/ 4 w 97"/>
                <a:gd name="T7" fmla="*/ 103 h 103"/>
              </a:gdLst>
              <a:ahLst/>
              <a:cxnLst>
                <a:cxn ang="0">
                  <a:pos x="T0" y="T1"/>
                </a:cxn>
                <a:cxn ang="0">
                  <a:pos x="T2" y="T3"/>
                </a:cxn>
                <a:cxn ang="0">
                  <a:pos x="T4" y="T5"/>
                </a:cxn>
                <a:cxn ang="0">
                  <a:pos x="T6" y="T7"/>
                </a:cxn>
              </a:cxnLst>
              <a:rect l="0" t="0" r="r" b="b"/>
              <a:pathLst>
                <a:path w="97" h="103">
                  <a:moveTo>
                    <a:pt x="4" y="103"/>
                  </a:moveTo>
                  <a:lnTo>
                    <a:pt x="97" y="0"/>
                  </a:lnTo>
                  <a:lnTo>
                    <a:pt x="0" y="73"/>
                  </a:lnTo>
                  <a:lnTo>
                    <a:pt x="4"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35" name="Freeform 130"/>
            <p:cNvSpPr>
              <a:spLocks/>
            </p:cNvSpPr>
            <p:nvPr userDrawn="1"/>
          </p:nvSpPr>
          <p:spPr bwMode="gray">
            <a:xfrm>
              <a:off x="3935413" y="3730625"/>
              <a:ext cx="153987" cy="163512"/>
            </a:xfrm>
            <a:custGeom>
              <a:avLst/>
              <a:gdLst>
                <a:gd name="T0" fmla="*/ 4 w 97"/>
                <a:gd name="T1" fmla="*/ 103 h 103"/>
                <a:gd name="T2" fmla="*/ 97 w 97"/>
                <a:gd name="T3" fmla="*/ 0 h 103"/>
                <a:gd name="T4" fmla="*/ 0 w 97"/>
                <a:gd name="T5" fmla="*/ 73 h 103"/>
                <a:gd name="T6" fmla="*/ 4 w 97"/>
                <a:gd name="T7" fmla="*/ 103 h 103"/>
              </a:gdLst>
              <a:ahLst/>
              <a:cxnLst>
                <a:cxn ang="0">
                  <a:pos x="T0" y="T1"/>
                </a:cxn>
                <a:cxn ang="0">
                  <a:pos x="T2" y="T3"/>
                </a:cxn>
                <a:cxn ang="0">
                  <a:pos x="T4" y="T5"/>
                </a:cxn>
                <a:cxn ang="0">
                  <a:pos x="T6" y="T7"/>
                </a:cxn>
              </a:cxnLst>
              <a:rect l="0" t="0" r="r" b="b"/>
              <a:pathLst>
                <a:path w="97" h="103">
                  <a:moveTo>
                    <a:pt x="4" y="103"/>
                  </a:moveTo>
                  <a:lnTo>
                    <a:pt x="97" y="0"/>
                  </a:lnTo>
                  <a:lnTo>
                    <a:pt x="0" y="73"/>
                  </a:lnTo>
                  <a:lnTo>
                    <a:pt x="4"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36" name="Freeform 131"/>
            <p:cNvSpPr>
              <a:spLocks/>
            </p:cNvSpPr>
            <p:nvPr userDrawn="1"/>
          </p:nvSpPr>
          <p:spPr bwMode="gray">
            <a:xfrm>
              <a:off x="3929063" y="3625850"/>
              <a:ext cx="112712" cy="117475"/>
            </a:xfrm>
            <a:custGeom>
              <a:avLst/>
              <a:gdLst>
                <a:gd name="T0" fmla="*/ 8 w 71"/>
                <a:gd name="T1" fmla="*/ 74 h 74"/>
                <a:gd name="T2" fmla="*/ 71 w 71"/>
                <a:gd name="T3" fmla="*/ 0 h 74"/>
                <a:gd name="T4" fmla="*/ 0 w 71"/>
                <a:gd name="T5" fmla="*/ 48 h 74"/>
                <a:gd name="T6" fmla="*/ 8 w 71"/>
                <a:gd name="T7" fmla="*/ 74 h 74"/>
              </a:gdLst>
              <a:ahLst/>
              <a:cxnLst>
                <a:cxn ang="0">
                  <a:pos x="T0" y="T1"/>
                </a:cxn>
                <a:cxn ang="0">
                  <a:pos x="T2" y="T3"/>
                </a:cxn>
                <a:cxn ang="0">
                  <a:pos x="T4" y="T5"/>
                </a:cxn>
                <a:cxn ang="0">
                  <a:pos x="T6" y="T7"/>
                </a:cxn>
              </a:cxnLst>
              <a:rect l="0" t="0" r="r" b="b"/>
              <a:pathLst>
                <a:path w="71" h="74">
                  <a:moveTo>
                    <a:pt x="8" y="74"/>
                  </a:moveTo>
                  <a:lnTo>
                    <a:pt x="71" y="0"/>
                  </a:lnTo>
                  <a:lnTo>
                    <a:pt x="0" y="48"/>
                  </a:lnTo>
                  <a:lnTo>
                    <a:pt x="8" y="74"/>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37" name="Freeform 132"/>
            <p:cNvSpPr>
              <a:spLocks/>
            </p:cNvSpPr>
            <p:nvPr userDrawn="1"/>
          </p:nvSpPr>
          <p:spPr bwMode="gray">
            <a:xfrm>
              <a:off x="3929063" y="3625850"/>
              <a:ext cx="112712" cy="117475"/>
            </a:xfrm>
            <a:custGeom>
              <a:avLst/>
              <a:gdLst>
                <a:gd name="T0" fmla="*/ 8 w 71"/>
                <a:gd name="T1" fmla="*/ 74 h 74"/>
                <a:gd name="T2" fmla="*/ 71 w 71"/>
                <a:gd name="T3" fmla="*/ 0 h 74"/>
                <a:gd name="T4" fmla="*/ 0 w 71"/>
                <a:gd name="T5" fmla="*/ 48 h 74"/>
                <a:gd name="T6" fmla="*/ 8 w 71"/>
                <a:gd name="T7" fmla="*/ 74 h 74"/>
              </a:gdLst>
              <a:ahLst/>
              <a:cxnLst>
                <a:cxn ang="0">
                  <a:pos x="T0" y="T1"/>
                </a:cxn>
                <a:cxn ang="0">
                  <a:pos x="T2" y="T3"/>
                </a:cxn>
                <a:cxn ang="0">
                  <a:pos x="T4" y="T5"/>
                </a:cxn>
                <a:cxn ang="0">
                  <a:pos x="T6" y="T7"/>
                </a:cxn>
              </a:cxnLst>
              <a:rect l="0" t="0" r="r" b="b"/>
              <a:pathLst>
                <a:path w="71" h="74">
                  <a:moveTo>
                    <a:pt x="8" y="74"/>
                  </a:moveTo>
                  <a:lnTo>
                    <a:pt x="71" y="0"/>
                  </a:lnTo>
                  <a:lnTo>
                    <a:pt x="0" y="48"/>
                  </a:lnTo>
                  <a:lnTo>
                    <a:pt x="8"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38" name="Freeform 133"/>
            <p:cNvSpPr>
              <a:spLocks/>
            </p:cNvSpPr>
            <p:nvPr userDrawn="1"/>
          </p:nvSpPr>
          <p:spPr bwMode="gray">
            <a:xfrm>
              <a:off x="3740150" y="3833813"/>
              <a:ext cx="188912" cy="201612"/>
            </a:xfrm>
            <a:custGeom>
              <a:avLst/>
              <a:gdLst>
                <a:gd name="T0" fmla="*/ 119 w 119"/>
                <a:gd name="T1" fmla="*/ 127 h 127"/>
                <a:gd name="T2" fmla="*/ 0 w 119"/>
                <a:gd name="T3" fmla="*/ 0 h 127"/>
                <a:gd name="T4" fmla="*/ 119 w 119"/>
                <a:gd name="T5" fmla="*/ 94 h 127"/>
                <a:gd name="T6" fmla="*/ 119 w 119"/>
                <a:gd name="T7" fmla="*/ 127 h 127"/>
              </a:gdLst>
              <a:ahLst/>
              <a:cxnLst>
                <a:cxn ang="0">
                  <a:pos x="T0" y="T1"/>
                </a:cxn>
                <a:cxn ang="0">
                  <a:pos x="T2" y="T3"/>
                </a:cxn>
                <a:cxn ang="0">
                  <a:pos x="T4" y="T5"/>
                </a:cxn>
                <a:cxn ang="0">
                  <a:pos x="T6" y="T7"/>
                </a:cxn>
              </a:cxnLst>
              <a:rect l="0" t="0" r="r" b="b"/>
              <a:pathLst>
                <a:path w="119" h="127">
                  <a:moveTo>
                    <a:pt x="119" y="127"/>
                  </a:moveTo>
                  <a:lnTo>
                    <a:pt x="0" y="0"/>
                  </a:lnTo>
                  <a:lnTo>
                    <a:pt x="119" y="94"/>
                  </a:lnTo>
                  <a:lnTo>
                    <a:pt x="119" y="12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39" name="Freeform 134"/>
            <p:cNvSpPr>
              <a:spLocks/>
            </p:cNvSpPr>
            <p:nvPr userDrawn="1"/>
          </p:nvSpPr>
          <p:spPr bwMode="gray">
            <a:xfrm>
              <a:off x="3740150" y="3833813"/>
              <a:ext cx="188912" cy="201612"/>
            </a:xfrm>
            <a:custGeom>
              <a:avLst/>
              <a:gdLst>
                <a:gd name="T0" fmla="*/ 119 w 119"/>
                <a:gd name="T1" fmla="*/ 127 h 127"/>
                <a:gd name="T2" fmla="*/ 0 w 119"/>
                <a:gd name="T3" fmla="*/ 0 h 127"/>
                <a:gd name="T4" fmla="*/ 119 w 119"/>
                <a:gd name="T5" fmla="*/ 94 h 127"/>
                <a:gd name="T6" fmla="*/ 119 w 119"/>
                <a:gd name="T7" fmla="*/ 127 h 127"/>
              </a:gdLst>
              <a:ahLst/>
              <a:cxnLst>
                <a:cxn ang="0">
                  <a:pos x="T0" y="T1"/>
                </a:cxn>
                <a:cxn ang="0">
                  <a:pos x="T2" y="T3"/>
                </a:cxn>
                <a:cxn ang="0">
                  <a:pos x="T4" y="T5"/>
                </a:cxn>
                <a:cxn ang="0">
                  <a:pos x="T6" y="T7"/>
                </a:cxn>
              </a:cxnLst>
              <a:rect l="0" t="0" r="r" b="b"/>
              <a:pathLst>
                <a:path w="119" h="127">
                  <a:moveTo>
                    <a:pt x="119" y="127"/>
                  </a:moveTo>
                  <a:lnTo>
                    <a:pt x="0" y="0"/>
                  </a:lnTo>
                  <a:lnTo>
                    <a:pt x="119" y="94"/>
                  </a:lnTo>
                  <a:lnTo>
                    <a:pt x="119" y="1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40" name="Freeform 135"/>
            <p:cNvSpPr>
              <a:spLocks/>
            </p:cNvSpPr>
            <p:nvPr userDrawn="1"/>
          </p:nvSpPr>
          <p:spPr bwMode="gray">
            <a:xfrm>
              <a:off x="3781425" y="3676650"/>
              <a:ext cx="153987" cy="163512"/>
            </a:xfrm>
            <a:custGeom>
              <a:avLst/>
              <a:gdLst>
                <a:gd name="T0" fmla="*/ 93 w 97"/>
                <a:gd name="T1" fmla="*/ 103 h 103"/>
                <a:gd name="T2" fmla="*/ 0 w 97"/>
                <a:gd name="T3" fmla="*/ 0 h 103"/>
                <a:gd name="T4" fmla="*/ 97 w 97"/>
                <a:gd name="T5" fmla="*/ 74 h 103"/>
                <a:gd name="T6" fmla="*/ 93 w 97"/>
                <a:gd name="T7" fmla="*/ 103 h 103"/>
              </a:gdLst>
              <a:ahLst/>
              <a:cxnLst>
                <a:cxn ang="0">
                  <a:pos x="T0" y="T1"/>
                </a:cxn>
                <a:cxn ang="0">
                  <a:pos x="T2" y="T3"/>
                </a:cxn>
                <a:cxn ang="0">
                  <a:pos x="T4" y="T5"/>
                </a:cxn>
                <a:cxn ang="0">
                  <a:pos x="T6" y="T7"/>
                </a:cxn>
              </a:cxnLst>
              <a:rect l="0" t="0" r="r" b="b"/>
              <a:pathLst>
                <a:path w="97" h="103">
                  <a:moveTo>
                    <a:pt x="93" y="103"/>
                  </a:moveTo>
                  <a:lnTo>
                    <a:pt x="0" y="0"/>
                  </a:lnTo>
                  <a:lnTo>
                    <a:pt x="97" y="74"/>
                  </a:lnTo>
                  <a:lnTo>
                    <a:pt x="93"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41" name="Freeform 136"/>
            <p:cNvSpPr>
              <a:spLocks/>
            </p:cNvSpPr>
            <p:nvPr userDrawn="1"/>
          </p:nvSpPr>
          <p:spPr bwMode="gray">
            <a:xfrm>
              <a:off x="3781425" y="3676650"/>
              <a:ext cx="153987" cy="163512"/>
            </a:xfrm>
            <a:custGeom>
              <a:avLst/>
              <a:gdLst>
                <a:gd name="T0" fmla="*/ 93 w 97"/>
                <a:gd name="T1" fmla="*/ 103 h 103"/>
                <a:gd name="T2" fmla="*/ 0 w 97"/>
                <a:gd name="T3" fmla="*/ 0 h 103"/>
                <a:gd name="T4" fmla="*/ 97 w 97"/>
                <a:gd name="T5" fmla="*/ 74 h 103"/>
                <a:gd name="T6" fmla="*/ 93 w 97"/>
                <a:gd name="T7" fmla="*/ 103 h 103"/>
              </a:gdLst>
              <a:ahLst/>
              <a:cxnLst>
                <a:cxn ang="0">
                  <a:pos x="T0" y="T1"/>
                </a:cxn>
                <a:cxn ang="0">
                  <a:pos x="T2" y="T3"/>
                </a:cxn>
                <a:cxn ang="0">
                  <a:pos x="T4" y="T5"/>
                </a:cxn>
                <a:cxn ang="0">
                  <a:pos x="T6" y="T7"/>
                </a:cxn>
              </a:cxnLst>
              <a:rect l="0" t="0" r="r" b="b"/>
              <a:pathLst>
                <a:path w="97" h="103">
                  <a:moveTo>
                    <a:pt x="93" y="103"/>
                  </a:moveTo>
                  <a:lnTo>
                    <a:pt x="0" y="0"/>
                  </a:lnTo>
                  <a:lnTo>
                    <a:pt x="97" y="74"/>
                  </a:lnTo>
                  <a:lnTo>
                    <a:pt x="93"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42" name="Freeform 137"/>
            <p:cNvSpPr>
              <a:spLocks/>
            </p:cNvSpPr>
            <p:nvPr userDrawn="1"/>
          </p:nvSpPr>
          <p:spPr bwMode="gray">
            <a:xfrm>
              <a:off x="3868738" y="3567113"/>
              <a:ext cx="79375" cy="77787"/>
            </a:xfrm>
            <a:custGeom>
              <a:avLst/>
              <a:gdLst>
                <a:gd name="T0" fmla="*/ 38 w 50"/>
                <a:gd name="T1" fmla="*/ 49 h 49"/>
                <a:gd name="T2" fmla="*/ 0 w 50"/>
                <a:gd name="T3" fmla="*/ 0 h 49"/>
                <a:gd name="T4" fmla="*/ 50 w 50"/>
                <a:gd name="T5" fmla="*/ 28 h 49"/>
                <a:gd name="T6" fmla="*/ 38 w 50"/>
                <a:gd name="T7" fmla="*/ 49 h 49"/>
              </a:gdLst>
              <a:ahLst/>
              <a:cxnLst>
                <a:cxn ang="0">
                  <a:pos x="T0" y="T1"/>
                </a:cxn>
                <a:cxn ang="0">
                  <a:pos x="T2" y="T3"/>
                </a:cxn>
                <a:cxn ang="0">
                  <a:pos x="T4" y="T5"/>
                </a:cxn>
                <a:cxn ang="0">
                  <a:pos x="T6" y="T7"/>
                </a:cxn>
              </a:cxnLst>
              <a:rect l="0" t="0" r="r" b="b"/>
              <a:pathLst>
                <a:path w="50" h="49">
                  <a:moveTo>
                    <a:pt x="38" y="49"/>
                  </a:moveTo>
                  <a:lnTo>
                    <a:pt x="0" y="0"/>
                  </a:lnTo>
                  <a:lnTo>
                    <a:pt x="50" y="28"/>
                  </a:lnTo>
                  <a:lnTo>
                    <a:pt x="38" y="49"/>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43" name="Freeform 138"/>
            <p:cNvSpPr>
              <a:spLocks/>
            </p:cNvSpPr>
            <p:nvPr userDrawn="1"/>
          </p:nvSpPr>
          <p:spPr bwMode="gray">
            <a:xfrm>
              <a:off x="3868738" y="3567113"/>
              <a:ext cx="79375" cy="77787"/>
            </a:xfrm>
            <a:custGeom>
              <a:avLst/>
              <a:gdLst>
                <a:gd name="T0" fmla="*/ 38 w 50"/>
                <a:gd name="T1" fmla="*/ 49 h 49"/>
                <a:gd name="T2" fmla="*/ 0 w 50"/>
                <a:gd name="T3" fmla="*/ 0 h 49"/>
                <a:gd name="T4" fmla="*/ 50 w 50"/>
                <a:gd name="T5" fmla="*/ 28 h 49"/>
                <a:gd name="T6" fmla="*/ 38 w 50"/>
                <a:gd name="T7" fmla="*/ 49 h 49"/>
              </a:gdLst>
              <a:ahLst/>
              <a:cxnLst>
                <a:cxn ang="0">
                  <a:pos x="T0" y="T1"/>
                </a:cxn>
                <a:cxn ang="0">
                  <a:pos x="T2" y="T3"/>
                </a:cxn>
                <a:cxn ang="0">
                  <a:pos x="T4" y="T5"/>
                </a:cxn>
                <a:cxn ang="0">
                  <a:pos x="T6" y="T7"/>
                </a:cxn>
              </a:cxnLst>
              <a:rect l="0" t="0" r="r" b="b"/>
              <a:pathLst>
                <a:path w="50" h="49">
                  <a:moveTo>
                    <a:pt x="38" y="49"/>
                  </a:moveTo>
                  <a:lnTo>
                    <a:pt x="0" y="0"/>
                  </a:lnTo>
                  <a:lnTo>
                    <a:pt x="50" y="28"/>
                  </a:lnTo>
                  <a:lnTo>
                    <a:pt x="38"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44" name="Freeform 139"/>
            <p:cNvSpPr>
              <a:spLocks/>
            </p:cNvSpPr>
            <p:nvPr userDrawn="1"/>
          </p:nvSpPr>
          <p:spPr bwMode="gray">
            <a:xfrm>
              <a:off x="3676650" y="3308350"/>
              <a:ext cx="533400" cy="755650"/>
            </a:xfrm>
            <a:custGeom>
              <a:avLst/>
              <a:gdLst>
                <a:gd name="T0" fmla="*/ 79 w 159"/>
                <a:gd name="T1" fmla="*/ 0 h 240"/>
                <a:gd name="T2" fmla="*/ 0 w 159"/>
                <a:gd name="T3" fmla="*/ 180 h 240"/>
                <a:gd name="T4" fmla="*/ 27 w 159"/>
                <a:gd name="T5" fmla="*/ 240 h 240"/>
                <a:gd name="T6" fmla="*/ 67 w 159"/>
                <a:gd name="T7" fmla="*/ 222 h 240"/>
                <a:gd name="T8" fmla="*/ 19 w 159"/>
                <a:gd name="T9" fmla="*/ 167 h 240"/>
                <a:gd name="T10" fmla="*/ 70 w 159"/>
                <a:gd name="T11" fmla="*/ 209 h 240"/>
                <a:gd name="T12" fmla="*/ 72 w 159"/>
                <a:gd name="T13" fmla="*/ 165 h 240"/>
                <a:gd name="T14" fmla="*/ 31 w 159"/>
                <a:gd name="T15" fmla="*/ 117 h 240"/>
                <a:gd name="T16" fmla="*/ 73 w 159"/>
                <a:gd name="T17" fmla="*/ 150 h 240"/>
                <a:gd name="T18" fmla="*/ 75 w 159"/>
                <a:gd name="T19" fmla="*/ 107 h 240"/>
                <a:gd name="T20" fmla="*/ 57 w 159"/>
                <a:gd name="T21" fmla="*/ 82 h 240"/>
                <a:gd name="T22" fmla="*/ 76 w 159"/>
                <a:gd name="T23" fmla="*/ 93 h 240"/>
                <a:gd name="T24" fmla="*/ 79 w 159"/>
                <a:gd name="T25" fmla="*/ 17 h 240"/>
                <a:gd name="T26" fmla="*/ 84 w 159"/>
                <a:gd name="T27" fmla="*/ 119 h 240"/>
                <a:gd name="T28" fmla="*/ 109 w 159"/>
                <a:gd name="T29" fmla="*/ 101 h 240"/>
                <a:gd name="T30" fmla="*/ 85 w 159"/>
                <a:gd name="T31" fmla="*/ 131 h 240"/>
                <a:gd name="T32" fmla="*/ 86 w 159"/>
                <a:gd name="T33" fmla="*/ 164 h 240"/>
                <a:gd name="T34" fmla="*/ 123 w 159"/>
                <a:gd name="T35" fmla="*/ 134 h 240"/>
                <a:gd name="T36" fmla="*/ 87 w 159"/>
                <a:gd name="T37" fmla="*/ 177 h 240"/>
                <a:gd name="T38" fmla="*/ 89 w 159"/>
                <a:gd name="T39" fmla="*/ 213 h 240"/>
                <a:gd name="T40" fmla="*/ 119 w 159"/>
                <a:gd name="T41" fmla="*/ 201 h 240"/>
                <a:gd name="T42" fmla="*/ 135 w 159"/>
                <a:gd name="T43" fmla="*/ 188 h 240"/>
                <a:gd name="T44" fmla="*/ 126 w 159"/>
                <a:gd name="T45" fmla="*/ 199 h 240"/>
                <a:gd name="T46" fmla="*/ 158 w 159"/>
                <a:gd name="T47" fmla="*/ 188 h 240"/>
                <a:gd name="T48" fmla="*/ 159 w 159"/>
                <a:gd name="T49" fmla="*/ 180 h 240"/>
                <a:gd name="T50" fmla="*/ 143 w 159"/>
                <a:gd name="T51" fmla="*/ 118 h 240"/>
                <a:gd name="T52" fmla="*/ 102 w 159"/>
                <a:gd name="T53" fmla="*/ 37 h 240"/>
                <a:gd name="T54" fmla="*/ 79 w 159"/>
                <a:gd name="T5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240">
                  <a:moveTo>
                    <a:pt x="79" y="0"/>
                  </a:moveTo>
                  <a:cubicBezTo>
                    <a:pt x="79" y="0"/>
                    <a:pt x="0" y="118"/>
                    <a:pt x="0" y="180"/>
                  </a:cubicBezTo>
                  <a:cubicBezTo>
                    <a:pt x="0" y="204"/>
                    <a:pt x="10" y="226"/>
                    <a:pt x="27" y="240"/>
                  </a:cubicBezTo>
                  <a:cubicBezTo>
                    <a:pt x="40" y="234"/>
                    <a:pt x="54" y="228"/>
                    <a:pt x="67" y="222"/>
                  </a:cubicBezTo>
                  <a:cubicBezTo>
                    <a:pt x="19" y="167"/>
                    <a:pt x="19" y="167"/>
                    <a:pt x="19" y="167"/>
                  </a:cubicBezTo>
                  <a:cubicBezTo>
                    <a:pt x="70" y="209"/>
                    <a:pt x="70" y="209"/>
                    <a:pt x="70" y="209"/>
                  </a:cubicBezTo>
                  <a:cubicBezTo>
                    <a:pt x="72" y="165"/>
                    <a:pt x="72" y="165"/>
                    <a:pt x="72" y="165"/>
                  </a:cubicBezTo>
                  <a:cubicBezTo>
                    <a:pt x="31" y="117"/>
                    <a:pt x="31" y="117"/>
                    <a:pt x="31" y="117"/>
                  </a:cubicBezTo>
                  <a:cubicBezTo>
                    <a:pt x="73" y="150"/>
                    <a:pt x="73" y="150"/>
                    <a:pt x="73" y="150"/>
                  </a:cubicBezTo>
                  <a:cubicBezTo>
                    <a:pt x="75" y="107"/>
                    <a:pt x="75" y="107"/>
                    <a:pt x="75" y="107"/>
                  </a:cubicBezTo>
                  <a:cubicBezTo>
                    <a:pt x="57" y="82"/>
                    <a:pt x="57" y="82"/>
                    <a:pt x="57" y="82"/>
                  </a:cubicBezTo>
                  <a:cubicBezTo>
                    <a:pt x="76" y="93"/>
                    <a:pt x="76" y="93"/>
                    <a:pt x="76" y="93"/>
                  </a:cubicBezTo>
                  <a:cubicBezTo>
                    <a:pt x="79" y="17"/>
                    <a:pt x="79" y="17"/>
                    <a:pt x="79" y="17"/>
                  </a:cubicBezTo>
                  <a:cubicBezTo>
                    <a:pt x="84" y="119"/>
                    <a:pt x="84" y="119"/>
                    <a:pt x="84" y="119"/>
                  </a:cubicBezTo>
                  <a:cubicBezTo>
                    <a:pt x="109" y="101"/>
                    <a:pt x="109" y="101"/>
                    <a:pt x="109" y="101"/>
                  </a:cubicBezTo>
                  <a:cubicBezTo>
                    <a:pt x="85" y="131"/>
                    <a:pt x="85" y="131"/>
                    <a:pt x="85" y="131"/>
                  </a:cubicBezTo>
                  <a:cubicBezTo>
                    <a:pt x="86" y="164"/>
                    <a:pt x="86" y="164"/>
                    <a:pt x="86" y="164"/>
                  </a:cubicBezTo>
                  <a:cubicBezTo>
                    <a:pt x="123" y="134"/>
                    <a:pt x="123" y="134"/>
                    <a:pt x="123" y="134"/>
                  </a:cubicBezTo>
                  <a:cubicBezTo>
                    <a:pt x="87" y="177"/>
                    <a:pt x="87" y="177"/>
                    <a:pt x="87" y="177"/>
                  </a:cubicBezTo>
                  <a:cubicBezTo>
                    <a:pt x="89" y="213"/>
                    <a:pt x="89" y="213"/>
                    <a:pt x="89" y="213"/>
                  </a:cubicBezTo>
                  <a:cubicBezTo>
                    <a:pt x="99" y="209"/>
                    <a:pt x="109" y="205"/>
                    <a:pt x="119" y="201"/>
                  </a:cubicBezTo>
                  <a:cubicBezTo>
                    <a:pt x="135" y="188"/>
                    <a:pt x="135" y="188"/>
                    <a:pt x="135" y="188"/>
                  </a:cubicBezTo>
                  <a:cubicBezTo>
                    <a:pt x="126" y="199"/>
                    <a:pt x="126" y="199"/>
                    <a:pt x="126" y="199"/>
                  </a:cubicBezTo>
                  <a:cubicBezTo>
                    <a:pt x="136" y="195"/>
                    <a:pt x="147" y="191"/>
                    <a:pt x="158" y="188"/>
                  </a:cubicBezTo>
                  <a:cubicBezTo>
                    <a:pt x="158" y="185"/>
                    <a:pt x="159" y="183"/>
                    <a:pt x="159" y="180"/>
                  </a:cubicBezTo>
                  <a:cubicBezTo>
                    <a:pt x="159" y="163"/>
                    <a:pt x="152" y="140"/>
                    <a:pt x="143" y="118"/>
                  </a:cubicBezTo>
                  <a:cubicBezTo>
                    <a:pt x="121" y="97"/>
                    <a:pt x="105" y="69"/>
                    <a:pt x="102" y="37"/>
                  </a:cubicBezTo>
                  <a:cubicBezTo>
                    <a:pt x="89" y="15"/>
                    <a:pt x="79" y="0"/>
                    <a:pt x="79" y="0"/>
                  </a:cubicBezTo>
                </a:path>
              </a:pathLst>
            </a:custGeom>
            <a:solidFill>
              <a:srgbClr val="A7C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45" name="Freeform 140"/>
            <p:cNvSpPr>
              <a:spLocks noEditPoints="1"/>
            </p:cNvSpPr>
            <p:nvPr userDrawn="1"/>
          </p:nvSpPr>
          <p:spPr bwMode="gray">
            <a:xfrm>
              <a:off x="3767138" y="3900488"/>
              <a:ext cx="439737" cy="223837"/>
            </a:xfrm>
            <a:custGeom>
              <a:avLst/>
              <a:gdLst>
                <a:gd name="T0" fmla="*/ 40 w 131"/>
                <a:gd name="T1" fmla="*/ 34 h 71"/>
                <a:gd name="T2" fmla="*/ 0 w 131"/>
                <a:gd name="T3" fmla="*/ 52 h 71"/>
                <a:gd name="T4" fmla="*/ 41 w 131"/>
                <a:gd name="T5" fmla="*/ 71 h 71"/>
                <a:gd name="T6" fmla="*/ 42 w 131"/>
                <a:gd name="T7" fmla="*/ 36 h 71"/>
                <a:gd name="T8" fmla="*/ 40 w 131"/>
                <a:gd name="T9" fmla="*/ 34 h 71"/>
                <a:gd name="T10" fmla="*/ 92 w 131"/>
                <a:gd name="T11" fmla="*/ 13 h 71"/>
                <a:gd name="T12" fmla="*/ 62 w 131"/>
                <a:gd name="T13" fmla="*/ 25 h 71"/>
                <a:gd name="T14" fmla="*/ 62 w 131"/>
                <a:gd name="T15" fmla="*/ 38 h 71"/>
                <a:gd name="T16" fmla="*/ 92 w 131"/>
                <a:gd name="T17" fmla="*/ 13 h 71"/>
                <a:gd name="T18" fmla="*/ 131 w 131"/>
                <a:gd name="T19" fmla="*/ 0 h 71"/>
                <a:gd name="T20" fmla="*/ 99 w 131"/>
                <a:gd name="T21" fmla="*/ 11 h 71"/>
                <a:gd name="T22" fmla="*/ 63 w 131"/>
                <a:gd name="T23" fmla="*/ 51 h 71"/>
                <a:gd name="T24" fmla="*/ 64 w 131"/>
                <a:gd name="T25" fmla="*/ 71 h 71"/>
                <a:gd name="T26" fmla="*/ 131 w 131"/>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71">
                  <a:moveTo>
                    <a:pt x="40" y="34"/>
                  </a:moveTo>
                  <a:cubicBezTo>
                    <a:pt x="27" y="40"/>
                    <a:pt x="13" y="46"/>
                    <a:pt x="0" y="52"/>
                  </a:cubicBezTo>
                  <a:cubicBezTo>
                    <a:pt x="11" y="62"/>
                    <a:pt x="25" y="69"/>
                    <a:pt x="41" y="71"/>
                  </a:cubicBezTo>
                  <a:cubicBezTo>
                    <a:pt x="42" y="36"/>
                    <a:pt x="42" y="36"/>
                    <a:pt x="42" y="36"/>
                  </a:cubicBezTo>
                  <a:cubicBezTo>
                    <a:pt x="40" y="34"/>
                    <a:pt x="40" y="34"/>
                    <a:pt x="40" y="34"/>
                  </a:cubicBezTo>
                  <a:moveTo>
                    <a:pt x="92" y="13"/>
                  </a:moveTo>
                  <a:cubicBezTo>
                    <a:pt x="82" y="17"/>
                    <a:pt x="72" y="21"/>
                    <a:pt x="62" y="25"/>
                  </a:cubicBezTo>
                  <a:cubicBezTo>
                    <a:pt x="62" y="38"/>
                    <a:pt x="62" y="38"/>
                    <a:pt x="62" y="38"/>
                  </a:cubicBezTo>
                  <a:cubicBezTo>
                    <a:pt x="92" y="13"/>
                    <a:pt x="92" y="13"/>
                    <a:pt x="92" y="13"/>
                  </a:cubicBezTo>
                  <a:moveTo>
                    <a:pt x="131" y="0"/>
                  </a:moveTo>
                  <a:cubicBezTo>
                    <a:pt x="120" y="3"/>
                    <a:pt x="109" y="7"/>
                    <a:pt x="99" y="11"/>
                  </a:cubicBezTo>
                  <a:cubicBezTo>
                    <a:pt x="63" y="51"/>
                    <a:pt x="63" y="51"/>
                    <a:pt x="63" y="51"/>
                  </a:cubicBezTo>
                  <a:cubicBezTo>
                    <a:pt x="64" y="71"/>
                    <a:pt x="64" y="71"/>
                    <a:pt x="64" y="71"/>
                  </a:cubicBezTo>
                  <a:cubicBezTo>
                    <a:pt x="100" y="66"/>
                    <a:pt x="128" y="36"/>
                    <a:pt x="131" y="0"/>
                  </a:cubicBezTo>
                </a:path>
              </a:pathLst>
            </a:custGeom>
            <a:solidFill>
              <a:srgbClr val="98C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46" name="Freeform 141"/>
            <p:cNvSpPr>
              <a:spLocks/>
            </p:cNvSpPr>
            <p:nvPr userDrawn="1"/>
          </p:nvSpPr>
          <p:spPr bwMode="gray">
            <a:xfrm>
              <a:off x="4019550" y="3425825"/>
              <a:ext cx="136525" cy="254000"/>
            </a:xfrm>
            <a:custGeom>
              <a:avLst/>
              <a:gdLst>
                <a:gd name="T0" fmla="*/ 0 w 41"/>
                <a:gd name="T1" fmla="*/ 0 h 81"/>
                <a:gd name="T2" fmla="*/ 41 w 41"/>
                <a:gd name="T3" fmla="*/ 81 h 81"/>
                <a:gd name="T4" fmla="*/ 0 w 41"/>
                <a:gd name="T5" fmla="*/ 0 h 81"/>
              </a:gdLst>
              <a:ahLst/>
              <a:cxnLst>
                <a:cxn ang="0">
                  <a:pos x="T0" y="T1"/>
                </a:cxn>
                <a:cxn ang="0">
                  <a:pos x="T2" y="T3"/>
                </a:cxn>
                <a:cxn ang="0">
                  <a:pos x="T4" y="T5"/>
                </a:cxn>
              </a:cxnLst>
              <a:rect l="0" t="0" r="r" b="b"/>
              <a:pathLst>
                <a:path w="41" h="81">
                  <a:moveTo>
                    <a:pt x="0" y="0"/>
                  </a:moveTo>
                  <a:cubicBezTo>
                    <a:pt x="3" y="32"/>
                    <a:pt x="19" y="60"/>
                    <a:pt x="41" y="81"/>
                  </a:cubicBezTo>
                  <a:cubicBezTo>
                    <a:pt x="29" y="52"/>
                    <a:pt x="13" y="23"/>
                    <a:pt x="0" y="0"/>
                  </a:cubicBezTo>
                </a:path>
              </a:pathLst>
            </a:custGeom>
            <a:solidFill>
              <a:srgbClr val="89C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47" name="Freeform 142"/>
            <p:cNvSpPr>
              <a:spLocks/>
            </p:cNvSpPr>
            <p:nvPr userDrawn="1"/>
          </p:nvSpPr>
          <p:spPr bwMode="gray">
            <a:xfrm>
              <a:off x="3905250" y="3362325"/>
              <a:ext cx="76200" cy="765175"/>
            </a:xfrm>
            <a:custGeom>
              <a:avLst/>
              <a:gdLst>
                <a:gd name="T0" fmla="*/ 11 w 23"/>
                <a:gd name="T1" fmla="*/ 0 h 243"/>
                <a:gd name="T2" fmla="*/ 8 w 23"/>
                <a:gd name="T3" fmla="*/ 76 h 243"/>
                <a:gd name="T4" fmla="*/ 13 w 23"/>
                <a:gd name="T5" fmla="*/ 79 h 243"/>
                <a:gd name="T6" fmla="*/ 7 w 23"/>
                <a:gd name="T7" fmla="*/ 90 h 243"/>
                <a:gd name="T8" fmla="*/ 7 w 23"/>
                <a:gd name="T9" fmla="*/ 90 h 243"/>
                <a:gd name="T10" fmla="*/ 5 w 23"/>
                <a:gd name="T11" fmla="*/ 133 h 243"/>
                <a:gd name="T12" fmla="*/ 9 w 23"/>
                <a:gd name="T13" fmla="*/ 137 h 243"/>
                <a:gd name="T14" fmla="*/ 7 w 23"/>
                <a:gd name="T15" fmla="*/ 152 h 243"/>
                <a:gd name="T16" fmla="*/ 4 w 23"/>
                <a:gd name="T17" fmla="*/ 148 h 243"/>
                <a:gd name="T18" fmla="*/ 2 w 23"/>
                <a:gd name="T19" fmla="*/ 192 h 243"/>
                <a:gd name="T20" fmla="*/ 7 w 23"/>
                <a:gd name="T21" fmla="*/ 197 h 243"/>
                <a:gd name="T22" fmla="*/ 7 w 23"/>
                <a:gd name="T23" fmla="*/ 214 h 243"/>
                <a:gd name="T24" fmla="*/ 1 w 23"/>
                <a:gd name="T25" fmla="*/ 207 h 243"/>
                <a:gd name="T26" fmla="*/ 0 w 23"/>
                <a:gd name="T27" fmla="*/ 242 h 243"/>
                <a:gd name="T28" fmla="*/ 11 w 23"/>
                <a:gd name="T29" fmla="*/ 243 h 243"/>
                <a:gd name="T30" fmla="*/ 23 w 23"/>
                <a:gd name="T31" fmla="*/ 242 h 243"/>
                <a:gd name="T32" fmla="*/ 22 w 23"/>
                <a:gd name="T33" fmla="*/ 222 h 243"/>
                <a:gd name="T34" fmla="*/ 11 w 23"/>
                <a:gd name="T35" fmla="*/ 234 h 243"/>
                <a:gd name="T36" fmla="*/ 11 w 23"/>
                <a:gd name="T37" fmla="*/ 217 h 243"/>
                <a:gd name="T38" fmla="*/ 21 w 23"/>
                <a:gd name="T39" fmla="*/ 209 h 243"/>
                <a:gd name="T40" fmla="*/ 21 w 23"/>
                <a:gd name="T41" fmla="*/ 196 h 243"/>
                <a:gd name="T42" fmla="*/ 19 w 23"/>
                <a:gd name="T43" fmla="*/ 160 h 243"/>
                <a:gd name="T44" fmla="*/ 11 w 23"/>
                <a:gd name="T45" fmla="*/ 169 h 243"/>
                <a:gd name="T46" fmla="*/ 9 w 23"/>
                <a:gd name="T47" fmla="*/ 154 h 243"/>
                <a:gd name="T48" fmla="*/ 18 w 23"/>
                <a:gd name="T49" fmla="*/ 147 h 243"/>
                <a:gd name="T50" fmla="*/ 17 w 23"/>
                <a:gd name="T51" fmla="*/ 114 h 243"/>
                <a:gd name="T52" fmla="*/ 11 w 23"/>
                <a:gd name="T53" fmla="*/ 121 h 243"/>
                <a:gd name="T54" fmla="*/ 7 w 23"/>
                <a:gd name="T55" fmla="*/ 108 h 243"/>
                <a:gd name="T56" fmla="*/ 16 w 23"/>
                <a:gd name="T57" fmla="*/ 102 h 243"/>
                <a:gd name="T58" fmla="*/ 11 w 23"/>
                <a:gd name="T5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243">
                  <a:moveTo>
                    <a:pt x="11" y="0"/>
                  </a:moveTo>
                  <a:cubicBezTo>
                    <a:pt x="8" y="76"/>
                    <a:pt x="8" y="76"/>
                    <a:pt x="8" y="76"/>
                  </a:cubicBezTo>
                  <a:cubicBezTo>
                    <a:pt x="13" y="79"/>
                    <a:pt x="13" y="79"/>
                    <a:pt x="13" y="79"/>
                  </a:cubicBezTo>
                  <a:cubicBezTo>
                    <a:pt x="7" y="90"/>
                    <a:pt x="7" y="90"/>
                    <a:pt x="7" y="90"/>
                  </a:cubicBezTo>
                  <a:cubicBezTo>
                    <a:pt x="7" y="90"/>
                    <a:pt x="7" y="90"/>
                    <a:pt x="7" y="90"/>
                  </a:cubicBezTo>
                  <a:cubicBezTo>
                    <a:pt x="5" y="133"/>
                    <a:pt x="5" y="133"/>
                    <a:pt x="5" y="133"/>
                  </a:cubicBezTo>
                  <a:cubicBezTo>
                    <a:pt x="9" y="137"/>
                    <a:pt x="9" y="137"/>
                    <a:pt x="9" y="137"/>
                  </a:cubicBezTo>
                  <a:cubicBezTo>
                    <a:pt x="7" y="152"/>
                    <a:pt x="7" y="152"/>
                    <a:pt x="7" y="152"/>
                  </a:cubicBezTo>
                  <a:cubicBezTo>
                    <a:pt x="4" y="148"/>
                    <a:pt x="4" y="148"/>
                    <a:pt x="4" y="148"/>
                  </a:cubicBezTo>
                  <a:cubicBezTo>
                    <a:pt x="2" y="192"/>
                    <a:pt x="2" y="192"/>
                    <a:pt x="2" y="192"/>
                  </a:cubicBezTo>
                  <a:cubicBezTo>
                    <a:pt x="7" y="197"/>
                    <a:pt x="7" y="197"/>
                    <a:pt x="7" y="197"/>
                  </a:cubicBezTo>
                  <a:cubicBezTo>
                    <a:pt x="7" y="214"/>
                    <a:pt x="7" y="214"/>
                    <a:pt x="7" y="214"/>
                  </a:cubicBezTo>
                  <a:cubicBezTo>
                    <a:pt x="1" y="207"/>
                    <a:pt x="1" y="207"/>
                    <a:pt x="1" y="207"/>
                  </a:cubicBezTo>
                  <a:cubicBezTo>
                    <a:pt x="0" y="242"/>
                    <a:pt x="0" y="242"/>
                    <a:pt x="0" y="242"/>
                  </a:cubicBezTo>
                  <a:cubicBezTo>
                    <a:pt x="3" y="242"/>
                    <a:pt x="7" y="243"/>
                    <a:pt x="11" y="243"/>
                  </a:cubicBezTo>
                  <a:cubicBezTo>
                    <a:pt x="15" y="243"/>
                    <a:pt x="19" y="242"/>
                    <a:pt x="23" y="242"/>
                  </a:cubicBezTo>
                  <a:cubicBezTo>
                    <a:pt x="22" y="222"/>
                    <a:pt x="22" y="222"/>
                    <a:pt x="22" y="222"/>
                  </a:cubicBezTo>
                  <a:cubicBezTo>
                    <a:pt x="11" y="234"/>
                    <a:pt x="11" y="234"/>
                    <a:pt x="11" y="234"/>
                  </a:cubicBezTo>
                  <a:cubicBezTo>
                    <a:pt x="11" y="217"/>
                    <a:pt x="11" y="217"/>
                    <a:pt x="11" y="217"/>
                  </a:cubicBezTo>
                  <a:cubicBezTo>
                    <a:pt x="21" y="209"/>
                    <a:pt x="21" y="209"/>
                    <a:pt x="21" y="209"/>
                  </a:cubicBezTo>
                  <a:cubicBezTo>
                    <a:pt x="21" y="196"/>
                    <a:pt x="21" y="196"/>
                    <a:pt x="21" y="196"/>
                  </a:cubicBezTo>
                  <a:cubicBezTo>
                    <a:pt x="19" y="160"/>
                    <a:pt x="19" y="160"/>
                    <a:pt x="19" y="160"/>
                  </a:cubicBezTo>
                  <a:cubicBezTo>
                    <a:pt x="11" y="169"/>
                    <a:pt x="11" y="169"/>
                    <a:pt x="11" y="169"/>
                  </a:cubicBezTo>
                  <a:cubicBezTo>
                    <a:pt x="9" y="154"/>
                    <a:pt x="9" y="154"/>
                    <a:pt x="9" y="154"/>
                  </a:cubicBezTo>
                  <a:cubicBezTo>
                    <a:pt x="18" y="147"/>
                    <a:pt x="18" y="147"/>
                    <a:pt x="18" y="147"/>
                  </a:cubicBezTo>
                  <a:cubicBezTo>
                    <a:pt x="17" y="114"/>
                    <a:pt x="17" y="114"/>
                    <a:pt x="17" y="114"/>
                  </a:cubicBezTo>
                  <a:cubicBezTo>
                    <a:pt x="11" y="121"/>
                    <a:pt x="11" y="121"/>
                    <a:pt x="11" y="121"/>
                  </a:cubicBezTo>
                  <a:cubicBezTo>
                    <a:pt x="7" y="108"/>
                    <a:pt x="7" y="108"/>
                    <a:pt x="7" y="108"/>
                  </a:cubicBezTo>
                  <a:cubicBezTo>
                    <a:pt x="16" y="102"/>
                    <a:pt x="16" y="102"/>
                    <a:pt x="16" y="102"/>
                  </a:cubicBezTo>
                  <a:cubicBezTo>
                    <a:pt x="11" y="0"/>
                    <a:pt x="11" y="0"/>
                    <a:pt x="11" y="0"/>
                  </a:cubicBezTo>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48" name="Freeform 143"/>
            <p:cNvSpPr>
              <a:spLocks/>
            </p:cNvSpPr>
            <p:nvPr userDrawn="1"/>
          </p:nvSpPr>
          <p:spPr bwMode="gray">
            <a:xfrm>
              <a:off x="3941763" y="3900488"/>
              <a:ext cx="187325" cy="198437"/>
            </a:xfrm>
            <a:custGeom>
              <a:avLst/>
              <a:gdLst>
                <a:gd name="T0" fmla="*/ 118 w 118"/>
                <a:gd name="T1" fmla="*/ 0 h 125"/>
                <a:gd name="T2" fmla="*/ 84 w 118"/>
                <a:gd name="T3" fmla="*/ 26 h 125"/>
                <a:gd name="T4" fmla="*/ 21 w 118"/>
                <a:gd name="T5" fmla="*/ 75 h 125"/>
                <a:gd name="T6" fmla="*/ 0 w 118"/>
                <a:gd name="T7" fmla="*/ 91 h 125"/>
                <a:gd name="T8" fmla="*/ 0 w 118"/>
                <a:gd name="T9" fmla="*/ 125 h 125"/>
                <a:gd name="T10" fmla="*/ 23 w 118"/>
                <a:gd name="T11" fmla="*/ 101 h 125"/>
                <a:gd name="T12" fmla="*/ 99 w 118"/>
                <a:gd name="T13" fmla="*/ 22 h 125"/>
                <a:gd name="T14" fmla="*/ 118 w 118"/>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5">
                  <a:moveTo>
                    <a:pt x="118" y="0"/>
                  </a:moveTo>
                  <a:lnTo>
                    <a:pt x="84" y="26"/>
                  </a:lnTo>
                  <a:lnTo>
                    <a:pt x="21" y="75"/>
                  </a:lnTo>
                  <a:lnTo>
                    <a:pt x="0" y="91"/>
                  </a:lnTo>
                  <a:lnTo>
                    <a:pt x="0" y="125"/>
                  </a:lnTo>
                  <a:lnTo>
                    <a:pt x="23" y="101"/>
                  </a:lnTo>
                  <a:lnTo>
                    <a:pt x="99" y="22"/>
                  </a:lnTo>
                  <a:lnTo>
                    <a:pt x="118"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49" name="Freeform 144"/>
            <p:cNvSpPr>
              <a:spLocks/>
            </p:cNvSpPr>
            <p:nvPr userDrawn="1"/>
          </p:nvSpPr>
          <p:spPr bwMode="gray">
            <a:xfrm>
              <a:off x="3941763" y="3900488"/>
              <a:ext cx="187325" cy="198437"/>
            </a:xfrm>
            <a:custGeom>
              <a:avLst/>
              <a:gdLst>
                <a:gd name="T0" fmla="*/ 118 w 118"/>
                <a:gd name="T1" fmla="*/ 0 h 125"/>
                <a:gd name="T2" fmla="*/ 84 w 118"/>
                <a:gd name="T3" fmla="*/ 26 h 125"/>
                <a:gd name="T4" fmla="*/ 21 w 118"/>
                <a:gd name="T5" fmla="*/ 75 h 125"/>
                <a:gd name="T6" fmla="*/ 0 w 118"/>
                <a:gd name="T7" fmla="*/ 91 h 125"/>
                <a:gd name="T8" fmla="*/ 0 w 118"/>
                <a:gd name="T9" fmla="*/ 125 h 125"/>
                <a:gd name="T10" fmla="*/ 23 w 118"/>
                <a:gd name="T11" fmla="*/ 101 h 125"/>
                <a:gd name="T12" fmla="*/ 99 w 118"/>
                <a:gd name="T13" fmla="*/ 22 h 125"/>
                <a:gd name="T14" fmla="*/ 118 w 118"/>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5">
                  <a:moveTo>
                    <a:pt x="118" y="0"/>
                  </a:moveTo>
                  <a:lnTo>
                    <a:pt x="84" y="26"/>
                  </a:lnTo>
                  <a:lnTo>
                    <a:pt x="21" y="75"/>
                  </a:lnTo>
                  <a:lnTo>
                    <a:pt x="0" y="91"/>
                  </a:lnTo>
                  <a:lnTo>
                    <a:pt x="0" y="125"/>
                  </a:lnTo>
                  <a:lnTo>
                    <a:pt x="23" y="101"/>
                  </a:lnTo>
                  <a:lnTo>
                    <a:pt x="99" y="22"/>
                  </a:lnTo>
                  <a:lnTo>
                    <a:pt x="1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50" name="Freeform 145"/>
            <p:cNvSpPr>
              <a:spLocks/>
            </p:cNvSpPr>
            <p:nvPr userDrawn="1"/>
          </p:nvSpPr>
          <p:spPr bwMode="gray">
            <a:xfrm>
              <a:off x="3935413" y="3730625"/>
              <a:ext cx="153987" cy="163512"/>
            </a:xfrm>
            <a:custGeom>
              <a:avLst/>
              <a:gdLst>
                <a:gd name="T0" fmla="*/ 97 w 97"/>
                <a:gd name="T1" fmla="*/ 0 h 103"/>
                <a:gd name="T2" fmla="*/ 19 w 97"/>
                <a:gd name="T3" fmla="*/ 59 h 103"/>
                <a:gd name="T4" fmla="*/ 0 w 97"/>
                <a:gd name="T5" fmla="*/ 73 h 103"/>
                <a:gd name="T6" fmla="*/ 4 w 97"/>
                <a:gd name="T7" fmla="*/ 103 h 103"/>
                <a:gd name="T8" fmla="*/ 21 w 97"/>
                <a:gd name="T9" fmla="*/ 85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9" y="59"/>
                  </a:lnTo>
                  <a:lnTo>
                    <a:pt x="0" y="73"/>
                  </a:lnTo>
                  <a:lnTo>
                    <a:pt x="4" y="103"/>
                  </a:lnTo>
                  <a:lnTo>
                    <a:pt x="21" y="85"/>
                  </a:lnTo>
                  <a:lnTo>
                    <a:pt x="9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51" name="Freeform 146"/>
            <p:cNvSpPr>
              <a:spLocks/>
            </p:cNvSpPr>
            <p:nvPr userDrawn="1"/>
          </p:nvSpPr>
          <p:spPr bwMode="gray">
            <a:xfrm>
              <a:off x="3935413" y="3730625"/>
              <a:ext cx="153987" cy="163512"/>
            </a:xfrm>
            <a:custGeom>
              <a:avLst/>
              <a:gdLst>
                <a:gd name="T0" fmla="*/ 97 w 97"/>
                <a:gd name="T1" fmla="*/ 0 h 103"/>
                <a:gd name="T2" fmla="*/ 19 w 97"/>
                <a:gd name="T3" fmla="*/ 59 h 103"/>
                <a:gd name="T4" fmla="*/ 0 w 97"/>
                <a:gd name="T5" fmla="*/ 73 h 103"/>
                <a:gd name="T6" fmla="*/ 4 w 97"/>
                <a:gd name="T7" fmla="*/ 103 h 103"/>
                <a:gd name="T8" fmla="*/ 21 w 97"/>
                <a:gd name="T9" fmla="*/ 85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9" y="59"/>
                  </a:lnTo>
                  <a:lnTo>
                    <a:pt x="0" y="73"/>
                  </a:lnTo>
                  <a:lnTo>
                    <a:pt x="4" y="103"/>
                  </a:lnTo>
                  <a:lnTo>
                    <a:pt x="21" y="85"/>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52" name="Freeform 147"/>
            <p:cNvSpPr>
              <a:spLocks/>
            </p:cNvSpPr>
            <p:nvPr userDrawn="1"/>
          </p:nvSpPr>
          <p:spPr bwMode="gray">
            <a:xfrm>
              <a:off x="3929063" y="3625850"/>
              <a:ext cx="112712" cy="117475"/>
            </a:xfrm>
            <a:custGeom>
              <a:avLst/>
              <a:gdLst>
                <a:gd name="T0" fmla="*/ 71 w 71"/>
                <a:gd name="T1" fmla="*/ 0 h 74"/>
                <a:gd name="T2" fmla="*/ 19 w 71"/>
                <a:gd name="T3" fmla="*/ 36 h 74"/>
                <a:gd name="T4" fmla="*/ 0 w 71"/>
                <a:gd name="T5" fmla="*/ 48 h 74"/>
                <a:gd name="T6" fmla="*/ 8 w 71"/>
                <a:gd name="T7" fmla="*/ 74 h 74"/>
                <a:gd name="T8" fmla="*/ 21 w 71"/>
                <a:gd name="T9" fmla="*/ 60 h 74"/>
                <a:gd name="T10" fmla="*/ 71 w 71"/>
                <a:gd name="T11" fmla="*/ 0 h 74"/>
              </a:gdLst>
              <a:ahLst/>
              <a:cxnLst>
                <a:cxn ang="0">
                  <a:pos x="T0" y="T1"/>
                </a:cxn>
                <a:cxn ang="0">
                  <a:pos x="T2" y="T3"/>
                </a:cxn>
                <a:cxn ang="0">
                  <a:pos x="T4" y="T5"/>
                </a:cxn>
                <a:cxn ang="0">
                  <a:pos x="T6" y="T7"/>
                </a:cxn>
                <a:cxn ang="0">
                  <a:pos x="T8" y="T9"/>
                </a:cxn>
                <a:cxn ang="0">
                  <a:pos x="T10" y="T11"/>
                </a:cxn>
              </a:cxnLst>
              <a:rect l="0" t="0" r="r" b="b"/>
              <a:pathLst>
                <a:path w="71" h="74">
                  <a:moveTo>
                    <a:pt x="71" y="0"/>
                  </a:moveTo>
                  <a:lnTo>
                    <a:pt x="19" y="36"/>
                  </a:lnTo>
                  <a:lnTo>
                    <a:pt x="0" y="48"/>
                  </a:lnTo>
                  <a:lnTo>
                    <a:pt x="8" y="74"/>
                  </a:lnTo>
                  <a:lnTo>
                    <a:pt x="21" y="60"/>
                  </a:lnTo>
                  <a:lnTo>
                    <a:pt x="71"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53" name="Freeform 148"/>
            <p:cNvSpPr>
              <a:spLocks/>
            </p:cNvSpPr>
            <p:nvPr userDrawn="1"/>
          </p:nvSpPr>
          <p:spPr bwMode="gray">
            <a:xfrm>
              <a:off x="3929063" y="3625850"/>
              <a:ext cx="112712" cy="117475"/>
            </a:xfrm>
            <a:custGeom>
              <a:avLst/>
              <a:gdLst>
                <a:gd name="T0" fmla="*/ 71 w 71"/>
                <a:gd name="T1" fmla="*/ 0 h 74"/>
                <a:gd name="T2" fmla="*/ 19 w 71"/>
                <a:gd name="T3" fmla="*/ 36 h 74"/>
                <a:gd name="T4" fmla="*/ 0 w 71"/>
                <a:gd name="T5" fmla="*/ 48 h 74"/>
                <a:gd name="T6" fmla="*/ 8 w 71"/>
                <a:gd name="T7" fmla="*/ 74 h 74"/>
                <a:gd name="T8" fmla="*/ 21 w 71"/>
                <a:gd name="T9" fmla="*/ 60 h 74"/>
                <a:gd name="T10" fmla="*/ 71 w 71"/>
                <a:gd name="T11" fmla="*/ 0 h 74"/>
              </a:gdLst>
              <a:ahLst/>
              <a:cxnLst>
                <a:cxn ang="0">
                  <a:pos x="T0" y="T1"/>
                </a:cxn>
                <a:cxn ang="0">
                  <a:pos x="T2" y="T3"/>
                </a:cxn>
                <a:cxn ang="0">
                  <a:pos x="T4" y="T5"/>
                </a:cxn>
                <a:cxn ang="0">
                  <a:pos x="T6" y="T7"/>
                </a:cxn>
                <a:cxn ang="0">
                  <a:pos x="T8" y="T9"/>
                </a:cxn>
                <a:cxn ang="0">
                  <a:pos x="T10" y="T11"/>
                </a:cxn>
              </a:cxnLst>
              <a:rect l="0" t="0" r="r" b="b"/>
              <a:pathLst>
                <a:path w="71" h="74">
                  <a:moveTo>
                    <a:pt x="71" y="0"/>
                  </a:moveTo>
                  <a:lnTo>
                    <a:pt x="19" y="36"/>
                  </a:lnTo>
                  <a:lnTo>
                    <a:pt x="0" y="48"/>
                  </a:lnTo>
                  <a:lnTo>
                    <a:pt x="8" y="74"/>
                  </a:lnTo>
                  <a:lnTo>
                    <a:pt x="21" y="60"/>
                  </a:lnTo>
                  <a:lnTo>
                    <a:pt x="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54" name="Freeform 149"/>
            <p:cNvSpPr>
              <a:spLocks/>
            </p:cNvSpPr>
            <p:nvPr userDrawn="1"/>
          </p:nvSpPr>
          <p:spPr bwMode="gray">
            <a:xfrm>
              <a:off x="3740150" y="3833813"/>
              <a:ext cx="188912" cy="201612"/>
            </a:xfrm>
            <a:custGeom>
              <a:avLst/>
              <a:gdLst>
                <a:gd name="T0" fmla="*/ 0 w 119"/>
                <a:gd name="T1" fmla="*/ 0 h 127"/>
                <a:gd name="T2" fmla="*/ 102 w 119"/>
                <a:gd name="T3" fmla="*/ 109 h 127"/>
                <a:gd name="T4" fmla="*/ 106 w 119"/>
                <a:gd name="T5" fmla="*/ 113 h 127"/>
                <a:gd name="T6" fmla="*/ 119 w 119"/>
                <a:gd name="T7" fmla="*/ 127 h 127"/>
                <a:gd name="T8" fmla="*/ 119 w 119"/>
                <a:gd name="T9" fmla="*/ 94 h 127"/>
                <a:gd name="T10" fmla="*/ 108 w 119"/>
                <a:gd name="T11" fmla="*/ 84 h 127"/>
                <a:gd name="T12" fmla="*/ 0 w 119"/>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19" h="127">
                  <a:moveTo>
                    <a:pt x="0" y="0"/>
                  </a:moveTo>
                  <a:lnTo>
                    <a:pt x="102" y="109"/>
                  </a:lnTo>
                  <a:lnTo>
                    <a:pt x="106" y="113"/>
                  </a:lnTo>
                  <a:lnTo>
                    <a:pt x="119" y="127"/>
                  </a:lnTo>
                  <a:lnTo>
                    <a:pt x="119" y="94"/>
                  </a:lnTo>
                  <a:lnTo>
                    <a:pt x="108" y="84"/>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55" name="Freeform 150"/>
            <p:cNvSpPr>
              <a:spLocks/>
            </p:cNvSpPr>
            <p:nvPr userDrawn="1"/>
          </p:nvSpPr>
          <p:spPr bwMode="gray">
            <a:xfrm>
              <a:off x="3740150" y="3833813"/>
              <a:ext cx="188912" cy="201612"/>
            </a:xfrm>
            <a:custGeom>
              <a:avLst/>
              <a:gdLst>
                <a:gd name="T0" fmla="*/ 0 w 119"/>
                <a:gd name="T1" fmla="*/ 0 h 127"/>
                <a:gd name="T2" fmla="*/ 102 w 119"/>
                <a:gd name="T3" fmla="*/ 109 h 127"/>
                <a:gd name="T4" fmla="*/ 106 w 119"/>
                <a:gd name="T5" fmla="*/ 113 h 127"/>
                <a:gd name="T6" fmla="*/ 119 w 119"/>
                <a:gd name="T7" fmla="*/ 127 h 127"/>
                <a:gd name="T8" fmla="*/ 119 w 119"/>
                <a:gd name="T9" fmla="*/ 94 h 127"/>
                <a:gd name="T10" fmla="*/ 108 w 119"/>
                <a:gd name="T11" fmla="*/ 84 h 127"/>
                <a:gd name="T12" fmla="*/ 0 w 119"/>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19" h="127">
                  <a:moveTo>
                    <a:pt x="0" y="0"/>
                  </a:moveTo>
                  <a:lnTo>
                    <a:pt x="102" y="109"/>
                  </a:lnTo>
                  <a:lnTo>
                    <a:pt x="106" y="113"/>
                  </a:lnTo>
                  <a:lnTo>
                    <a:pt x="119" y="127"/>
                  </a:lnTo>
                  <a:lnTo>
                    <a:pt x="119" y="94"/>
                  </a:lnTo>
                  <a:lnTo>
                    <a:pt x="108"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56" name="Freeform 151"/>
            <p:cNvSpPr>
              <a:spLocks/>
            </p:cNvSpPr>
            <p:nvPr userDrawn="1"/>
          </p:nvSpPr>
          <p:spPr bwMode="gray">
            <a:xfrm>
              <a:off x="3781425" y="3676650"/>
              <a:ext cx="153987" cy="163512"/>
            </a:xfrm>
            <a:custGeom>
              <a:avLst/>
              <a:gdLst>
                <a:gd name="T0" fmla="*/ 0 w 97"/>
                <a:gd name="T1" fmla="*/ 0 h 103"/>
                <a:gd name="T2" fmla="*/ 86 w 97"/>
                <a:gd name="T3" fmla="*/ 95 h 103"/>
                <a:gd name="T4" fmla="*/ 93 w 97"/>
                <a:gd name="T5" fmla="*/ 103 h 103"/>
                <a:gd name="T6" fmla="*/ 97 w 97"/>
                <a:gd name="T7" fmla="*/ 74 h 103"/>
                <a:gd name="T8" fmla="*/ 88 w 97"/>
                <a:gd name="T9" fmla="*/ 66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5"/>
                  </a:lnTo>
                  <a:lnTo>
                    <a:pt x="93" y="103"/>
                  </a:lnTo>
                  <a:lnTo>
                    <a:pt x="97" y="74"/>
                  </a:lnTo>
                  <a:lnTo>
                    <a:pt x="88" y="66"/>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57" name="Freeform 152"/>
            <p:cNvSpPr>
              <a:spLocks/>
            </p:cNvSpPr>
            <p:nvPr userDrawn="1"/>
          </p:nvSpPr>
          <p:spPr bwMode="gray">
            <a:xfrm>
              <a:off x="3781425" y="3676650"/>
              <a:ext cx="153987" cy="163512"/>
            </a:xfrm>
            <a:custGeom>
              <a:avLst/>
              <a:gdLst>
                <a:gd name="T0" fmla="*/ 0 w 97"/>
                <a:gd name="T1" fmla="*/ 0 h 103"/>
                <a:gd name="T2" fmla="*/ 86 w 97"/>
                <a:gd name="T3" fmla="*/ 95 h 103"/>
                <a:gd name="T4" fmla="*/ 93 w 97"/>
                <a:gd name="T5" fmla="*/ 103 h 103"/>
                <a:gd name="T6" fmla="*/ 97 w 97"/>
                <a:gd name="T7" fmla="*/ 74 h 103"/>
                <a:gd name="T8" fmla="*/ 88 w 97"/>
                <a:gd name="T9" fmla="*/ 66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5"/>
                  </a:lnTo>
                  <a:lnTo>
                    <a:pt x="93" y="103"/>
                  </a:lnTo>
                  <a:lnTo>
                    <a:pt x="97" y="74"/>
                  </a:lnTo>
                  <a:lnTo>
                    <a:pt x="88" y="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58" name="Freeform 153"/>
            <p:cNvSpPr>
              <a:spLocks/>
            </p:cNvSpPr>
            <p:nvPr userDrawn="1"/>
          </p:nvSpPr>
          <p:spPr bwMode="gray">
            <a:xfrm>
              <a:off x="3868738" y="3567113"/>
              <a:ext cx="79375" cy="77787"/>
            </a:xfrm>
            <a:custGeom>
              <a:avLst/>
              <a:gdLst>
                <a:gd name="T0" fmla="*/ 0 w 50"/>
                <a:gd name="T1" fmla="*/ 0 h 49"/>
                <a:gd name="T2" fmla="*/ 38 w 50"/>
                <a:gd name="T3" fmla="*/ 49 h 49"/>
                <a:gd name="T4" fmla="*/ 38 w 50"/>
                <a:gd name="T5" fmla="*/ 49 h 49"/>
                <a:gd name="T6" fmla="*/ 50 w 50"/>
                <a:gd name="T7" fmla="*/ 28 h 49"/>
                <a:gd name="T8" fmla="*/ 40 w 50"/>
                <a:gd name="T9" fmla="*/ 22 h 49"/>
                <a:gd name="T10" fmla="*/ 0 w 50"/>
                <a:gd name="T11" fmla="*/ 0 h 49"/>
              </a:gdLst>
              <a:ahLst/>
              <a:cxnLst>
                <a:cxn ang="0">
                  <a:pos x="T0" y="T1"/>
                </a:cxn>
                <a:cxn ang="0">
                  <a:pos x="T2" y="T3"/>
                </a:cxn>
                <a:cxn ang="0">
                  <a:pos x="T4" y="T5"/>
                </a:cxn>
                <a:cxn ang="0">
                  <a:pos x="T6" y="T7"/>
                </a:cxn>
                <a:cxn ang="0">
                  <a:pos x="T8" y="T9"/>
                </a:cxn>
                <a:cxn ang="0">
                  <a:pos x="T10" y="T11"/>
                </a:cxn>
              </a:cxnLst>
              <a:rect l="0" t="0" r="r" b="b"/>
              <a:pathLst>
                <a:path w="50" h="49">
                  <a:moveTo>
                    <a:pt x="0" y="0"/>
                  </a:moveTo>
                  <a:lnTo>
                    <a:pt x="38" y="49"/>
                  </a:lnTo>
                  <a:lnTo>
                    <a:pt x="38" y="49"/>
                  </a:lnTo>
                  <a:lnTo>
                    <a:pt x="50" y="28"/>
                  </a:lnTo>
                  <a:lnTo>
                    <a:pt x="40" y="22"/>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59" name="Freeform 154"/>
            <p:cNvSpPr>
              <a:spLocks/>
            </p:cNvSpPr>
            <p:nvPr userDrawn="1"/>
          </p:nvSpPr>
          <p:spPr bwMode="gray">
            <a:xfrm>
              <a:off x="3868738" y="3567113"/>
              <a:ext cx="79375" cy="77787"/>
            </a:xfrm>
            <a:custGeom>
              <a:avLst/>
              <a:gdLst>
                <a:gd name="T0" fmla="*/ 0 w 50"/>
                <a:gd name="T1" fmla="*/ 0 h 49"/>
                <a:gd name="T2" fmla="*/ 38 w 50"/>
                <a:gd name="T3" fmla="*/ 49 h 49"/>
                <a:gd name="T4" fmla="*/ 38 w 50"/>
                <a:gd name="T5" fmla="*/ 49 h 49"/>
                <a:gd name="T6" fmla="*/ 50 w 50"/>
                <a:gd name="T7" fmla="*/ 28 h 49"/>
                <a:gd name="T8" fmla="*/ 40 w 50"/>
                <a:gd name="T9" fmla="*/ 22 h 49"/>
                <a:gd name="T10" fmla="*/ 0 w 50"/>
                <a:gd name="T11" fmla="*/ 0 h 49"/>
              </a:gdLst>
              <a:ahLst/>
              <a:cxnLst>
                <a:cxn ang="0">
                  <a:pos x="T0" y="T1"/>
                </a:cxn>
                <a:cxn ang="0">
                  <a:pos x="T2" y="T3"/>
                </a:cxn>
                <a:cxn ang="0">
                  <a:pos x="T4" y="T5"/>
                </a:cxn>
                <a:cxn ang="0">
                  <a:pos x="T6" y="T7"/>
                </a:cxn>
                <a:cxn ang="0">
                  <a:pos x="T8" y="T9"/>
                </a:cxn>
                <a:cxn ang="0">
                  <a:pos x="T10" y="T11"/>
                </a:cxn>
              </a:cxnLst>
              <a:rect l="0" t="0" r="r" b="b"/>
              <a:pathLst>
                <a:path w="50" h="49">
                  <a:moveTo>
                    <a:pt x="0" y="0"/>
                  </a:moveTo>
                  <a:lnTo>
                    <a:pt x="38" y="49"/>
                  </a:lnTo>
                  <a:lnTo>
                    <a:pt x="38" y="49"/>
                  </a:lnTo>
                  <a:lnTo>
                    <a:pt x="50" y="28"/>
                  </a:lnTo>
                  <a:lnTo>
                    <a:pt x="40"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60" name="Freeform 159"/>
            <p:cNvSpPr>
              <a:spLocks/>
            </p:cNvSpPr>
            <p:nvPr userDrawn="1"/>
          </p:nvSpPr>
          <p:spPr bwMode="gray">
            <a:xfrm>
              <a:off x="10409238" y="4048254"/>
              <a:ext cx="2076448" cy="1139697"/>
            </a:xfrm>
            <a:custGeom>
              <a:avLst/>
              <a:gdLst>
                <a:gd name="connsiteX0" fmla="*/ 2076448 w 2076448"/>
                <a:gd name="connsiteY0" fmla="*/ 0 h 1139697"/>
                <a:gd name="connsiteX1" fmla="*/ 2076448 w 2076448"/>
                <a:gd name="connsiteY1" fmla="*/ 1139697 h 1139697"/>
                <a:gd name="connsiteX2" fmla="*/ 2025476 w 2076448"/>
                <a:gd name="connsiteY2" fmla="*/ 1139697 h 1139697"/>
                <a:gd name="connsiteX3" fmla="*/ 0 w 2076448"/>
                <a:gd name="connsiteY3" fmla="*/ 1139697 h 1139697"/>
                <a:gd name="connsiteX4" fmla="*/ 2011236 w 2076448"/>
                <a:gd name="connsiteY4" fmla="*/ 2027 h 1139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48" h="1139697">
                  <a:moveTo>
                    <a:pt x="2076448" y="0"/>
                  </a:moveTo>
                  <a:lnTo>
                    <a:pt x="2076448" y="1139697"/>
                  </a:lnTo>
                  <a:lnTo>
                    <a:pt x="2025476" y="1139697"/>
                  </a:lnTo>
                  <a:cubicBezTo>
                    <a:pt x="1484709" y="1139697"/>
                    <a:pt x="819150" y="1139697"/>
                    <a:pt x="0" y="1139697"/>
                  </a:cubicBezTo>
                  <a:cubicBezTo>
                    <a:pt x="424349" y="499121"/>
                    <a:pt x="1161065" y="55035"/>
                    <a:pt x="2011236" y="2027"/>
                  </a:cubicBezTo>
                  <a:close/>
                </a:path>
              </a:pathLst>
            </a:custGeom>
            <a:solidFill>
              <a:srgbClr val="6ABE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3563">
                <a:defRPr/>
              </a:pPr>
              <a:endParaRPr lang="en-US">
                <a:solidFill>
                  <a:srgbClr val="505050"/>
                </a:solidFill>
                <a:latin typeface="游ゴシック"/>
                <a:ea typeface="游ゴシック"/>
              </a:endParaRPr>
            </a:p>
          </p:txBody>
        </p:sp>
        <p:sp>
          <p:nvSpPr>
            <p:cNvPr id="161" name="Freeform 227"/>
            <p:cNvSpPr>
              <a:spLocks/>
            </p:cNvSpPr>
            <p:nvPr userDrawn="1"/>
          </p:nvSpPr>
          <p:spPr bwMode="gray">
            <a:xfrm>
              <a:off x="11530013" y="3944938"/>
              <a:ext cx="79375" cy="788987"/>
            </a:xfrm>
            <a:custGeom>
              <a:avLst/>
              <a:gdLst>
                <a:gd name="T0" fmla="*/ 50 w 50"/>
                <a:gd name="T1" fmla="*/ 497 h 497"/>
                <a:gd name="T2" fmla="*/ 25 w 50"/>
                <a:gd name="T3" fmla="*/ 0 h 497"/>
                <a:gd name="T4" fmla="*/ 0 w 50"/>
                <a:gd name="T5" fmla="*/ 497 h 497"/>
                <a:gd name="T6" fmla="*/ 50 w 50"/>
                <a:gd name="T7" fmla="*/ 497 h 497"/>
              </a:gdLst>
              <a:ahLst/>
              <a:cxnLst>
                <a:cxn ang="0">
                  <a:pos x="T0" y="T1"/>
                </a:cxn>
                <a:cxn ang="0">
                  <a:pos x="T2" y="T3"/>
                </a:cxn>
                <a:cxn ang="0">
                  <a:pos x="T4" y="T5"/>
                </a:cxn>
                <a:cxn ang="0">
                  <a:pos x="T6" y="T7"/>
                </a:cxn>
              </a:cxnLst>
              <a:rect l="0" t="0" r="r" b="b"/>
              <a:pathLst>
                <a:path w="50" h="497">
                  <a:moveTo>
                    <a:pt x="50" y="497"/>
                  </a:moveTo>
                  <a:lnTo>
                    <a:pt x="25" y="0"/>
                  </a:lnTo>
                  <a:lnTo>
                    <a:pt x="0" y="497"/>
                  </a:lnTo>
                  <a:lnTo>
                    <a:pt x="50" y="49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62" name="Freeform 228"/>
            <p:cNvSpPr>
              <a:spLocks/>
            </p:cNvSpPr>
            <p:nvPr userDrawn="1"/>
          </p:nvSpPr>
          <p:spPr bwMode="gray">
            <a:xfrm>
              <a:off x="11530013" y="3944938"/>
              <a:ext cx="79375" cy="788987"/>
            </a:xfrm>
            <a:custGeom>
              <a:avLst/>
              <a:gdLst>
                <a:gd name="T0" fmla="*/ 50 w 50"/>
                <a:gd name="T1" fmla="*/ 497 h 497"/>
                <a:gd name="T2" fmla="*/ 25 w 50"/>
                <a:gd name="T3" fmla="*/ 0 h 497"/>
                <a:gd name="T4" fmla="*/ 0 w 50"/>
                <a:gd name="T5" fmla="*/ 497 h 497"/>
                <a:gd name="T6" fmla="*/ 50 w 50"/>
                <a:gd name="T7" fmla="*/ 497 h 497"/>
              </a:gdLst>
              <a:ahLst/>
              <a:cxnLst>
                <a:cxn ang="0">
                  <a:pos x="T0" y="T1"/>
                </a:cxn>
                <a:cxn ang="0">
                  <a:pos x="T2" y="T3"/>
                </a:cxn>
                <a:cxn ang="0">
                  <a:pos x="T4" y="T5"/>
                </a:cxn>
                <a:cxn ang="0">
                  <a:pos x="T6" y="T7"/>
                </a:cxn>
              </a:cxnLst>
              <a:rect l="0" t="0" r="r" b="b"/>
              <a:pathLst>
                <a:path w="50" h="497">
                  <a:moveTo>
                    <a:pt x="50" y="497"/>
                  </a:moveTo>
                  <a:lnTo>
                    <a:pt x="25" y="0"/>
                  </a:lnTo>
                  <a:lnTo>
                    <a:pt x="0" y="497"/>
                  </a:lnTo>
                  <a:lnTo>
                    <a:pt x="50" y="4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63" name="Freeform 229"/>
            <p:cNvSpPr>
              <a:spLocks/>
            </p:cNvSpPr>
            <p:nvPr userDrawn="1"/>
          </p:nvSpPr>
          <p:spPr bwMode="gray">
            <a:xfrm>
              <a:off x="11569700" y="4381500"/>
              <a:ext cx="153987" cy="163512"/>
            </a:xfrm>
            <a:custGeom>
              <a:avLst/>
              <a:gdLst>
                <a:gd name="T0" fmla="*/ 0 w 97"/>
                <a:gd name="T1" fmla="*/ 103 h 103"/>
                <a:gd name="T2" fmla="*/ 97 w 97"/>
                <a:gd name="T3" fmla="*/ 0 h 103"/>
                <a:gd name="T4" fmla="*/ 0 w 97"/>
                <a:gd name="T5" fmla="*/ 76 h 103"/>
                <a:gd name="T6" fmla="*/ 0 w 97"/>
                <a:gd name="T7" fmla="*/ 103 h 103"/>
              </a:gdLst>
              <a:ahLst/>
              <a:cxnLst>
                <a:cxn ang="0">
                  <a:pos x="T0" y="T1"/>
                </a:cxn>
                <a:cxn ang="0">
                  <a:pos x="T2" y="T3"/>
                </a:cxn>
                <a:cxn ang="0">
                  <a:pos x="T4" y="T5"/>
                </a:cxn>
                <a:cxn ang="0">
                  <a:pos x="T6" y="T7"/>
                </a:cxn>
              </a:cxnLst>
              <a:rect l="0" t="0" r="r" b="b"/>
              <a:pathLst>
                <a:path w="97" h="103">
                  <a:moveTo>
                    <a:pt x="0" y="103"/>
                  </a:moveTo>
                  <a:lnTo>
                    <a:pt x="97" y="0"/>
                  </a:lnTo>
                  <a:lnTo>
                    <a:pt x="0" y="76"/>
                  </a:lnTo>
                  <a:lnTo>
                    <a:pt x="0"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64" name="Freeform 230"/>
            <p:cNvSpPr>
              <a:spLocks/>
            </p:cNvSpPr>
            <p:nvPr userDrawn="1"/>
          </p:nvSpPr>
          <p:spPr bwMode="gray">
            <a:xfrm>
              <a:off x="11569700" y="4381500"/>
              <a:ext cx="153987" cy="163512"/>
            </a:xfrm>
            <a:custGeom>
              <a:avLst/>
              <a:gdLst>
                <a:gd name="T0" fmla="*/ 0 w 97"/>
                <a:gd name="T1" fmla="*/ 103 h 103"/>
                <a:gd name="T2" fmla="*/ 97 w 97"/>
                <a:gd name="T3" fmla="*/ 0 h 103"/>
                <a:gd name="T4" fmla="*/ 0 w 97"/>
                <a:gd name="T5" fmla="*/ 76 h 103"/>
                <a:gd name="T6" fmla="*/ 0 w 97"/>
                <a:gd name="T7" fmla="*/ 103 h 103"/>
              </a:gdLst>
              <a:ahLst/>
              <a:cxnLst>
                <a:cxn ang="0">
                  <a:pos x="T0" y="T1"/>
                </a:cxn>
                <a:cxn ang="0">
                  <a:pos x="T2" y="T3"/>
                </a:cxn>
                <a:cxn ang="0">
                  <a:pos x="T4" y="T5"/>
                </a:cxn>
                <a:cxn ang="0">
                  <a:pos x="T6" y="T7"/>
                </a:cxn>
              </a:cxnLst>
              <a:rect l="0" t="0" r="r" b="b"/>
              <a:pathLst>
                <a:path w="97" h="103">
                  <a:moveTo>
                    <a:pt x="0" y="103"/>
                  </a:moveTo>
                  <a:lnTo>
                    <a:pt x="97" y="0"/>
                  </a:lnTo>
                  <a:lnTo>
                    <a:pt x="0" y="76"/>
                  </a:lnTo>
                  <a:lnTo>
                    <a:pt x="0"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65" name="Freeform 231"/>
            <p:cNvSpPr>
              <a:spLocks/>
            </p:cNvSpPr>
            <p:nvPr userDrawn="1"/>
          </p:nvSpPr>
          <p:spPr bwMode="gray">
            <a:xfrm>
              <a:off x="11563350" y="4246563"/>
              <a:ext cx="127000" cy="131762"/>
            </a:xfrm>
            <a:custGeom>
              <a:avLst/>
              <a:gdLst>
                <a:gd name="T0" fmla="*/ 4 w 80"/>
                <a:gd name="T1" fmla="*/ 83 h 83"/>
                <a:gd name="T2" fmla="*/ 80 w 80"/>
                <a:gd name="T3" fmla="*/ 0 h 83"/>
                <a:gd name="T4" fmla="*/ 0 w 80"/>
                <a:gd name="T5" fmla="*/ 58 h 83"/>
                <a:gd name="T6" fmla="*/ 4 w 80"/>
                <a:gd name="T7" fmla="*/ 83 h 83"/>
              </a:gdLst>
              <a:ahLst/>
              <a:cxnLst>
                <a:cxn ang="0">
                  <a:pos x="T0" y="T1"/>
                </a:cxn>
                <a:cxn ang="0">
                  <a:pos x="T2" y="T3"/>
                </a:cxn>
                <a:cxn ang="0">
                  <a:pos x="T4" y="T5"/>
                </a:cxn>
                <a:cxn ang="0">
                  <a:pos x="T6" y="T7"/>
                </a:cxn>
              </a:cxnLst>
              <a:rect l="0" t="0" r="r" b="b"/>
              <a:pathLst>
                <a:path w="80" h="83">
                  <a:moveTo>
                    <a:pt x="4" y="83"/>
                  </a:moveTo>
                  <a:lnTo>
                    <a:pt x="80" y="0"/>
                  </a:lnTo>
                  <a:lnTo>
                    <a:pt x="0" y="58"/>
                  </a:lnTo>
                  <a:lnTo>
                    <a:pt x="4" y="8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66" name="Freeform 232"/>
            <p:cNvSpPr>
              <a:spLocks/>
            </p:cNvSpPr>
            <p:nvPr userDrawn="1"/>
          </p:nvSpPr>
          <p:spPr bwMode="gray">
            <a:xfrm>
              <a:off x="11563350" y="4246563"/>
              <a:ext cx="127000" cy="131762"/>
            </a:xfrm>
            <a:custGeom>
              <a:avLst/>
              <a:gdLst>
                <a:gd name="T0" fmla="*/ 4 w 80"/>
                <a:gd name="T1" fmla="*/ 83 h 83"/>
                <a:gd name="T2" fmla="*/ 80 w 80"/>
                <a:gd name="T3" fmla="*/ 0 h 83"/>
                <a:gd name="T4" fmla="*/ 0 w 80"/>
                <a:gd name="T5" fmla="*/ 58 h 83"/>
                <a:gd name="T6" fmla="*/ 4 w 80"/>
                <a:gd name="T7" fmla="*/ 83 h 83"/>
              </a:gdLst>
              <a:ahLst/>
              <a:cxnLst>
                <a:cxn ang="0">
                  <a:pos x="T0" y="T1"/>
                </a:cxn>
                <a:cxn ang="0">
                  <a:pos x="T2" y="T3"/>
                </a:cxn>
                <a:cxn ang="0">
                  <a:pos x="T4" y="T5"/>
                </a:cxn>
                <a:cxn ang="0">
                  <a:pos x="T6" y="T7"/>
                </a:cxn>
              </a:cxnLst>
              <a:rect l="0" t="0" r="r" b="b"/>
              <a:pathLst>
                <a:path w="80" h="83">
                  <a:moveTo>
                    <a:pt x="4" y="83"/>
                  </a:moveTo>
                  <a:lnTo>
                    <a:pt x="80" y="0"/>
                  </a:lnTo>
                  <a:lnTo>
                    <a:pt x="0" y="58"/>
                  </a:lnTo>
                  <a:lnTo>
                    <a:pt x="4"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67" name="Freeform 233"/>
            <p:cNvSpPr>
              <a:spLocks/>
            </p:cNvSpPr>
            <p:nvPr userDrawn="1"/>
          </p:nvSpPr>
          <p:spPr bwMode="gray">
            <a:xfrm>
              <a:off x="11560175" y="4159250"/>
              <a:ext cx="90487" cy="96837"/>
            </a:xfrm>
            <a:custGeom>
              <a:avLst/>
              <a:gdLst>
                <a:gd name="T0" fmla="*/ 6 w 57"/>
                <a:gd name="T1" fmla="*/ 61 h 61"/>
                <a:gd name="T2" fmla="*/ 57 w 57"/>
                <a:gd name="T3" fmla="*/ 0 h 61"/>
                <a:gd name="T4" fmla="*/ 0 w 57"/>
                <a:gd name="T5" fmla="*/ 39 h 61"/>
                <a:gd name="T6" fmla="*/ 6 w 57"/>
                <a:gd name="T7" fmla="*/ 61 h 61"/>
              </a:gdLst>
              <a:ahLst/>
              <a:cxnLst>
                <a:cxn ang="0">
                  <a:pos x="T0" y="T1"/>
                </a:cxn>
                <a:cxn ang="0">
                  <a:pos x="T2" y="T3"/>
                </a:cxn>
                <a:cxn ang="0">
                  <a:pos x="T4" y="T5"/>
                </a:cxn>
                <a:cxn ang="0">
                  <a:pos x="T6" y="T7"/>
                </a:cxn>
              </a:cxnLst>
              <a:rect l="0" t="0" r="r" b="b"/>
              <a:pathLst>
                <a:path w="57" h="61">
                  <a:moveTo>
                    <a:pt x="6" y="61"/>
                  </a:moveTo>
                  <a:lnTo>
                    <a:pt x="57" y="0"/>
                  </a:lnTo>
                  <a:lnTo>
                    <a:pt x="0" y="39"/>
                  </a:lnTo>
                  <a:lnTo>
                    <a:pt x="6" y="61"/>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68" name="Freeform 234"/>
            <p:cNvSpPr>
              <a:spLocks/>
            </p:cNvSpPr>
            <p:nvPr userDrawn="1"/>
          </p:nvSpPr>
          <p:spPr bwMode="gray">
            <a:xfrm>
              <a:off x="11560175" y="4159250"/>
              <a:ext cx="90487" cy="96837"/>
            </a:xfrm>
            <a:custGeom>
              <a:avLst/>
              <a:gdLst>
                <a:gd name="T0" fmla="*/ 6 w 57"/>
                <a:gd name="T1" fmla="*/ 61 h 61"/>
                <a:gd name="T2" fmla="*/ 57 w 57"/>
                <a:gd name="T3" fmla="*/ 0 h 61"/>
                <a:gd name="T4" fmla="*/ 0 w 57"/>
                <a:gd name="T5" fmla="*/ 39 h 61"/>
                <a:gd name="T6" fmla="*/ 6 w 57"/>
                <a:gd name="T7" fmla="*/ 61 h 61"/>
              </a:gdLst>
              <a:ahLst/>
              <a:cxnLst>
                <a:cxn ang="0">
                  <a:pos x="T0" y="T1"/>
                </a:cxn>
                <a:cxn ang="0">
                  <a:pos x="T2" y="T3"/>
                </a:cxn>
                <a:cxn ang="0">
                  <a:pos x="T4" y="T5"/>
                </a:cxn>
                <a:cxn ang="0">
                  <a:pos x="T6" y="T7"/>
                </a:cxn>
              </a:cxnLst>
              <a:rect l="0" t="0" r="r" b="b"/>
              <a:pathLst>
                <a:path w="57" h="61">
                  <a:moveTo>
                    <a:pt x="6" y="61"/>
                  </a:moveTo>
                  <a:lnTo>
                    <a:pt x="57" y="0"/>
                  </a:lnTo>
                  <a:lnTo>
                    <a:pt x="0" y="39"/>
                  </a:lnTo>
                  <a:lnTo>
                    <a:pt x="6"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69" name="Freeform 235"/>
            <p:cNvSpPr>
              <a:spLocks/>
            </p:cNvSpPr>
            <p:nvPr userDrawn="1"/>
          </p:nvSpPr>
          <p:spPr bwMode="gray">
            <a:xfrm>
              <a:off x="11406188" y="4329113"/>
              <a:ext cx="153987" cy="163512"/>
            </a:xfrm>
            <a:custGeom>
              <a:avLst/>
              <a:gdLst>
                <a:gd name="T0" fmla="*/ 97 w 97"/>
                <a:gd name="T1" fmla="*/ 103 h 103"/>
                <a:gd name="T2" fmla="*/ 0 w 97"/>
                <a:gd name="T3" fmla="*/ 0 h 103"/>
                <a:gd name="T4" fmla="*/ 97 w 97"/>
                <a:gd name="T5" fmla="*/ 75 h 103"/>
                <a:gd name="T6" fmla="*/ 97 w 97"/>
                <a:gd name="T7" fmla="*/ 103 h 103"/>
              </a:gdLst>
              <a:ahLst/>
              <a:cxnLst>
                <a:cxn ang="0">
                  <a:pos x="T0" y="T1"/>
                </a:cxn>
                <a:cxn ang="0">
                  <a:pos x="T2" y="T3"/>
                </a:cxn>
                <a:cxn ang="0">
                  <a:pos x="T4" y="T5"/>
                </a:cxn>
                <a:cxn ang="0">
                  <a:pos x="T6" y="T7"/>
                </a:cxn>
              </a:cxnLst>
              <a:rect l="0" t="0" r="r" b="b"/>
              <a:pathLst>
                <a:path w="97" h="103">
                  <a:moveTo>
                    <a:pt x="97" y="103"/>
                  </a:moveTo>
                  <a:lnTo>
                    <a:pt x="0" y="0"/>
                  </a:lnTo>
                  <a:lnTo>
                    <a:pt x="97" y="75"/>
                  </a:lnTo>
                  <a:lnTo>
                    <a:pt x="97"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70" name="Freeform 236"/>
            <p:cNvSpPr>
              <a:spLocks/>
            </p:cNvSpPr>
            <p:nvPr userDrawn="1"/>
          </p:nvSpPr>
          <p:spPr bwMode="gray">
            <a:xfrm>
              <a:off x="11406188" y="4329113"/>
              <a:ext cx="153987" cy="163512"/>
            </a:xfrm>
            <a:custGeom>
              <a:avLst/>
              <a:gdLst>
                <a:gd name="T0" fmla="*/ 97 w 97"/>
                <a:gd name="T1" fmla="*/ 103 h 103"/>
                <a:gd name="T2" fmla="*/ 0 w 97"/>
                <a:gd name="T3" fmla="*/ 0 h 103"/>
                <a:gd name="T4" fmla="*/ 97 w 97"/>
                <a:gd name="T5" fmla="*/ 75 h 103"/>
                <a:gd name="T6" fmla="*/ 97 w 97"/>
                <a:gd name="T7" fmla="*/ 103 h 103"/>
              </a:gdLst>
              <a:ahLst/>
              <a:cxnLst>
                <a:cxn ang="0">
                  <a:pos x="T0" y="T1"/>
                </a:cxn>
                <a:cxn ang="0">
                  <a:pos x="T2" y="T3"/>
                </a:cxn>
                <a:cxn ang="0">
                  <a:pos x="T4" y="T5"/>
                </a:cxn>
                <a:cxn ang="0">
                  <a:pos x="T6" y="T7"/>
                </a:cxn>
              </a:cxnLst>
              <a:rect l="0" t="0" r="r" b="b"/>
              <a:pathLst>
                <a:path w="97" h="103">
                  <a:moveTo>
                    <a:pt x="97" y="103"/>
                  </a:moveTo>
                  <a:lnTo>
                    <a:pt x="0" y="0"/>
                  </a:lnTo>
                  <a:lnTo>
                    <a:pt x="97" y="75"/>
                  </a:lnTo>
                  <a:lnTo>
                    <a:pt x="97"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71" name="Freeform 237"/>
            <p:cNvSpPr>
              <a:spLocks/>
            </p:cNvSpPr>
            <p:nvPr userDrawn="1"/>
          </p:nvSpPr>
          <p:spPr bwMode="gray">
            <a:xfrm>
              <a:off x="11436350" y="4202113"/>
              <a:ext cx="127000" cy="133350"/>
            </a:xfrm>
            <a:custGeom>
              <a:avLst/>
              <a:gdLst>
                <a:gd name="T0" fmla="*/ 78 w 80"/>
                <a:gd name="T1" fmla="*/ 84 h 84"/>
                <a:gd name="T2" fmla="*/ 0 w 80"/>
                <a:gd name="T3" fmla="*/ 0 h 84"/>
                <a:gd name="T4" fmla="*/ 80 w 80"/>
                <a:gd name="T5" fmla="*/ 58 h 84"/>
                <a:gd name="T6" fmla="*/ 78 w 80"/>
                <a:gd name="T7" fmla="*/ 84 h 84"/>
              </a:gdLst>
              <a:ahLst/>
              <a:cxnLst>
                <a:cxn ang="0">
                  <a:pos x="T0" y="T1"/>
                </a:cxn>
                <a:cxn ang="0">
                  <a:pos x="T2" y="T3"/>
                </a:cxn>
                <a:cxn ang="0">
                  <a:pos x="T4" y="T5"/>
                </a:cxn>
                <a:cxn ang="0">
                  <a:pos x="T6" y="T7"/>
                </a:cxn>
              </a:cxnLst>
              <a:rect l="0" t="0" r="r" b="b"/>
              <a:pathLst>
                <a:path w="80" h="84">
                  <a:moveTo>
                    <a:pt x="78" y="84"/>
                  </a:moveTo>
                  <a:lnTo>
                    <a:pt x="0" y="0"/>
                  </a:lnTo>
                  <a:lnTo>
                    <a:pt x="80" y="58"/>
                  </a:lnTo>
                  <a:lnTo>
                    <a:pt x="78" y="84"/>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72" name="Freeform 238"/>
            <p:cNvSpPr>
              <a:spLocks/>
            </p:cNvSpPr>
            <p:nvPr userDrawn="1"/>
          </p:nvSpPr>
          <p:spPr bwMode="gray">
            <a:xfrm>
              <a:off x="11436350" y="4202113"/>
              <a:ext cx="127000" cy="133350"/>
            </a:xfrm>
            <a:custGeom>
              <a:avLst/>
              <a:gdLst>
                <a:gd name="T0" fmla="*/ 78 w 80"/>
                <a:gd name="T1" fmla="*/ 84 h 84"/>
                <a:gd name="T2" fmla="*/ 0 w 80"/>
                <a:gd name="T3" fmla="*/ 0 h 84"/>
                <a:gd name="T4" fmla="*/ 80 w 80"/>
                <a:gd name="T5" fmla="*/ 58 h 84"/>
                <a:gd name="T6" fmla="*/ 78 w 80"/>
                <a:gd name="T7" fmla="*/ 84 h 84"/>
              </a:gdLst>
              <a:ahLst/>
              <a:cxnLst>
                <a:cxn ang="0">
                  <a:pos x="T0" y="T1"/>
                </a:cxn>
                <a:cxn ang="0">
                  <a:pos x="T2" y="T3"/>
                </a:cxn>
                <a:cxn ang="0">
                  <a:pos x="T4" y="T5"/>
                </a:cxn>
                <a:cxn ang="0">
                  <a:pos x="T6" y="T7"/>
                </a:cxn>
              </a:cxnLst>
              <a:rect l="0" t="0" r="r" b="b"/>
              <a:pathLst>
                <a:path w="80" h="84">
                  <a:moveTo>
                    <a:pt x="78" y="84"/>
                  </a:moveTo>
                  <a:lnTo>
                    <a:pt x="0" y="0"/>
                  </a:lnTo>
                  <a:lnTo>
                    <a:pt x="80" y="58"/>
                  </a:lnTo>
                  <a:lnTo>
                    <a:pt x="78"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73" name="Freeform 239"/>
            <p:cNvSpPr>
              <a:spLocks/>
            </p:cNvSpPr>
            <p:nvPr userDrawn="1"/>
          </p:nvSpPr>
          <p:spPr bwMode="gray">
            <a:xfrm>
              <a:off x="11509375" y="4108450"/>
              <a:ext cx="63500" cy="66675"/>
            </a:xfrm>
            <a:custGeom>
              <a:avLst/>
              <a:gdLst>
                <a:gd name="T0" fmla="*/ 32 w 40"/>
                <a:gd name="T1" fmla="*/ 42 h 42"/>
                <a:gd name="T2" fmla="*/ 0 w 40"/>
                <a:gd name="T3" fmla="*/ 0 h 42"/>
                <a:gd name="T4" fmla="*/ 40 w 40"/>
                <a:gd name="T5" fmla="*/ 24 h 42"/>
                <a:gd name="T6" fmla="*/ 32 w 40"/>
                <a:gd name="T7" fmla="*/ 42 h 42"/>
              </a:gdLst>
              <a:ahLst/>
              <a:cxnLst>
                <a:cxn ang="0">
                  <a:pos x="T0" y="T1"/>
                </a:cxn>
                <a:cxn ang="0">
                  <a:pos x="T2" y="T3"/>
                </a:cxn>
                <a:cxn ang="0">
                  <a:pos x="T4" y="T5"/>
                </a:cxn>
                <a:cxn ang="0">
                  <a:pos x="T6" y="T7"/>
                </a:cxn>
              </a:cxnLst>
              <a:rect l="0" t="0" r="r" b="b"/>
              <a:pathLst>
                <a:path w="40" h="42">
                  <a:moveTo>
                    <a:pt x="32" y="42"/>
                  </a:moveTo>
                  <a:lnTo>
                    <a:pt x="0" y="0"/>
                  </a:lnTo>
                  <a:lnTo>
                    <a:pt x="40" y="24"/>
                  </a:lnTo>
                  <a:lnTo>
                    <a:pt x="32" y="42"/>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74" name="Freeform 240"/>
            <p:cNvSpPr>
              <a:spLocks/>
            </p:cNvSpPr>
            <p:nvPr userDrawn="1"/>
          </p:nvSpPr>
          <p:spPr bwMode="gray">
            <a:xfrm>
              <a:off x="11509375" y="4108450"/>
              <a:ext cx="63500" cy="66675"/>
            </a:xfrm>
            <a:custGeom>
              <a:avLst/>
              <a:gdLst>
                <a:gd name="T0" fmla="*/ 32 w 40"/>
                <a:gd name="T1" fmla="*/ 42 h 42"/>
                <a:gd name="T2" fmla="*/ 0 w 40"/>
                <a:gd name="T3" fmla="*/ 0 h 42"/>
                <a:gd name="T4" fmla="*/ 40 w 40"/>
                <a:gd name="T5" fmla="*/ 24 h 42"/>
                <a:gd name="T6" fmla="*/ 32 w 40"/>
                <a:gd name="T7" fmla="*/ 42 h 42"/>
              </a:gdLst>
              <a:ahLst/>
              <a:cxnLst>
                <a:cxn ang="0">
                  <a:pos x="T0" y="T1"/>
                </a:cxn>
                <a:cxn ang="0">
                  <a:pos x="T2" y="T3"/>
                </a:cxn>
                <a:cxn ang="0">
                  <a:pos x="T4" y="T5"/>
                </a:cxn>
                <a:cxn ang="0">
                  <a:pos x="T6" y="T7"/>
                </a:cxn>
              </a:cxnLst>
              <a:rect l="0" t="0" r="r" b="b"/>
              <a:pathLst>
                <a:path w="40" h="42">
                  <a:moveTo>
                    <a:pt x="32" y="42"/>
                  </a:moveTo>
                  <a:lnTo>
                    <a:pt x="0" y="0"/>
                  </a:lnTo>
                  <a:lnTo>
                    <a:pt x="40" y="24"/>
                  </a:lnTo>
                  <a:lnTo>
                    <a:pt x="32"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75" name="Freeform 241"/>
            <p:cNvSpPr>
              <a:spLocks noEditPoints="1"/>
            </p:cNvSpPr>
            <p:nvPr userDrawn="1"/>
          </p:nvSpPr>
          <p:spPr bwMode="gray">
            <a:xfrm>
              <a:off x="11352213" y="3989388"/>
              <a:ext cx="382587" cy="358775"/>
            </a:xfrm>
            <a:custGeom>
              <a:avLst/>
              <a:gdLst>
                <a:gd name="T0" fmla="*/ 63 w 114"/>
                <a:gd name="T1" fmla="*/ 11 h 114"/>
                <a:gd name="T2" fmla="*/ 33 w 114"/>
                <a:gd name="T3" fmla="*/ 24 h 114"/>
                <a:gd name="T4" fmla="*/ 0 w 114"/>
                <a:gd name="T5" fmla="*/ 114 h 114"/>
                <a:gd name="T6" fmla="*/ 45 w 114"/>
                <a:gd name="T7" fmla="*/ 91 h 114"/>
                <a:gd name="T8" fmla="*/ 25 w 114"/>
                <a:gd name="T9" fmla="*/ 68 h 114"/>
                <a:gd name="T10" fmla="*/ 51 w 114"/>
                <a:gd name="T11" fmla="*/ 88 h 114"/>
                <a:gd name="T12" fmla="*/ 60 w 114"/>
                <a:gd name="T13" fmla="*/ 84 h 114"/>
                <a:gd name="T14" fmla="*/ 61 w 114"/>
                <a:gd name="T15" fmla="*/ 59 h 114"/>
                <a:gd name="T16" fmla="*/ 47 w 114"/>
                <a:gd name="T17" fmla="*/ 38 h 114"/>
                <a:gd name="T18" fmla="*/ 62 w 114"/>
                <a:gd name="T19" fmla="*/ 47 h 114"/>
                <a:gd name="T20" fmla="*/ 63 w 114"/>
                <a:gd name="T21" fmla="*/ 11 h 114"/>
                <a:gd name="T22" fmla="*/ 83 w 114"/>
                <a:gd name="T23" fmla="*/ 0 h 114"/>
                <a:gd name="T24" fmla="*/ 66 w 114"/>
                <a:gd name="T25" fmla="*/ 10 h 114"/>
                <a:gd name="T26" fmla="*/ 69 w 114"/>
                <a:gd name="T27" fmla="*/ 69 h 114"/>
                <a:gd name="T28" fmla="*/ 89 w 114"/>
                <a:gd name="T29" fmla="*/ 54 h 114"/>
                <a:gd name="T30" fmla="*/ 69 w 114"/>
                <a:gd name="T31" fmla="*/ 79 h 114"/>
                <a:gd name="T32" fmla="*/ 69 w 114"/>
                <a:gd name="T33" fmla="*/ 80 h 114"/>
                <a:gd name="T34" fmla="*/ 114 w 114"/>
                <a:gd name="T35" fmla="*/ 62 h 114"/>
                <a:gd name="T36" fmla="*/ 83 w 114"/>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63" y="11"/>
                  </a:moveTo>
                  <a:cubicBezTo>
                    <a:pt x="54" y="16"/>
                    <a:pt x="44" y="21"/>
                    <a:pt x="33" y="24"/>
                  </a:cubicBezTo>
                  <a:cubicBezTo>
                    <a:pt x="18" y="53"/>
                    <a:pt x="2" y="88"/>
                    <a:pt x="0" y="114"/>
                  </a:cubicBezTo>
                  <a:cubicBezTo>
                    <a:pt x="15" y="106"/>
                    <a:pt x="30" y="98"/>
                    <a:pt x="45" y="91"/>
                  </a:cubicBezTo>
                  <a:cubicBezTo>
                    <a:pt x="25" y="68"/>
                    <a:pt x="25" y="68"/>
                    <a:pt x="25" y="68"/>
                  </a:cubicBezTo>
                  <a:cubicBezTo>
                    <a:pt x="51" y="88"/>
                    <a:pt x="51" y="88"/>
                    <a:pt x="51" y="88"/>
                  </a:cubicBezTo>
                  <a:cubicBezTo>
                    <a:pt x="54" y="87"/>
                    <a:pt x="57" y="85"/>
                    <a:pt x="60" y="84"/>
                  </a:cubicBezTo>
                  <a:cubicBezTo>
                    <a:pt x="61" y="59"/>
                    <a:pt x="61" y="59"/>
                    <a:pt x="61" y="59"/>
                  </a:cubicBezTo>
                  <a:cubicBezTo>
                    <a:pt x="47" y="38"/>
                    <a:pt x="47" y="38"/>
                    <a:pt x="47" y="38"/>
                  </a:cubicBezTo>
                  <a:cubicBezTo>
                    <a:pt x="62" y="47"/>
                    <a:pt x="62" y="47"/>
                    <a:pt x="62" y="47"/>
                  </a:cubicBezTo>
                  <a:cubicBezTo>
                    <a:pt x="63" y="11"/>
                    <a:pt x="63" y="11"/>
                    <a:pt x="63" y="11"/>
                  </a:cubicBezTo>
                  <a:moveTo>
                    <a:pt x="83" y="0"/>
                  </a:moveTo>
                  <a:cubicBezTo>
                    <a:pt x="77" y="4"/>
                    <a:pt x="72" y="7"/>
                    <a:pt x="66" y="10"/>
                  </a:cubicBezTo>
                  <a:cubicBezTo>
                    <a:pt x="69" y="69"/>
                    <a:pt x="69" y="69"/>
                    <a:pt x="69" y="69"/>
                  </a:cubicBezTo>
                  <a:cubicBezTo>
                    <a:pt x="89" y="54"/>
                    <a:pt x="89" y="54"/>
                    <a:pt x="89" y="54"/>
                  </a:cubicBezTo>
                  <a:cubicBezTo>
                    <a:pt x="69" y="79"/>
                    <a:pt x="69" y="79"/>
                    <a:pt x="69" y="79"/>
                  </a:cubicBezTo>
                  <a:cubicBezTo>
                    <a:pt x="69" y="80"/>
                    <a:pt x="69" y="80"/>
                    <a:pt x="69" y="80"/>
                  </a:cubicBezTo>
                  <a:cubicBezTo>
                    <a:pt x="84" y="74"/>
                    <a:pt x="99" y="68"/>
                    <a:pt x="114" y="62"/>
                  </a:cubicBezTo>
                  <a:cubicBezTo>
                    <a:pt x="105" y="40"/>
                    <a:pt x="93" y="17"/>
                    <a:pt x="83" y="0"/>
                  </a:cubicBezTo>
                </a:path>
              </a:pathLst>
            </a:custGeom>
            <a:solidFill>
              <a:srgbClr val="A7C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76" name="Freeform 242"/>
            <p:cNvSpPr>
              <a:spLocks/>
            </p:cNvSpPr>
            <p:nvPr userDrawn="1"/>
          </p:nvSpPr>
          <p:spPr bwMode="gray">
            <a:xfrm>
              <a:off x="11463338" y="3900488"/>
              <a:ext cx="166687" cy="163512"/>
            </a:xfrm>
            <a:custGeom>
              <a:avLst/>
              <a:gdLst>
                <a:gd name="T0" fmla="*/ 32 w 50"/>
                <a:gd name="T1" fmla="*/ 0 h 52"/>
                <a:gd name="T2" fmla="*/ 0 w 50"/>
                <a:gd name="T3" fmla="*/ 52 h 52"/>
                <a:gd name="T4" fmla="*/ 30 w 50"/>
                <a:gd name="T5" fmla="*/ 39 h 52"/>
                <a:gd name="T6" fmla="*/ 32 w 50"/>
                <a:gd name="T7" fmla="*/ 14 h 52"/>
                <a:gd name="T8" fmla="*/ 33 w 50"/>
                <a:gd name="T9" fmla="*/ 38 h 52"/>
                <a:gd name="T10" fmla="*/ 50 w 50"/>
                <a:gd name="T11" fmla="*/ 28 h 52"/>
                <a:gd name="T12" fmla="*/ 32 w 5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0" h="52">
                  <a:moveTo>
                    <a:pt x="32" y="0"/>
                  </a:moveTo>
                  <a:cubicBezTo>
                    <a:pt x="32" y="0"/>
                    <a:pt x="16" y="23"/>
                    <a:pt x="0" y="52"/>
                  </a:cubicBezTo>
                  <a:cubicBezTo>
                    <a:pt x="11" y="49"/>
                    <a:pt x="21" y="44"/>
                    <a:pt x="30" y="39"/>
                  </a:cubicBezTo>
                  <a:cubicBezTo>
                    <a:pt x="32" y="14"/>
                    <a:pt x="32" y="14"/>
                    <a:pt x="32" y="14"/>
                  </a:cubicBezTo>
                  <a:cubicBezTo>
                    <a:pt x="33" y="38"/>
                    <a:pt x="33" y="38"/>
                    <a:pt x="33" y="38"/>
                  </a:cubicBezTo>
                  <a:cubicBezTo>
                    <a:pt x="39" y="35"/>
                    <a:pt x="44" y="32"/>
                    <a:pt x="50" y="28"/>
                  </a:cubicBezTo>
                  <a:cubicBezTo>
                    <a:pt x="39" y="11"/>
                    <a:pt x="32" y="0"/>
                    <a:pt x="32" y="0"/>
                  </a:cubicBezTo>
                </a:path>
              </a:pathLst>
            </a:custGeom>
            <a:solidFill>
              <a:srgbClr val="A4C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77" name="Freeform 243"/>
            <p:cNvSpPr>
              <a:spLocks noEditPoints="1"/>
            </p:cNvSpPr>
            <p:nvPr userDrawn="1"/>
          </p:nvSpPr>
          <p:spPr bwMode="gray">
            <a:xfrm>
              <a:off x="11352213" y="4183063"/>
              <a:ext cx="434975" cy="381000"/>
            </a:xfrm>
            <a:custGeom>
              <a:avLst/>
              <a:gdLst>
                <a:gd name="T0" fmla="*/ 45 w 130"/>
                <a:gd name="T1" fmla="*/ 29 h 121"/>
                <a:gd name="T2" fmla="*/ 0 w 130"/>
                <a:gd name="T3" fmla="*/ 52 h 121"/>
                <a:gd name="T4" fmla="*/ 0 w 130"/>
                <a:gd name="T5" fmla="*/ 57 h 121"/>
                <a:gd name="T6" fmla="*/ 55 w 130"/>
                <a:gd name="T7" fmla="*/ 121 h 121"/>
                <a:gd name="T8" fmla="*/ 57 w 130"/>
                <a:gd name="T9" fmla="*/ 93 h 121"/>
                <a:gd name="T10" fmla="*/ 16 w 130"/>
                <a:gd name="T11" fmla="*/ 46 h 121"/>
                <a:gd name="T12" fmla="*/ 57 w 130"/>
                <a:gd name="T13" fmla="*/ 81 h 121"/>
                <a:gd name="T14" fmla="*/ 59 w 130"/>
                <a:gd name="T15" fmla="*/ 45 h 121"/>
                <a:gd name="T16" fmla="*/ 45 w 130"/>
                <a:gd name="T17" fmla="*/ 29 h 121"/>
                <a:gd name="T18" fmla="*/ 60 w 130"/>
                <a:gd name="T19" fmla="*/ 22 h 121"/>
                <a:gd name="T20" fmla="*/ 51 w 130"/>
                <a:gd name="T21" fmla="*/ 26 h 121"/>
                <a:gd name="T22" fmla="*/ 60 w 130"/>
                <a:gd name="T23" fmla="*/ 33 h 121"/>
                <a:gd name="T24" fmla="*/ 60 w 130"/>
                <a:gd name="T25" fmla="*/ 22 h 121"/>
                <a:gd name="T26" fmla="*/ 114 w 130"/>
                <a:gd name="T27" fmla="*/ 0 h 121"/>
                <a:gd name="T28" fmla="*/ 69 w 130"/>
                <a:gd name="T29" fmla="*/ 18 h 121"/>
                <a:gd name="T30" fmla="*/ 70 w 130"/>
                <a:gd name="T31" fmla="*/ 44 h 121"/>
                <a:gd name="T32" fmla="*/ 101 w 130"/>
                <a:gd name="T33" fmla="*/ 20 h 121"/>
                <a:gd name="T34" fmla="*/ 71 w 130"/>
                <a:gd name="T35" fmla="*/ 54 h 121"/>
                <a:gd name="T36" fmla="*/ 73 w 130"/>
                <a:gd name="T37" fmla="*/ 94 h 121"/>
                <a:gd name="T38" fmla="*/ 111 w 130"/>
                <a:gd name="T39" fmla="*/ 63 h 121"/>
                <a:gd name="T40" fmla="*/ 73 w 130"/>
                <a:gd name="T41" fmla="*/ 105 h 121"/>
                <a:gd name="T42" fmla="*/ 74 w 130"/>
                <a:gd name="T43" fmla="*/ 121 h 121"/>
                <a:gd name="T44" fmla="*/ 130 w 130"/>
                <a:gd name="T45" fmla="*/ 57 h 121"/>
                <a:gd name="T46" fmla="*/ 114 w 130"/>
                <a:gd name="T4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1">
                  <a:moveTo>
                    <a:pt x="45" y="29"/>
                  </a:moveTo>
                  <a:cubicBezTo>
                    <a:pt x="30" y="36"/>
                    <a:pt x="15" y="44"/>
                    <a:pt x="0" y="52"/>
                  </a:cubicBezTo>
                  <a:cubicBezTo>
                    <a:pt x="0" y="54"/>
                    <a:pt x="0" y="55"/>
                    <a:pt x="0" y="57"/>
                  </a:cubicBezTo>
                  <a:cubicBezTo>
                    <a:pt x="0" y="90"/>
                    <a:pt x="24" y="117"/>
                    <a:pt x="55" y="121"/>
                  </a:cubicBezTo>
                  <a:cubicBezTo>
                    <a:pt x="57" y="93"/>
                    <a:pt x="57" y="93"/>
                    <a:pt x="57" y="93"/>
                  </a:cubicBezTo>
                  <a:cubicBezTo>
                    <a:pt x="16" y="46"/>
                    <a:pt x="16" y="46"/>
                    <a:pt x="16" y="46"/>
                  </a:cubicBezTo>
                  <a:cubicBezTo>
                    <a:pt x="57" y="81"/>
                    <a:pt x="57" y="81"/>
                    <a:pt x="57" y="81"/>
                  </a:cubicBezTo>
                  <a:cubicBezTo>
                    <a:pt x="59" y="45"/>
                    <a:pt x="59" y="45"/>
                    <a:pt x="59" y="45"/>
                  </a:cubicBezTo>
                  <a:cubicBezTo>
                    <a:pt x="45" y="29"/>
                    <a:pt x="45" y="29"/>
                    <a:pt x="45" y="29"/>
                  </a:cubicBezTo>
                  <a:moveTo>
                    <a:pt x="60" y="22"/>
                  </a:moveTo>
                  <a:cubicBezTo>
                    <a:pt x="57" y="23"/>
                    <a:pt x="54" y="25"/>
                    <a:pt x="51" y="26"/>
                  </a:cubicBezTo>
                  <a:cubicBezTo>
                    <a:pt x="60" y="33"/>
                    <a:pt x="60" y="33"/>
                    <a:pt x="60" y="33"/>
                  </a:cubicBezTo>
                  <a:cubicBezTo>
                    <a:pt x="60" y="22"/>
                    <a:pt x="60" y="22"/>
                    <a:pt x="60" y="22"/>
                  </a:cubicBezTo>
                  <a:moveTo>
                    <a:pt x="114" y="0"/>
                  </a:moveTo>
                  <a:cubicBezTo>
                    <a:pt x="99" y="6"/>
                    <a:pt x="84" y="12"/>
                    <a:pt x="69" y="18"/>
                  </a:cubicBezTo>
                  <a:cubicBezTo>
                    <a:pt x="70" y="44"/>
                    <a:pt x="70" y="44"/>
                    <a:pt x="70" y="44"/>
                  </a:cubicBezTo>
                  <a:cubicBezTo>
                    <a:pt x="101" y="20"/>
                    <a:pt x="101" y="20"/>
                    <a:pt x="101" y="20"/>
                  </a:cubicBezTo>
                  <a:cubicBezTo>
                    <a:pt x="71" y="54"/>
                    <a:pt x="71" y="54"/>
                    <a:pt x="71" y="54"/>
                  </a:cubicBezTo>
                  <a:cubicBezTo>
                    <a:pt x="73" y="94"/>
                    <a:pt x="73" y="94"/>
                    <a:pt x="73" y="94"/>
                  </a:cubicBezTo>
                  <a:cubicBezTo>
                    <a:pt x="111" y="63"/>
                    <a:pt x="111" y="63"/>
                    <a:pt x="111" y="63"/>
                  </a:cubicBezTo>
                  <a:cubicBezTo>
                    <a:pt x="73" y="105"/>
                    <a:pt x="73" y="105"/>
                    <a:pt x="73" y="105"/>
                  </a:cubicBezTo>
                  <a:cubicBezTo>
                    <a:pt x="74" y="121"/>
                    <a:pt x="74" y="121"/>
                    <a:pt x="74" y="121"/>
                  </a:cubicBezTo>
                  <a:cubicBezTo>
                    <a:pt x="106" y="117"/>
                    <a:pt x="130" y="90"/>
                    <a:pt x="130" y="57"/>
                  </a:cubicBezTo>
                  <a:cubicBezTo>
                    <a:pt x="130" y="41"/>
                    <a:pt x="123" y="21"/>
                    <a:pt x="114" y="0"/>
                  </a:cubicBezTo>
                </a:path>
              </a:pathLst>
            </a:custGeom>
            <a:solidFill>
              <a:srgbClr val="A1C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78" name="Freeform 244"/>
            <p:cNvSpPr>
              <a:spLocks/>
            </p:cNvSpPr>
            <p:nvPr userDrawn="1"/>
          </p:nvSpPr>
          <p:spPr bwMode="gray">
            <a:xfrm>
              <a:off x="11536363" y="3944938"/>
              <a:ext cx="63500" cy="622300"/>
            </a:xfrm>
            <a:custGeom>
              <a:avLst/>
              <a:gdLst>
                <a:gd name="T0" fmla="*/ 10 w 19"/>
                <a:gd name="T1" fmla="*/ 0 h 198"/>
                <a:gd name="T2" fmla="*/ 8 w 19"/>
                <a:gd name="T3" fmla="*/ 25 h 198"/>
                <a:gd name="T4" fmla="*/ 7 w 19"/>
                <a:gd name="T5" fmla="*/ 61 h 198"/>
                <a:gd name="T6" fmla="*/ 11 w 19"/>
                <a:gd name="T7" fmla="*/ 64 h 198"/>
                <a:gd name="T8" fmla="*/ 7 w 19"/>
                <a:gd name="T9" fmla="*/ 73 h 198"/>
                <a:gd name="T10" fmla="*/ 6 w 19"/>
                <a:gd name="T11" fmla="*/ 73 h 198"/>
                <a:gd name="T12" fmla="*/ 5 w 19"/>
                <a:gd name="T13" fmla="*/ 98 h 198"/>
                <a:gd name="T14" fmla="*/ 5 w 19"/>
                <a:gd name="T15" fmla="*/ 109 h 198"/>
                <a:gd name="T16" fmla="*/ 8 w 19"/>
                <a:gd name="T17" fmla="*/ 111 h 198"/>
                <a:gd name="T18" fmla="*/ 7 w 19"/>
                <a:gd name="T19" fmla="*/ 124 h 198"/>
                <a:gd name="T20" fmla="*/ 4 w 19"/>
                <a:gd name="T21" fmla="*/ 121 h 198"/>
                <a:gd name="T22" fmla="*/ 2 w 19"/>
                <a:gd name="T23" fmla="*/ 157 h 198"/>
                <a:gd name="T24" fmla="*/ 7 w 19"/>
                <a:gd name="T25" fmla="*/ 160 h 198"/>
                <a:gd name="T26" fmla="*/ 7 w 19"/>
                <a:gd name="T27" fmla="*/ 174 h 198"/>
                <a:gd name="T28" fmla="*/ 2 w 19"/>
                <a:gd name="T29" fmla="*/ 169 h 198"/>
                <a:gd name="T30" fmla="*/ 0 w 19"/>
                <a:gd name="T31" fmla="*/ 197 h 198"/>
                <a:gd name="T32" fmla="*/ 10 w 19"/>
                <a:gd name="T33" fmla="*/ 198 h 198"/>
                <a:gd name="T34" fmla="*/ 19 w 19"/>
                <a:gd name="T35" fmla="*/ 197 h 198"/>
                <a:gd name="T36" fmla="*/ 18 w 19"/>
                <a:gd name="T37" fmla="*/ 181 h 198"/>
                <a:gd name="T38" fmla="*/ 10 w 19"/>
                <a:gd name="T39" fmla="*/ 191 h 198"/>
                <a:gd name="T40" fmla="*/ 10 w 19"/>
                <a:gd name="T41" fmla="*/ 177 h 198"/>
                <a:gd name="T42" fmla="*/ 18 w 19"/>
                <a:gd name="T43" fmla="*/ 170 h 198"/>
                <a:gd name="T44" fmla="*/ 16 w 19"/>
                <a:gd name="T45" fmla="*/ 130 h 198"/>
                <a:gd name="T46" fmla="*/ 10 w 19"/>
                <a:gd name="T47" fmla="*/ 138 h 198"/>
                <a:gd name="T48" fmla="*/ 8 w 19"/>
                <a:gd name="T49" fmla="*/ 125 h 198"/>
                <a:gd name="T50" fmla="*/ 15 w 19"/>
                <a:gd name="T51" fmla="*/ 120 h 198"/>
                <a:gd name="T52" fmla="*/ 14 w 19"/>
                <a:gd name="T53" fmla="*/ 94 h 198"/>
                <a:gd name="T54" fmla="*/ 14 w 19"/>
                <a:gd name="T55" fmla="*/ 93 h 198"/>
                <a:gd name="T56" fmla="*/ 10 w 19"/>
                <a:gd name="T57" fmla="*/ 99 h 198"/>
                <a:gd name="T58" fmla="*/ 7 w 19"/>
                <a:gd name="T59" fmla="*/ 88 h 198"/>
                <a:gd name="T60" fmla="*/ 14 w 19"/>
                <a:gd name="T61" fmla="*/ 83 h 198"/>
                <a:gd name="T62" fmla="*/ 11 w 19"/>
                <a:gd name="T63" fmla="*/ 24 h 198"/>
                <a:gd name="T64" fmla="*/ 10 w 19"/>
                <a:gd name="T6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98">
                  <a:moveTo>
                    <a:pt x="10" y="0"/>
                  </a:moveTo>
                  <a:cubicBezTo>
                    <a:pt x="8" y="25"/>
                    <a:pt x="8" y="25"/>
                    <a:pt x="8" y="25"/>
                  </a:cubicBezTo>
                  <a:cubicBezTo>
                    <a:pt x="7" y="61"/>
                    <a:pt x="7" y="61"/>
                    <a:pt x="7" y="61"/>
                  </a:cubicBezTo>
                  <a:cubicBezTo>
                    <a:pt x="11" y="64"/>
                    <a:pt x="11" y="64"/>
                    <a:pt x="11" y="64"/>
                  </a:cubicBezTo>
                  <a:cubicBezTo>
                    <a:pt x="7" y="73"/>
                    <a:pt x="7" y="73"/>
                    <a:pt x="7" y="73"/>
                  </a:cubicBezTo>
                  <a:cubicBezTo>
                    <a:pt x="6" y="73"/>
                    <a:pt x="6" y="73"/>
                    <a:pt x="6" y="73"/>
                  </a:cubicBezTo>
                  <a:cubicBezTo>
                    <a:pt x="5" y="98"/>
                    <a:pt x="5" y="98"/>
                    <a:pt x="5" y="98"/>
                  </a:cubicBezTo>
                  <a:cubicBezTo>
                    <a:pt x="5" y="109"/>
                    <a:pt x="5" y="109"/>
                    <a:pt x="5" y="109"/>
                  </a:cubicBezTo>
                  <a:cubicBezTo>
                    <a:pt x="8" y="111"/>
                    <a:pt x="8" y="111"/>
                    <a:pt x="8" y="111"/>
                  </a:cubicBezTo>
                  <a:cubicBezTo>
                    <a:pt x="7" y="124"/>
                    <a:pt x="7" y="124"/>
                    <a:pt x="7" y="124"/>
                  </a:cubicBezTo>
                  <a:cubicBezTo>
                    <a:pt x="4" y="121"/>
                    <a:pt x="4" y="121"/>
                    <a:pt x="4" y="121"/>
                  </a:cubicBezTo>
                  <a:cubicBezTo>
                    <a:pt x="2" y="157"/>
                    <a:pt x="2" y="157"/>
                    <a:pt x="2" y="157"/>
                  </a:cubicBezTo>
                  <a:cubicBezTo>
                    <a:pt x="7" y="160"/>
                    <a:pt x="7" y="160"/>
                    <a:pt x="7" y="160"/>
                  </a:cubicBezTo>
                  <a:cubicBezTo>
                    <a:pt x="7" y="174"/>
                    <a:pt x="7" y="174"/>
                    <a:pt x="7" y="174"/>
                  </a:cubicBezTo>
                  <a:cubicBezTo>
                    <a:pt x="2" y="169"/>
                    <a:pt x="2" y="169"/>
                    <a:pt x="2" y="169"/>
                  </a:cubicBezTo>
                  <a:cubicBezTo>
                    <a:pt x="0" y="197"/>
                    <a:pt x="0" y="197"/>
                    <a:pt x="0" y="197"/>
                  </a:cubicBezTo>
                  <a:cubicBezTo>
                    <a:pt x="3" y="198"/>
                    <a:pt x="7" y="198"/>
                    <a:pt x="10" y="198"/>
                  </a:cubicBezTo>
                  <a:cubicBezTo>
                    <a:pt x="13" y="198"/>
                    <a:pt x="16" y="198"/>
                    <a:pt x="19" y="197"/>
                  </a:cubicBezTo>
                  <a:cubicBezTo>
                    <a:pt x="18" y="181"/>
                    <a:pt x="18" y="181"/>
                    <a:pt x="18" y="181"/>
                  </a:cubicBezTo>
                  <a:cubicBezTo>
                    <a:pt x="10" y="191"/>
                    <a:pt x="10" y="191"/>
                    <a:pt x="10" y="191"/>
                  </a:cubicBezTo>
                  <a:cubicBezTo>
                    <a:pt x="10" y="177"/>
                    <a:pt x="10" y="177"/>
                    <a:pt x="10" y="177"/>
                  </a:cubicBezTo>
                  <a:cubicBezTo>
                    <a:pt x="18" y="170"/>
                    <a:pt x="18" y="170"/>
                    <a:pt x="18" y="170"/>
                  </a:cubicBezTo>
                  <a:cubicBezTo>
                    <a:pt x="16" y="130"/>
                    <a:pt x="16" y="130"/>
                    <a:pt x="16" y="130"/>
                  </a:cubicBezTo>
                  <a:cubicBezTo>
                    <a:pt x="10" y="138"/>
                    <a:pt x="10" y="138"/>
                    <a:pt x="10" y="138"/>
                  </a:cubicBezTo>
                  <a:cubicBezTo>
                    <a:pt x="8" y="125"/>
                    <a:pt x="8" y="125"/>
                    <a:pt x="8" y="125"/>
                  </a:cubicBezTo>
                  <a:cubicBezTo>
                    <a:pt x="15" y="120"/>
                    <a:pt x="15" y="120"/>
                    <a:pt x="15" y="120"/>
                  </a:cubicBezTo>
                  <a:cubicBezTo>
                    <a:pt x="14" y="94"/>
                    <a:pt x="14" y="94"/>
                    <a:pt x="14" y="94"/>
                  </a:cubicBezTo>
                  <a:cubicBezTo>
                    <a:pt x="14" y="93"/>
                    <a:pt x="14" y="93"/>
                    <a:pt x="14" y="93"/>
                  </a:cubicBezTo>
                  <a:cubicBezTo>
                    <a:pt x="10" y="99"/>
                    <a:pt x="10" y="99"/>
                    <a:pt x="10" y="99"/>
                  </a:cubicBezTo>
                  <a:cubicBezTo>
                    <a:pt x="7" y="88"/>
                    <a:pt x="7" y="88"/>
                    <a:pt x="7" y="88"/>
                  </a:cubicBezTo>
                  <a:cubicBezTo>
                    <a:pt x="14" y="83"/>
                    <a:pt x="14" y="83"/>
                    <a:pt x="14" y="83"/>
                  </a:cubicBezTo>
                  <a:cubicBezTo>
                    <a:pt x="11" y="24"/>
                    <a:pt x="11" y="24"/>
                    <a:pt x="11" y="24"/>
                  </a:cubicBezTo>
                  <a:cubicBezTo>
                    <a:pt x="10" y="0"/>
                    <a:pt x="10" y="0"/>
                    <a:pt x="10" y="0"/>
                  </a:cubicBezTo>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79" name="Freeform 245"/>
            <p:cNvSpPr>
              <a:spLocks/>
            </p:cNvSpPr>
            <p:nvPr userDrawn="1"/>
          </p:nvSpPr>
          <p:spPr bwMode="gray">
            <a:xfrm>
              <a:off x="11569700" y="4381500"/>
              <a:ext cx="153987" cy="163512"/>
            </a:xfrm>
            <a:custGeom>
              <a:avLst/>
              <a:gdLst>
                <a:gd name="T0" fmla="*/ 97 w 97"/>
                <a:gd name="T1" fmla="*/ 0 h 103"/>
                <a:gd name="T2" fmla="*/ 17 w 97"/>
                <a:gd name="T3" fmla="*/ 62 h 103"/>
                <a:gd name="T4" fmla="*/ 0 w 97"/>
                <a:gd name="T5" fmla="*/ 76 h 103"/>
                <a:gd name="T6" fmla="*/ 0 w 97"/>
                <a:gd name="T7" fmla="*/ 103 h 103"/>
                <a:gd name="T8" fmla="*/ 17 w 97"/>
                <a:gd name="T9" fmla="*/ 84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7" y="62"/>
                  </a:lnTo>
                  <a:lnTo>
                    <a:pt x="0" y="76"/>
                  </a:lnTo>
                  <a:lnTo>
                    <a:pt x="0" y="103"/>
                  </a:lnTo>
                  <a:lnTo>
                    <a:pt x="17" y="84"/>
                  </a:lnTo>
                  <a:lnTo>
                    <a:pt x="9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80" name="Freeform 246"/>
            <p:cNvSpPr>
              <a:spLocks/>
            </p:cNvSpPr>
            <p:nvPr userDrawn="1"/>
          </p:nvSpPr>
          <p:spPr bwMode="gray">
            <a:xfrm>
              <a:off x="11569700" y="4381500"/>
              <a:ext cx="153987" cy="163512"/>
            </a:xfrm>
            <a:custGeom>
              <a:avLst/>
              <a:gdLst>
                <a:gd name="T0" fmla="*/ 97 w 97"/>
                <a:gd name="T1" fmla="*/ 0 h 103"/>
                <a:gd name="T2" fmla="*/ 17 w 97"/>
                <a:gd name="T3" fmla="*/ 62 h 103"/>
                <a:gd name="T4" fmla="*/ 0 w 97"/>
                <a:gd name="T5" fmla="*/ 76 h 103"/>
                <a:gd name="T6" fmla="*/ 0 w 97"/>
                <a:gd name="T7" fmla="*/ 103 h 103"/>
                <a:gd name="T8" fmla="*/ 17 w 97"/>
                <a:gd name="T9" fmla="*/ 84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7" y="62"/>
                  </a:lnTo>
                  <a:lnTo>
                    <a:pt x="0" y="76"/>
                  </a:lnTo>
                  <a:lnTo>
                    <a:pt x="0" y="103"/>
                  </a:lnTo>
                  <a:lnTo>
                    <a:pt x="17" y="84"/>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81" name="Freeform 247"/>
            <p:cNvSpPr>
              <a:spLocks/>
            </p:cNvSpPr>
            <p:nvPr userDrawn="1"/>
          </p:nvSpPr>
          <p:spPr bwMode="gray">
            <a:xfrm>
              <a:off x="11563350" y="4246563"/>
              <a:ext cx="127000" cy="131762"/>
            </a:xfrm>
            <a:custGeom>
              <a:avLst/>
              <a:gdLst>
                <a:gd name="T0" fmla="*/ 80 w 80"/>
                <a:gd name="T1" fmla="*/ 0 h 83"/>
                <a:gd name="T2" fmla="*/ 15 w 80"/>
                <a:gd name="T3" fmla="*/ 48 h 83"/>
                <a:gd name="T4" fmla="*/ 0 w 80"/>
                <a:gd name="T5" fmla="*/ 58 h 83"/>
                <a:gd name="T6" fmla="*/ 4 w 80"/>
                <a:gd name="T7" fmla="*/ 83 h 83"/>
                <a:gd name="T8" fmla="*/ 17 w 80"/>
                <a:gd name="T9" fmla="*/ 68 h 83"/>
                <a:gd name="T10" fmla="*/ 80 w 80"/>
                <a:gd name="T11" fmla="*/ 0 h 83"/>
              </a:gdLst>
              <a:ahLst/>
              <a:cxnLst>
                <a:cxn ang="0">
                  <a:pos x="T0" y="T1"/>
                </a:cxn>
                <a:cxn ang="0">
                  <a:pos x="T2" y="T3"/>
                </a:cxn>
                <a:cxn ang="0">
                  <a:pos x="T4" y="T5"/>
                </a:cxn>
                <a:cxn ang="0">
                  <a:pos x="T6" y="T7"/>
                </a:cxn>
                <a:cxn ang="0">
                  <a:pos x="T8" y="T9"/>
                </a:cxn>
                <a:cxn ang="0">
                  <a:pos x="T10" y="T11"/>
                </a:cxn>
              </a:cxnLst>
              <a:rect l="0" t="0" r="r" b="b"/>
              <a:pathLst>
                <a:path w="80" h="83">
                  <a:moveTo>
                    <a:pt x="80" y="0"/>
                  </a:moveTo>
                  <a:lnTo>
                    <a:pt x="15" y="48"/>
                  </a:lnTo>
                  <a:lnTo>
                    <a:pt x="0" y="58"/>
                  </a:lnTo>
                  <a:lnTo>
                    <a:pt x="4" y="83"/>
                  </a:lnTo>
                  <a:lnTo>
                    <a:pt x="17" y="68"/>
                  </a:lnTo>
                  <a:lnTo>
                    <a:pt x="8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82" name="Freeform 248"/>
            <p:cNvSpPr>
              <a:spLocks/>
            </p:cNvSpPr>
            <p:nvPr userDrawn="1"/>
          </p:nvSpPr>
          <p:spPr bwMode="gray">
            <a:xfrm>
              <a:off x="11563350" y="4246563"/>
              <a:ext cx="127000" cy="131762"/>
            </a:xfrm>
            <a:custGeom>
              <a:avLst/>
              <a:gdLst>
                <a:gd name="T0" fmla="*/ 80 w 80"/>
                <a:gd name="T1" fmla="*/ 0 h 83"/>
                <a:gd name="T2" fmla="*/ 15 w 80"/>
                <a:gd name="T3" fmla="*/ 48 h 83"/>
                <a:gd name="T4" fmla="*/ 0 w 80"/>
                <a:gd name="T5" fmla="*/ 58 h 83"/>
                <a:gd name="T6" fmla="*/ 4 w 80"/>
                <a:gd name="T7" fmla="*/ 83 h 83"/>
                <a:gd name="T8" fmla="*/ 17 w 80"/>
                <a:gd name="T9" fmla="*/ 68 h 83"/>
                <a:gd name="T10" fmla="*/ 80 w 80"/>
                <a:gd name="T11" fmla="*/ 0 h 83"/>
              </a:gdLst>
              <a:ahLst/>
              <a:cxnLst>
                <a:cxn ang="0">
                  <a:pos x="T0" y="T1"/>
                </a:cxn>
                <a:cxn ang="0">
                  <a:pos x="T2" y="T3"/>
                </a:cxn>
                <a:cxn ang="0">
                  <a:pos x="T4" y="T5"/>
                </a:cxn>
                <a:cxn ang="0">
                  <a:pos x="T6" y="T7"/>
                </a:cxn>
                <a:cxn ang="0">
                  <a:pos x="T8" y="T9"/>
                </a:cxn>
                <a:cxn ang="0">
                  <a:pos x="T10" y="T11"/>
                </a:cxn>
              </a:cxnLst>
              <a:rect l="0" t="0" r="r" b="b"/>
              <a:pathLst>
                <a:path w="80" h="83">
                  <a:moveTo>
                    <a:pt x="80" y="0"/>
                  </a:moveTo>
                  <a:lnTo>
                    <a:pt x="15" y="48"/>
                  </a:lnTo>
                  <a:lnTo>
                    <a:pt x="0" y="58"/>
                  </a:lnTo>
                  <a:lnTo>
                    <a:pt x="4" y="83"/>
                  </a:lnTo>
                  <a:lnTo>
                    <a:pt x="17" y="68"/>
                  </a:lnTo>
                  <a:lnTo>
                    <a:pt x="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83" name="Freeform 249"/>
            <p:cNvSpPr>
              <a:spLocks/>
            </p:cNvSpPr>
            <p:nvPr userDrawn="1"/>
          </p:nvSpPr>
          <p:spPr bwMode="gray">
            <a:xfrm>
              <a:off x="11560175" y="4159250"/>
              <a:ext cx="90487" cy="96837"/>
            </a:xfrm>
            <a:custGeom>
              <a:avLst/>
              <a:gdLst>
                <a:gd name="T0" fmla="*/ 57 w 57"/>
                <a:gd name="T1" fmla="*/ 0 h 61"/>
                <a:gd name="T2" fmla="*/ 15 w 57"/>
                <a:gd name="T3" fmla="*/ 29 h 61"/>
                <a:gd name="T4" fmla="*/ 0 w 57"/>
                <a:gd name="T5" fmla="*/ 39 h 61"/>
                <a:gd name="T6" fmla="*/ 6 w 57"/>
                <a:gd name="T7" fmla="*/ 61 h 61"/>
                <a:gd name="T8" fmla="*/ 15 w 57"/>
                <a:gd name="T9" fmla="*/ 49 h 61"/>
                <a:gd name="T10" fmla="*/ 57 w 57"/>
                <a:gd name="T11" fmla="*/ 0 h 61"/>
              </a:gdLst>
              <a:ahLst/>
              <a:cxnLst>
                <a:cxn ang="0">
                  <a:pos x="T0" y="T1"/>
                </a:cxn>
                <a:cxn ang="0">
                  <a:pos x="T2" y="T3"/>
                </a:cxn>
                <a:cxn ang="0">
                  <a:pos x="T4" y="T5"/>
                </a:cxn>
                <a:cxn ang="0">
                  <a:pos x="T6" y="T7"/>
                </a:cxn>
                <a:cxn ang="0">
                  <a:pos x="T8" y="T9"/>
                </a:cxn>
                <a:cxn ang="0">
                  <a:pos x="T10" y="T11"/>
                </a:cxn>
              </a:cxnLst>
              <a:rect l="0" t="0" r="r" b="b"/>
              <a:pathLst>
                <a:path w="57" h="61">
                  <a:moveTo>
                    <a:pt x="57" y="0"/>
                  </a:moveTo>
                  <a:lnTo>
                    <a:pt x="15" y="29"/>
                  </a:lnTo>
                  <a:lnTo>
                    <a:pt x="0" y="39"/>
                  </a:lnTo>
                  <a:lnTo>
                    <a:pt x="6" y="61"/>
                  </a:lnTo>
                  <a:lnTo>
                    <a:pt x="15" y="49"/>
                  </a:lnTo>
                  <a:lnTo>
                    <a:pt x="5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84" name="Freeform 250"/>
            <p:cNvSpPr>
              <a:spLocks/>
            </p:cNvSpPr>
            <p:nvPr userDrawn="1"/>
          </p:nvSpPr>
          <p:spPr bwMode="gray">
            <a:xfrm>
              <a:off x="11560175" y="4159250"/>
              <a:ext cx="90487" cy="96837"/>
            </a:xfrm>
            <a:custGeom>
              <a:avLst/>
              <a:gdLst>
                <a:gd name="T0" fmla="*/ 57 w 57"/>
                <a:gd name="T1" fmla="*/ 0 h 61"/>
                <a:gd name="T2" fmla="*/ 15 w 57"/>
                <a:gd name="T3" fmla="*/ 29 h 61"/>
                <a:gd name="T4" fmla="*/ 0 w 57"/>
                <a:gd name="T5" fmla="*/ 39 h 61"/>
                <a:gd name="T6" fmla="*/ 6 w 57"/>
                <a:gd name="T7" fmla="*/ 61 h 61"/>
                <a:gd name="T8" fmla="*/ 15 w 57"/>
                <a:gd name="T9" fmla="*/ 49 h 61"/>
                <a:gd name="T10" fmla="*/ 57 w 57"/>
                <a:gd name="T11" fmla="*/ 0 h 61"/>
              </a:gdLst>
              <a:ahLst/>
              <a:cxnLst>
                <a:cxn ang="0">
                  <a:pos x="T0" y="T1"/>
                </a:cxn>
                <a:cxn ang="0">
                  <a:pos x="T2" y="T3"/>
                </a:cxn>
                <a:cxn ang="0">
                  <a:pos x="T4" y="T5"/>
                </a:cxn>
                <a:cxn ang="0">
                  <a:pos x="T6" y="T7"/>
                </a:cxn>
                <a:cxn ang="0">
                  <a:pos x="T8" y="T9"/>
                </a:cxn>
                <a:cxn ang="0">
                  <a:pos x="T10" y="T11"/>
                </a:cxn>
              </a:cxnLst>
              <a:rect l="0" t="0" r="r" b="b"/>
              <a:pathLst>
                <a:path w="57" h="61">
                  <a:moveTo>
                    <a:pt x="57" y="0"/>
                  </a:moveTo>
                  <a:lnTo>
                    <a:pt x="15" y="29"/>
                  </a:lnTo>
                  <a:lnTo>
                    <a:pt x="0" y="39"/>
                  </a:lnTo>
                  <a:lnTo>
                    <a:pt x="6" y="61"/>
                  </a:lnTo>
                  <a:lnTo>
                    <a:pt x="15" y="49"/>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85" name="Freeform 251"/>
            <p:cNvSpPr>
              <a:spLocks/>
            </p:cNvSpPr>
            <p:nvPr userDrawn="1"/>
          </p:nvSpPr>
          <p:spPr bwMode="gray">
            <a:xfrm>
              <a:off x="11406188" y="4329113"/>
              <a:ext cx="153987" cy="163512"/>
            </a:xfrm>
            <a:custGeom>
              <a:avLst/>
              <a:gdLst>
                <a:gd name="T0" fmla="*/ 0 w 97"/>
                <a:gd name="T1" fmla="*/ 0 h 103"/>
                <a:gd name="T2" fmla="*/ 86 w 97"/>
                <a:gd name="T3" fmla="*/ 93 h 103"/>
                <a:gd name="T4" fmla="*/ 97 w 97"/>
                <a:gd name="T5" fmla="*/ 103 h 103"/>
                <a:gd name="T6" fmla="*/ 97 w 97"/>
                <a:gd name="T7" fmla="*/ 75 h 103"/>
                <a:gd name="T8" fmla="*/ 86 w 97"/>
                <a:gd name="T9" fmla="*/ 69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3"/>
                  </a:lnTo>
                  <a:lnTo>
                    <a:pt x="97" y="103"/>
                  </a:lnTo>
                  <a:lnTo>
                    <a:pt x="97" y="75"/>
                  </a:lnTo>
                  <a:lnTo>
                    <a:pt x="86" y="69"/>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86" name="Freeform 252"/>
            <p:cNvSpPr>
              <a:spLocks/>
            </p:cNvSpPr>
            <p:nvPr userDrawn="1"/>
          </p:nvSpPr>
          <p:spPr bwMode="gray">
            <a:xfrm>
              <a:off x="11406188" y="4329113"/>
              <a:ext cx="153987" cy="163512"/>
            </a:xfrm>
            <a:custGeom>
              <a:avLst/>
              <a:gdLst>
                <a:gd name="T0" fmla="*/ 0 w 97"/>
                <a:gd name="T1" fmla="*/ 0 h 103"/>
                <a:gd name="T2" fmla="*/ 86 w 97"/>
                <a:gd name="T3" fmla="*/ 93 h 103"/>
                <a:gd name="T4" fmla="*/ 97 w 97"/>
                <a:gd name="T5" fmla="*/ 103 h 103"/>
                <a:gd name="T6" fmla="*/ 97 w 97"/>
                <a:gd name="T7" fmla="*/ 75 h 103"/>
                <a:gd name="T8" fmla="*/ 86 w 97"/>
                <a:gd name="T9" fmla="*/ 69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3"/>
                  </a:lnTo>
                  <a:lnTo>
                    <a:pt x="97" y="103"/>
                  </a:lnTo>
                  <a:lnTo>
                    <a:pt x="97" y="75"/>
                  </a:lnTo>
                  <a:lnTo>
                    <a:pt x="86"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87" name="Freeform 253"/>
            <p:cNvSpPr>
              <a:spLocks/>
            </p:cNvSpPr>
            <p:nvPr userDrawn="1"/>
          </p:nvSpPr>
          <p:spPr bwMode="gray">
            <a:xfrm>
              <a:off x="11436350" y="4202113"/>
              <a:ext cx="127000" cy="133350"/>
            </a:xfrm>
            <a:custGeom>
              <a:avLst/>
              <a:gdLst>
                <a:gd name="T0" fmla="*/ 0 w 80"/>
                <a:gd name="T1" fmla="*/ 0 h 84"/>
                <a:gd name="T2" fmla="*/ 42 w 80"/>
                <a:gd name="T3" fmla="*/ 46 h 84"/>
                <a:gd name="T4" fmla="*/ 71 w 80"/>
                <a:gd name="T5" fmla="*/ 78 h 84"/>
                <a:gd name="T6" fmla="*/ 78 w 80"/>
                <a:gd name="T7" fmla="*/ 84 h 84"/>
                <a:gd name="T8" fmla="*/ 80 w 80"/>
                <a:gd name="T9" fmla="*/ 58 h 84"/>
                <a:gd name="T10" fmla="*/ 74 w 80"/>
                <a:gd name="T11" fmla="*/ 54 h 84"/>
                <a:gd name="T12" fmla="*/ 55 w 80"/>
                <a:gd name="T13" fmla="*/ 40 h 84"/>
                <a:gd name="T14" fmla="*/ 0 w 80"/>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4">
                  <a:moveTo>
                    <a:pt x="0" y="0"/>
                  </a:moveTo>
                  <a:lnTo>
                    <a:pt x="42" y="46"/>
                  </a:lnTo>
                  <a:lnTo>
                    <a:pt x="71" y="78"/>
                  </a:lnTo>
                  <a:lnTo>
                    <a:pt x="78" y="84"/>
                  </a:lnTo>
                  <a:lnTo>
                    <a:pt x="80" y="58"/>
                  </a:lnTo>
                  <a:lnTo>
                    <a:pt x="74" y="54"/>
                  </a:lnTo>
                  <a:lnTo>
                    <a:pt x="55" y="40"/>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88" name="Freeform 254"/>
            <p:cNvSpPr>
              <a:spLocks/>
            </p:cNvSpPr>
            <p:nvPr userDrawn="1"/>
          </p:nvSpPr>
          <p:spPr bwMode="gray">
            <a:xfrm>
              <a:off x="11436350" y="4202113"/>
              <a:ext cx="127000" cy="133350"/>
            </a:xfrm>
            <a:custGeom>
              <a:avLst/>
              <a:gdLst>
                <a:gd name="T0" fmla="*/ 0 w 80"/>
                <a:gd name="T1" fmla="*/ 0 h 84"/>
                <a:gd name="T2" fmla="*/ 42 w 80"/>
                <a:gd name="T3" fmla="*/ 46 h 84"/>
                <a:gd name="T4" fmla="*/ 71 w 80"/>
                <a:gd name="T5" fmla="*/ 78 h 84"/>
                <a:gd name="T6" fmla="*/ 78 w 80"/>
                <a:gd name="T7" fmla="*/ 84 h 84"/>
                <a:gd name="T8" fmla="*/ 80 w 80"/>
                <a:gd name="T9" fmla="*/ 58 h 84"/>
                <a:gd name="T10" fmla="*/ 74 w 80"/>
                <a:gd name="T11" fmla="*/ 54 h 84"/>
                <a:gd name="T12" fmla="*/ 55 w 80"/>
                <a:gd name="T13" fmla="*/ 40 h 84"/>
                <a:gd name="T14" fmla="*/ 0 w 80"/>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4">
                  <a:moveTo>
                    <a:pt x="0" y="0"/>
                  </a:moveTo>
                  <a:lnTo>
                    <a:pt x="42" y="46"/>
                  </a:lnTo>
                  <a:lnTo>
                    <a:pt x="71" y="78"/>
                  </a:lnTo>
                  <a:lnTo>
                    <a:pt x="78" y="84"/>
                  </a:lnTo>
                  <a:lnTo>
                    <a:pt x="80" y="58"/>
                  </a:lnTo>
                  <a:lnTo>
                    <a:pt x="74" y="54"/>
                  </a:lnTo>
                  <a:lnTo>
                    <a:pt x="55" y="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89" name="Freeform 255"/>
            <p:cNvSpPr>
              <a:spLocks/>
            </p:cNvSpPr>
            <p:nvPr userDrawn="1"/>
          </p:nvSpPr>
          <p:spPr bwMode="gray">
            <a:xfrm>
              <a:off x="11509375" y="4108450"/>
              <a:ext cx="63500" cy="66675"/>
            </a:xfrm>
            <a:custGeom>
              <a:avLst/>
              <a:gdLst>
                <a:gd name="T0" fmla="*/ 0 w 40"/>
                <a:gd name="T1" fmla="*/ 0 h 42"/>
                <a:gd name="T2" fmla="*/ 30 w 40"/>
                <a:gd name="T3" fmla="*/ 42 h 42"/>
                <a:gd name="T4" fmla="*/ 32 w 40"/>
                <a:gd name="T5" fmla="*/ 42 h 42"/>
                <a:gd name="T6" fmla="*/ 40 w 40"/>
                <a:gd name="T7" fmla="*/ 24 h 42"/>
                <a:gd name="T8" fmla="*/ 32 w 40"/>
                <a:gd name="T9" fmla="*/ 18 h 42"/>
                <a:gd name="T10" fmla="*/ 0 w 40"/>
                <a:gd name="T11" fmla="*/ 0 h 42"/>
              </a:gdLst>
              <a:ahLst/>
              <a:cxnLst>
                <a:cxn ang="0">
                  <a:pos x="T0" y="T1"/>
                </a:cxn>
                <a:cxn ang="0">
                  <a:pos x="T2" y="T3"/>
                </a:cxn>
                <a:cxn ang="0">
                  <a:pos x="T4" y="T5"/>
                </a:cxn>
                <a:cxn ang="0">
                  <a:pos x="T6" y="T7"/>
                </a:cxn>
                <a:cxn ang="0">
                  <a:pos x="T8" y="T9"/>
                </a:cxn>
                <a:cxn ang="0">
                  <a:pos x="T10" y="T11"/>
                </a:cxn>
              </a:cxnLst>
              <a:rect l="0" t="0" r="r" b="b"/>
              <a:pathLst>
                <a:path w="40" h="42">
                  <a:moveTo>
                    <a:pt x="0" y="0"/>
                  </a:moveTo>
                  <a:lnTo>
                    <a:pt x="30" y="42"/>
                  </a:lnTo>
                  <a:lnTo>
                    <a:pt x="32" y="42"/>
                  </a:lnTo>
                  <a:lnTo>
                    <a:pt x="40" y="24"/>
                  </a:lnTo>
                  <a:lnTo>
                    <a:pt x="32" y="18"/>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90" name="Freeform 256"/>
            <p:cNvSpPr>
              <a:spLocks/>
            </p:cNvSpPr>
            <p:nvPr userDrawn="1"/>
          </p:nvSpPr>
          <p:spPr bwMode="gray">
            <a:xfrm>
              <a:off x="11509375" y="4108450"/>
              <a:ext cx="63500" cy="66675"/>
            </a:xfrm>
            <a:custGeom>
              <a:avLst/>
              <a:gdLst>
                <a:gd name="T0" fmla="*/ 0 w 40"/>
                <a:gd name="T1" fmla="*/ 0 h 42"/>
                <a:gd name="T2" fmla="*/ 30 w 40"/>
                <a:gd name="T3" fmla="*/ 42 h 42"/>
                <a:gd name="T4" fmla="*/ 32 w 40"/>
                <a:gd name="T5" fmla="*/ 42 h 42"/>
                <a:gd name="T6" fmla="*/ 40 w 40"/>
                <a:gd name="T7" fmla="*/ 24 h 42"/>
                <a:gd name="T8" fmla="*/ 32 w 40"/>
                <a:gd name="T9" fmla="*/ 18 h 42"/>
                <a:gd name="T10" fmla="*/ 0 w 40"/>
                <a:gd name="T11" fmla="*/ 0 h 42"/>
              </a:gdLst>
              <a:ahLst/>
              <a:cxnLst>
                <a:cxn ang="0">
                  <a:pos x="T0" y="T1"/>
                </a:cxn>
                <a:cxn ang="0">
                  <a:pos x="T2" y="T3"/>
                </a:cxn>
                <a:cxn ang="0">
                  <a:pos x="T4" y="T5"/>
                </a:cxn>
                <a:cxn ang="0">
                  <a:pos x="T6" y="T7"/>
                </a:cxn>
                <a:cxn ang="0">
                  <a:pos x="T8" y="T9"/>
                </a:cxn>
                <a:cxn ang="0">
                  <a:pos x="T10" y="T11"/>
                </a:cxn>
              </a:cxnLst>
              <a:rect l="0" t="0" r="r" b="b"/>
              <a:pathLst>
                <a:path w="40" h="42">
                  <a:moveTo>
                    <a:pt x="0" y="0"/>
                  </a:moveTo>
                  <a:lnTo>
                    <a:pt x="30" y="42"/>
                  </a:lnTo>
                  <a:lnTo>
                    <a:pt x="32" y="42"/>
                  </a:lnTo>
                  <a:lnTo>
                    <a:pt x="40" y="24"/>
                  </a:lnTo>
                  <a:lnTo>
                    <a:pt x="32"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91" name="Rectangle 257"/>
            <p:cNvSpPr>
              <a:spLocks noChangeArrowheads="1"/>
            </p:cNvSpPr>
            <p:nvPr userDrawn="1"/>
          </p:nvSpPr>
          <p:spPr bwMode="gray">
            <a:xfrm>
              <a:off x="10390188" y="4621213"/>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92" name="Rectangle 258"/>
            <p:cNvSpPr>
              <a:spLocks noChangeArrowheads="1"/>
            </p:cNvSpPr>
            <p:nvPr userDrawn="1"/>
          </p:nvSpPr>
          <p:spPr bwMode="gray">
            <a:xfrm>
              <a:off x="10390188" y="4746625"/>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93" name="Rectangle 259"/>
            <p:cNvSpPr>
              <a:spLocks noChangeArrowheads="1"/>
            </p:cNvSpPr>
            <p:nvPr userDrawn="1"/>
          </p:nvSpPr>
          <p:spPr bwMode="gray">
            <a:xfrm>
              <a:off x="10390188" y="4941888"/>
              <a:ext cx="42862"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94" name="Rectangle 260"/>
            <p:cNvSpPr>
              <a:spLocks noChangeArrowheads="1"/>
            </p:cNvSpPr>
            <p:nvPr userDrawn="1"/>
          </p:nvSpPr>
          <p:spPr bwMode="gray">
            <a:xfrm>
              <a:off x="10463213" y="4633913"/>
              <a:ext cx="47625"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95" name="Rectangle 261"/>
            <p:cNvSpPr>
              <a:spLocks noChangeArrowheads="1"/>
            </p:cNvSpPr>
            <p:nvPr userDrawn="1"/>
          </p:nvSpPr>
          <p:spPr bwMode="gray">
            <a:xfrm>
              <a:off x="11355388" y="4633913"/>
              <a:ext cx="42862"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96" name="Rectangle 262"/>
            <p:cNvSpPr>
              <a:spLocks noChangeArrowheads="1"/>
            </p:cNvSpPr>
            <p:nvPr userDrawn="1"/>
          </p:nvSpPr>
          <p:spPr bwMode="gray">
            <a:xfrm>
              <a:off x="11428413" y="4941888"/>
              <a:ext cx="47625"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97" name="Rectangle 263"/>
            <p:cNvSpPr>
              <a:spLocks noChangeArrowheads="1"/>
            </p:cNvSpPr>
            <p:nvPr userDrawn="1"/>
          </p:nvSpPr>
          <p:spPr bwMode="gray">
            <a:xfrm>
              <a:off x="10390188" y="4929188"/>
              <a:ext cx="1085850" cy="85725"/>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98" name="Rectangle 264"/>
            <p:cNvSpPr>
              <a:spLocks noChangeArrowheads="1"/>
            </p:cNvSpPr>
            <p:nvPr userDrawn="1"/>
          </p:nvSpPr>
          <p:spPr bwMode="gray">
            <a:xfrm>
              <a:off x="3646488" y="4621213"/>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199" name="Rectangle 265"/>
            <p:cNvSpPr>
              <a:spLocks noChangeArrowheads="1"/>
            </p:cNvSpPr>
            <p:nvPr userDrawn="1"/>
          </p:nvSpPr>
          <p:spPr bwMode="gray">
            <a:xfrm>
              <a:off x="3646488" y="4746625"/>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00" name="Rectangle 266"/>
            <p:cNvSpPr>
              <a:spLocks noChangeArrowheads="1"/>
            </p:cNvSpPr>
            <p:nvPr userDrawn="1"/>
          </p:nvSpPr>
          <p:spPr bwMode="gray">
            <a:xfrm>
              <a:off x="3646488" y="4941888"/>
              <a:ext cx="47625"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01" name="Rectangle 267"/>
            <p:cNvSpPr>
              <a:spLocks noChangeArrowheads="1"/>
            </p:cNvSpPr>
            <p:nvPr userDrawn="1"/>
          </p:nvSpPr>
          <p:spPr bwMode="gray">
            <a:xfrm>
              <a:off x="3724275" y="4633913"/>
              <a:ext cx="42862"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02" name="Rectangle 268"/>
            <p:cNvSpPr>
              <a:spLocks noChangeArrowheads="1"/>
            </p:cNvSpPr>
            <p:nvPr userDrawn="1"/>
          </p:nvSpPr>
          <p:spPr bwMode="gray">
            <a:xfrm>
              <a:off x="4611688" y="4633913"/>
              <a:ext cx="47625"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03" name="Rectangle 269"/>
            <p:cNvSpPr>
              <a:spLocks noChangeArrowheads="1"/>
            </p:cNvSpPr>
            <p:nvPr userDrawn="1"/>
          </p:nvSpPr>
          <p:spPr bwMode="gray">
            <a:xfrm>
              <a:off x="4689475" y="4941888"/>
              <a:ext cx="42862"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04" name="Rectangle 270"/>
            <p:cNvSpPr>
              <a:spLocks noChangeArrowheads="1"/>
            </p:cNvSpPr>
            <p:nvPr userDrawn="1"/>
          </p:nvSpPr>
          <p:spPr bwMode="gray">
            <a:xfrm>
              <a:off x="3646488" y="4929188"/>
              <a:ext cx="1085850" cy="85725"/>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05" name="Oval 271"/>
            <p:cNvSpPr>
              <a:spLocks noChangeArrowheads="1"/>
            </p:cNvSpPr>
            <p:nvPr userDrawn="1"/>
          </p:nvSpPr>
          <p:spPr bwMode="gray">
            <a:xfrm>
              <a:off x="10329863" y="4186238"/>
              <a:ext cx="100012"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06" name="Freeform 272"/>
            <p:cNvSpPr>
              <a:spLocks noEditPoints="1"/>
            </p:cNvSpPr>
            <p:nvPr userDrawn="1"/>
          </p:nvSpPr>
          <p:spPr bwMode="gray">
            <a:xfrm>
              <a:off x="10149660" y="3871912"/>
              <a:ext cx="298450" cy="1312862"/>
            </a:xfrm>
            <a:custGeom>
              <a:avLst/>
              <a:gdLst>
                <a:gd name="T0" fmla="*/ 9 w 89"/>
                <a:gd name="T1" fmla="*/ 29 h 417"/>
                <a:gd name="T2" fmla="*/ 67 w 89"/>
                <a:gd name="T3" fmla="*/ 29 h 417"/>
                <a:gd name="T4" fmla="*/ 56 w 89"/>
                <a:gd name="T5" fmla="*/ 53 h 417"/>
                <a:gd name="T6" fmla="*/ 38 w 89"/>
                <a:gd name="T7" fmla="*/ 12 h 417"/>
                <a:gd name="T8" fmla="*/ 86 w 89"/>
                <a:gd name="T9" fmla="*/ 106 h 417"/>
                <a:gd name="T10" fmla="*/ 84 w 89"/>
                <a:gd name="T11" fmla="*/ 103 h 417"/>
                <a:gd name="T12" fmla="*/ 72 w 89"/>
                <a:gd name="T13" fmla="*/ 79 h 417"/>
                <a:gd name="T14" fmla="*/ 77 w 89"/>
                <a:gd name="T15" fmla="*/ 77 h 417"/>
                <a:gd name="T16" fmla="*/ 72 w 89"/>
                <a:gd name="T17" fmla="*/ 74 h 417"/>
                <a:gd name="T18" fmla="*/ 68 w 89"/>
                <a:gd name="T19" fmla="*/ 57 h 417"/>
                <a:gd name="T20" fmla="*/ 50 w 89"/>
                <a:gd name="T21" fmla="*/ 61 h 417"/>
                <a:gd name="T22" fmla="*/ 48 w 89"/>
                <a:gd name="T23" fmla="*/ 74 h 417"/>
                <a:gd name="T24" fmla="*/ 48 w 89"/>
                <a:gd name="T25" fmla="*/ 79 h 417"/>
                <a:gd name="T26" fmla="*/ 50 w 89"/>
                <a:gd name="T27" fmla="*/ 84 h 417"/>
                <a:gd name="T28" fmla="*/ 39 w 89"/>
                <a:gd name="T29" fmla="*/ 106 h 417"/>
                <a:gd name="T30" fmla="*/ 34 w 89"/>
                <a:gd name="T31" fmla="*/ 108 h 417"/>
                <a:gd name="T32" fmla="*/ 86 w 89"/>
                <a:gd name="T33" fmla="*/ 111 h 417"/>
                <a:gd name="T34" fmla="*/ 86 w 89"/>
                <a:gd name="T35" fmla="*/ 106 h 417"/>
                <a:gd name="T36" fmla="*/ 26 w 89"/>
                <a:gd name="T37" fmla="*/ 164 h 417"/>
                <a:gd name="T38" fmla="*/ 20 w 89"/>
                <a:gd name="T39" fmla="*/ 152 h 417"/>
                <a:gd name="T40" fmla="*/ 9 w 89"/>
                <a:gd name="T41" fmla="*/ 33 h 417"/>
                <a:gd name="T42" fmla="*/ 3 w 89"/>
                <a:gd name="T43" fmla="*/ 162 h 417"/>
                <a:gd name="T44" fmla="*/ 1 w 89"/>
                <a:gd name="T45" fmla="*/ 164 h 417"/>
                <a:gd name="T46" fmla="*/ 0 w 89"/>
                <a:gd name="T47" fmla="*/ 165 h 417"/>
                <a:gd name="T48" fmla="*/ 1 w 89"/>
                <a:gd name="T49" fmla="*/ 166 h 417"/>
                <a:gd name="T50" fmla="*/ 2 w 89"/>
                <a:gd name="T51" fmla="*/ 168 h 417"/>
                <a:gd name="T52" fmla="*/ 9 w 89"/>
                <a:gd name="T53" fmla="*/ 347 h 417"/>
                <a:gd name="T54" fmla="*/ 0 w 89"/>
                <a:gd name="T55" fmla="*/ 417 h 417"/>
                <a:gd name="T56" fmla="*/ 20 w 89"/>
                <a:gd name="T57" fmla="*/ 417 h 417"/>
                <a:gd name="T58" fmla="*/ 29 w 89"/>
                <a:gd name="T59" fmla="*/ 347 h 417"/>
                <a:gd name="T60" fmla="*/ 20 w 89"/>
                <a:gd name="T61" fmla="*/ 177 h 417"/>
                <a:gd name="T62" fmla="*/ 26 w 89"/>
                <a:gd name="T63" fmla="*/ 166 h 417"/>
                <a:gd name="T64" fmla="*/ 29 w 89"/>
                <a:gd name="T65" fmla="*/ 165 h 417"/>
                <a:gd name="T66" fmla="*/ 29 w 89"/>
                <a:gd name="T67" fmla="*/ 1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417">
                  <a:moveTo>
                    <a:pt x="20" y="29"/>
                  </a:moveTo>
                  <a:cubicBezTo>
                    <a:pt x="9" y="29"/>
                    <a:pt x="9" y="29"/>
                    <a:pt x="9" y="29"/>
                  </a:cubicBezTo>
                  <a:cubicBezTo>
                    <a:pt x="9" y="13"/>
                    <a:pt x="22" y="0"/>
                    <a:pt x="38" y="0"/>
                  </a:cubicBezTo>
                  <a:cubicBezTo>
                    <a:pt x="54" y="0"/>
                    <a:pt x="67" y="13"/>
                    <a:pt x="67" y="29"/>
                  </a:cubicBezTo>
                  <a:cubicBezTo>
                    <a:pt x="67" y="53"/>
                    <a:pt x="67" y="53"/>
                    <a:pt x="67" y="53"/>
                  </a:cubicBezTo>
                  <a:cubicBezTo>
                    <a:pt x="56" y="53"/>
                    <a:pt x="56" y="53"/>
                    <a:pt x="56" y="53"/>
                  </a:cubicBezTo>
                  <a:cubicBezTo>
                    <a:pt x="56" y="29"/>
                    <a:pt x="56" y="29"/>
                    <a:pt x="56" y="29"/>
                  </a:cubicBezTo>
                  <a:cubicBezTo>
                    <a:pt x="56" y="20"/>
                    <a:pt x="48" y="12"/>
                    <a:pt x="38" y="12"/>
                  </a:cubicBezTo>
                  <a:cubicBezTo>
                    <a:pt x="28" y="12"/>
                    <a:pt x="20" y="20"/>
                    <a:pt x="20" y="29"/>
                  </a:cubicBezTo>
                  <a:close/>
                  <a:moveTo>
                    <a:pt x="86" y="106"/>
                  </a:moveTo>
                  <a:cubicBezTo>
                    <a:pt x="84" y="106"/>
                    <a:pt x="84" y="106"/>
                    <a:pt x="84" y="106"/>
                  </a:cubicBezTo>
                  <a:cubicBezTo>
                    <a:pt x="84" y="103"/>
                    <a:pt x="84" y="103"/>
                    <a:pt x="84" y="103"/>
                  </a:cubicBezTo>
                  <a:cubicBezTo>
                    <a:pt x="77" y="100"/>
                    <a:pt x="72" y="93"/>
                    <a:pt x="72" y="84"/>
                  </a:cubicBezTo>
                  <a:cubicBezTo>
                    <a:pt x="72" y="79"/>
                    <a:pt x="72" y="79"/>
                    <a:pt x="72" y="79"/>
                  </a:cubicBezTo>
                  <a:cubicBezTo>
                    <a:pt x="75" y="79"/>
                    <a:pt x="75" y="79"/>
                    <a:pt x="75" y="79"/>
                  </a:cubicBezTo>
                  <a:cubicBezTo>
                    <a:pt x="76" y="79"/>
                    <a:pt x="77" y="78"/>
                    <a:pt x="77" y="77"/>
                  </a:cubicBezTo>
                  <a:cubicBezTo>
                    <a:pt x="77" y="75"/>
                    <a:pt x="76" y="74"/>
                    <a:pt x="75" y="74"/>
                  </a:cubicBezTo>
                  <a:cubicBezTo>
                    <a:pt x="72" y="74"/>
                    <a:pt x="72" y="74"/>
                    <a:pt x="72" y="74"/>
                  </a:cubicBezTo>
                  <a:cubicBezTo>
                    <a:pt x="72" y="61"/>
                    <a:pt x="72" y="61"/>
                    <a:pt x="72" y="61"/>
                  </a:cubicBezTo>
                  <a:cubicBezTo>
                    <a:pt x="72" y="59"/>
                    <a:pt x="70" y="57"/>
                    <a:pt x="68" y="57"/>
                  </a:cubicBezTo>
                  <a:cubicBezTo>
                    <a:pt x="54" y="57"/>
                    <a:pt x="54" y="57"/>
                    <a:pt x="54" y="57"/>
                  </a:cubicBezTo>
                  <a:cubicBezTo>
                    <a:pt x="52" y="57"/>
                    <a:pt x="50" y="59"/>
                    <a:pt x="50" y="61"/>
                  </a:cubicBezTo>
                  <a:cubicBezTo>
                    <a:pt x="50" y="74"/>
                    <a:pt x="50" y="74"/>
                    <a:pt x="50" y="74"/>
                  </a:cubicBezTo>
                  <a:cubicBezTo>
                    <a:pt x="48" y="74"/>
                    <a:pt x="48" y="74"/>
                    <a:pt x="48" y="74"/>
                  </a:cubicBezTo>
                  <a:cubicBezTo>
                    <a:pt x="46" y="74"/>
                    <a:pt x="45" y="75"/>
                    <a:pt x="45" y="77"/>
                  </a:cubicBezTo>
                  <a:cubicBezTo>
                    <a:pt x="45" y="78"/>
                    <a:pt x="46" y="79"/>
                    <a:pt x="48" y="79"/>
                  </a:cubicBezTo>
                  <a:cubicBezTo>
                    <a:pt x="50" y="79"/>
                    <a:pt x="50" y="79"/>
                    <a:pt x="50" y="79"/>
                  </a:cubicBezTo>
                  <a:cubicBezTo>
                    <a:pt x="50" y="84"/>
                    <a:pt x="50" y="84"/>
                    <a:pt x="50" y="84"/>
                  </a:cubicBezTo>
                  <a:cubicBezTo>
                    <a:pt x="50" y="92"/>
                    <a:pt x="46" y="99"/>
                    <a:pt x="39" y="103"/>
                  </a:cubicBezTo>
                  <a:cubicBezTo>
                    <a:pt x="39" y="106"/>
                    <a:pt x="39" y="106"/>
                    <a:pt x="39" y="106"/>
                  </a:cubicBezTo>
                  <a:cubicBezTo>
                    <a:pt x="36" y="106"/>
                    <a:pt x="36" y="106"/>
                    <a:pt x="36" y="106"/>
                  </a:cubicBezTo>
                  <a:cubicBezTo>
                    <a:pt x="35" y="106"/>
                    <a:pt x="34" y="107"/>
                    <a:pt x="34" y="108"/>
                  </a:cubicBezTo>
                  <a:cubicBezTo>
                    <a:pt x="34" y="110"/>
                    <a:pt x="35" y="111"/>
                    <a:pt x="36" y="111"/>
                  </a:cubicBezTo>
                  <a:cubicBezTo>
                    <a:pt x="86" y="111"/>
                    <a:pt x="86" y="111"/>
                    <a:pt x="86" y="111"/>
                  </a:cubicBezTo>
                  <a:cubicBezTo>
                    <a:pt x="88" y="111"/>
                    <a:pt x="89" y="110"/>
                    <a:pt x="89" y="108"/>
                  </a:cubicBezTo>
                  <a:cubicBezTo>
                    <a:pt x="89" y="107"/>
                    <a:pt x="88" y="106"/>
                    <a:pt x="86" y="106"/>
                  </a:cubicBezTo>
                  <a:close/>
                  <a:moveTo>
                    <a:pt x="27" y="164"/>
                  </a:moveTo>
                  <a:cubicBezTo>
                    <a:pt x="26" y="164"/>
                    <a:pt x="26" y="164"/>
                    <a:pt x="26" y="164"/>
                  </a:cubicBezTo>
                  <a:cubicBezTo>
                    <a:pt x="26" y="162"/>
                    <a:pt x="26" y="162"/>
                    <a:pt x="26" y="162"/>
                  </a:cubicBezTo>
                  <a:cubicBezTo>
                    <a:pt x="22" y="160"/>
                    <a:pt x="20" y="157"/>
                    <a:pt x="20" y="152"/>
                  </a:cubicBezTo>
                  <a:cubicBezTo>
                    <a:pt x="20" y="33"/>
                    <a:pt x="20" y="33"/>
                    <a:pt x="20" y="33"/>
                  </a:cubicBezTo>
                  <a:cubicBezTo>
                    <a:pt x="9" y="33"/>
                    <a:pt x="9" y="33"/>
                    <a:pt x="9" y="33"/>
                  </a:cubicBezTo>
                  <a:cubicBezTo>
                    <a:pt x="9" y="153"/>
                    <a:pt x="9" y="153"/>
                    <a:pt x="9" y="153"/>
                  </a:cubicBezTo>
                  <a:cubicBezTo>
                    <a:pt x="8" y="157"/>
                    <a:pt x="6" y="160"/>
                    <a:pt x="3" y="162"/>
                  </a:cubicBezTo>
                  <a:cubicBezTo>
                    <a:pt x="3" y="164"/>
                    <a:pt x="3" y="164"/>
                    <a:pt x="3" y="164"/>
                  </a:cubicBezTo>
                  <a:cubicBezTo>
                    <a:pt x="1" y="164"/>
                    <a:pt x="1" y="164"/>
                    <a:pt x="1" y="164"/>
                  </a:cubicBezTo>
                  <a:cubicBezTo>
                    <a:pt x="0" y="164"/>
                    <a:pt x="0" y="164"/>
                    <a:pt x="0" y="165"/>
                  </a:cubicBezTo>
                  <a:cubicBezTo>
                    <a:pt x="0" y="165"/>
                    <a:pt x="0" y="165"/>
                    <a:pt x="0" y="165"/>
                  </a:cubicBezTo>
                  <a:cubicBezTo>
                    <a:pt x="0" y="165"/>
                    <a:pt x="0" y="165"/>
                    <a:pt x="0" y="165"/>
                  </a:cubicBezTo>
                  <a:cubicBezTo>
                    <a:pt x="0" y="166"/>
                    <a:pt x="0" y="166"/>
                    <a:pt x="1" y="166"/>
                  </a:cubicBezTo>
                  <a:cubicBezTo>
                    <a:pt x="2" y="166"/>
                    <a:pt x="2" y="166"/>
                    <a:pt x="2" y="166"/>
                  </a:cubicBezTo>
                  <a:cubicBezTo>
                    <a:pt x="2" y="168"/>
                    <a:pt x="2" y="168"/>
                    <a:pt x="2" y="168"/>
                  </a:cubicBezTo>
                  <a:cubicBezTo>
                    <a:pt x="6" y="169"/>
                    <a:pt x="8" y="173"/>
                    <a:pt x="9" y="177"/>
                  </a:cubicBezTo>
                  <a:cubicBezTo>
                    <a:pt x="9" y="347"/>
                    <a:pt x="9" y="347"/>
                    <a:pt x="9" y="347"/>
                  </a:cubicBezTo>
                  <a:cubicBezTo>
                    <a:pt x="0" y="347"/>
                    <a:pt x="0" y="347"/>
                    <a:pt x="0" y="347"/>
                  </a:cubicBezTo>
                  <a:cubicBezTo>
                    <a:pt x="0" y="417"/>
                    <a:pt x="0" y="417"/>
                    <a:pt x="0" y="417"/>
                  </a:cubicBezTo>
                  <a:cubicBezTo>
                    <a:pt x="9" y="417"/>
                    <a:pt x="9" y="417"/>
                    <a:pt x="9" y="417"/>
                  </a:cubicBezTo>
                  <a:cubicBezTo>
                    <a:pt x="20" y="417"/>
                    <a:pt x="20" y="417"/>
                    <a:pt x="20" y="417"/>
                  </a:cubicBezTo>
                  <a:cubicBezTo>
                    <a:pt x="29" y="417"/>
                    <a:pt x="29" y="417"/>
                    <a:pt x="29" y="417"/>
                  </a:cubicBezTo>
                  <a:cubicBezTo>
                    <a:pt x="29" y="347"/>
                    <a:pt x="29" y="347"/>
                    <a:pt x="29" y="347"/>
                  </a:cubicBezTo>
                  <a:cubicBezTo>
                    <a:pt x="20" y="347"/>
                    <a:pt x="20" y="347"/>
                    <a:pt x="20" y="347"/>
                  </a:cubicBezTo>
                  <a:cubicBezTo>
                    <a:pt x="20" y="177"/>
                    <a:pt x="20" y="177"/>
                    <a:pt x="20" y="177"/>
                  </a:cubicBezTo>
                  <a:cubicBezTo>
                    <a:pt x="20" y="173"/>
                    <a:pt x="22" y="170"/>
                    <a:pt x="26" y="168"/>
                  </a:cubicBezTo>
                  <a:cubicBezTo>
                    <a:pt x="26" y="166"/>
                    <a:pt x="26" y="166"/>
                    <a:pt x="26" y="166"/>
                  </a:cubicBezTo>
                  <a:cubicBezTo>
                    <a:pt x="27" y="166"/>
                    <a:pt x="27" y="166"/>
                    <a:pt x="27" y="166"/>
                  </a:cubicBezTo>
                  <a:cubicBezTo>
                    <a:pt x="28" y="166"/>
                    <a:pt x="29" y="166"/>
                    <a:pt x="29" y="165"/>
                  </a:cubicBezTo>
                  <a:cubicBezTo>
                    <a:pt x="29" y="165"/>
                    <a:pt x="29" y="165"/>
                    <a:pt x="29" y="165"/>
                  </a:cubicBezTo>
                  <a:cubicBezTo>
                    <a:pt x="29" y="165"/>
                    <a:pt x="29" y="165"/>
                    <a:pt x="29" y="165"/>
                  </a:cubicBezTo>
                  <a:cubicBezTo>
                    <a:pt x="29" y="164"/>
                    <a:pt x="28" y="164"/>
                    <a:pt x="27" y="164"/>
                  </a:cubicBezTo>
                  <a:close/>
                </a:path>
              </a:pathLst>
            </a:custGeom>
            <a:solidFill>
              <a:srgbClr val="33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07" name="Oval 273"/>
            <p:cNvSpPr>
              <a:spLocks noChangeArrowheads="1"/>
            </p:cNvSpPr>
            <p:nvPr userDrawn="1"/>
          </p:nvSpPr>
          <p:spPr bwMode="gray">
            <a:xfrm flipH="1">
              <a:off x="4837113" y="4186238"/>
              <a:ext cx="96837"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08" name="Freeform 274"/>
            <p:cNvSpPr>
              <a:spLocks noEditPoints="1"/>
            </p:cNvSpPr>
            <p:nvPr userDrawn="1"/>
          </p:nvSpPr>
          <p:spPr bwMode="gray">
            <a:xfrm flipH="1">
              <a:off x="4792662" y="3884613"/>
              <a:ext cx="298450" cy="1312862"/>
            </a:xfrm>
            <a:custGeom>
              <a:avLst/>
              <a:gdLst>
                <a:gd name="T0" fmla="*/ 9 w 89"/>
                <a:gd name="T1" fmla="*/ 29 h 417"/>
                <a:gd name="T2" fmla="*/ 67 w 89"/>
                <a:gd name="T3" fmla="*/ 29 h 417"/>
                <a:gd name="T4" fmla="*/ 56 w 89"/>
                <a:gd name="T5" fmla="*/ 53 h 417"/>
                <a:gd name="T6" fmla="*/ 38 w 89"/>
                <a:gd name="T7" fmla="*/ 12 h 417"/>
                <a:gd name="T8" fmla="*/ 87 w 89"/>
                <a:gd name="T9" fmla="*/ 106 h 417"/>
                <a:gd name="T10" fmla="*/ 85 w 89"/>
                <a:gd name="T11" fmla="*/ 103 h 417"/>
                <a:gd name="T12" fmla="*/ 73 w 89"/>
                <a:gd name="T13" fmla="*/ 79 h 417"/>
                <a:gd name="T14" fmla="*/ 78 w 89"/>
                <a:gd name="T15" fmla="*/ 77 h 417"/>
                <a:gd name="T16" fmla="*/ 73 w 89"/>
                <a:gd name="T17" fmla="*/ 74 h 417"/>
                <a:gd name="T18" fmla="*/ 69 w 89"/>
                <a:gd name="T19" fmla="*/ 57 h 417"/>
                <a:gd name="T20" fmla="*/ 51 w 89"/>
                <a:gd name="T21" fmla="*/ 61 h 417"/>
                <a:gd name="T22" fmla="*/ 48 w 89"/>
                <a:gd name="T23" fmla="*/ 74 h 417"/>
                <a:gd name="T24" fmla="*/ 48 w 89"/>
                <a:gd name="T25" fmla="*/ 79 h 417"/>
                <a:gd name="T26" fmla="*/ 51 w 89"/>
                <a:gd name="T27" fmla="*/ 84 h 417"/>
                <a:gd name="T28" fmla="*/ 40 w 89"/>
                <a:gd name="T29" fmla="*/ 106 h 417"/>
                <a:gd name="T30" fmla="*/ 34 w 89"/>
                <a:gd name="T31" fmla="*/ 108 h 417"/>
                <a:gd name="T32" fmla="*/ 87 w 89"/>
                <a:gd name="T33" fmla="*/ 111 h 417"/>
                <a:gd name="T34" fmla="*/ 87 w 89"/>
                <a:gd name="T35" fmla="*/ 106 h 417"/>
                <a:gd name="T36" fmla="*/ 27 w 89"/>
                <a:gd name="T37" fmla="*/ 164 h 417"/>
                <a:gd name="T38" fmla="*/ 21 w 89"/>
                <a:gd name="T39" fmla="*/ 152 h 417"/>
                <a:gd name="T40" fmla="*/ 9 w 89"/>
                <a:gd name="T41" fmla="*/ 33 h 417"/>
                <a:gd name="T42" fmla="*/ 3 w 89"/>
                <a:gd name="T43" fmla="*/ 162 h 417"/>
                <a:gd name="T44" fmla="*/ 2 w 89"/>
                <a:gd name="T45" fmla="*/ 164 h 417"/>
                <a:gd name="T46" fmla="*/ 1 w 89"/>
                <a:gd name="T47" fmla="*/ 165 h 417"/>
                <a:gd name="T48" fmla="*/ 2 w 89"/>
                <a:gd name="T49" fmla="*/ 166 h 417"/>
                <a:gd name="T50" fmla="*/ 3 w 89"/>
                <a:gd name="T51" fmla="*/ 168 h 417"/>
                <a:gd name="T52" fmla="*/ 9 w 89"/>
                <a:gd name="T53" fmla="*/ 347 h 417"/>
                <a:gd name="T54" fmla="*/ 0 w 89"/>
                <a:gd name="T55" fmla="*/ 417 h 417"/>
                <a:gd name="T56" fmla="*/ 21 w 89"/>
                <a:gd name="T57" fmla="*/ 417 h 417"/>
                <a:gd name="T58" fmla="*/ 29 w 89"/>
                <a:gd name="T59" fmla="*/ 347 h 417"/>
                <a:gd name="T60" fmla="*/ 21 w 89"/>
                <a:gd name="T61" fmla="*/ 177 h 417"/>
                <a:gd name="T62" fmla="*/ 27 w 89"/>
                <a:gd name="T63" fmla="*/ 166 h 417"/>
                <a:gd name="T64" fmla="*/ 29 w 89"/>
                <a:gd name="T65" fmla="*/ 165 h 417"/>
                <a:gd name="T66" fmla="*/ 29 w 89"/>
                <a:gd name="T67" fmla="*/ 1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417">
                  <a:moveTo>
                    <a:pt x="21" y="29"/>
                  </a:moveTo>
                  <a:cubicBezTo>
                    <a:pt x="9" y="29"/>
                    <a:pt x="9" y="29"/>
                    <a:pt x="9" y="29"/>
                  </a:cubicBezTo>
                  <a:cubicBezTo>
                    <a:pt x="9" y="13"/>
                    <a:pt x="22" y="0"/>
                    <a:pt x="38" y="0"/>
                  </a:cubicBezTo>
                  <a:cubicBezTo>
                    <a:pt x="54" y="0"/>
                    <a:pt x="67" y="13"/>
                    <a:pt x="67" y="29"/>
                  </a:cubicBezTo>
                  <a:cubicBezTo>
                    <a:pt x="67" y="53"/>
                    <a:pt x="67" y="53"/>
                    <a:pt x="67" y="53"/>
                  </a:cubicBezTo>
                  <a:cubicBezTo>
                    <a:pt x="56" y="53"/>
                    <a:pt x="56" y="53"/>
                    <a:pt x="56" y="53"/>
                  </a:cubicBezTo>
                  <a:cubicBezTo>
                    <a:pt x="56" y="29"/>
                    <a:pt x="56" y="29"/>
                    <a:pt x="56" y="29"/>
                  </a:cubicBezTo>
                  <a:cubicBezTo>
                    <a:pt x="56" y="20"/>
                    <a:pt x="48" y="12"/>
                    <a:pt x="38" y="12"/>
                  </a:cubicBezTo>
                  <a:cubicBezTo>
                    <a:pt x="29" y="12"/>
                    <a:pt x="21" y="20"/>
                    <a:pt x="21" y="29"/>
                  </a:cubicBezTo>
                  <a:close/>
                  <a:moveTo>
                    <a:pt x="87" y="106"/>
                  </a:moveTo>
                  <a:cubicBezTo>
                    <a:pt x="85" y="106"/>
                    <a:pt x="85" y="106"/>
                    <a:pt x="85" y="106"/>
                  </a:cubicBezTo>
                  <a:cubicBezTo>
                    <a:pt x="85" y="103"/>
                    <a:pt x="85" y="103"/>
                    <a:pt x="85" y="103"/>
                  </a:cubicBezTo>
                  <a:cubicBezTo>
                    <a:pt x="77" y="100"/>
                    <a:pt x="73" y="93"/>
                    <a:pt x="73" y="84"/>
                  </a:cubicBezTo>
                  <a:cubicBezTo>
                    <a:pt x="73" y="79"/>
                    <a:pt x="73" y="79"/>
                    <a:pt x="73" y="79"/>
                  </a:cubicBezTo>
                  <a:cubicBezTo>
                    <a:pt x="75" y="79"/>
                    <a:pt x="75" y="79"/>
                    <a:pt x="75" y="79"/>
                  </a:cubicBezTo>
                  <a:cubicBezTo>
                    <a:pt x="77" y="79"/>
                    <a:pt x="78" y="78"/>
                    <a:pt x="78" y="77"/>
                  </a:cubicBezTo>
                  <a:cubicBezTo>
                    <a:pt x="78" y="75"/>
                    <a:pt x="77" y="74"/>
                    <a:pt x="75" y="74"/>
                  </a:cubicBezTo>
                  <a:cubicBezTo>
                    <a:pt x="73" y="74"/>
                    <a:pt x="73" y="74"/>
                    <a:pt x="73" y="74"/>
                  </a:cubicBezTo>
                  <a:cubicBezTo>
                    <a:pt x="73" y="61"/>
                    <a:pt x="73" y="61"/>
                    <a:pt x="73" y="61"/>
                  </a:cubicBezTo>
                  <a:cubicBezTo>
                    <a:pt x="73" y="59"/>
                    <a:pt x="71" y="57"/>
                    <a:pt x="69" y="57"/>
                  </a:cubicBezTo>
                  <a:cubicBezTo>
                    <a:pt x="55" y="57"/>
                    <a:pt x="55" y="57"/>
                    <a:pt x="55" y="57"/>
                  </a:cubicBezTo>
                  <a:cubicBezTo>
                    <a:pt x="53" y="57"/>
                    <a:pt x="51" y="59"/>
                    <a:pt x="51" y="61"/>
                  </a:cubicBezTo>
                  <a:cubicBezTo>
                    <a:pt x="51" y="74"/>
                    <a:pt x="51" y="74"/>
                    <a:pt x="51" y="74"/>
                  </a:cubicBezTo>
                  <a:cubicBezTo>
                    <a:pt x="48" y="74"/>
                    <a:pt x="48" y="74"/>
                    <a:pt x="48" y="74"/>
                  </a:cubicBezTo>
                  <a:cubicBezTo>
                    <a:pt x="47" y="74"/>
                    <a:pt x="46" y="75"/>
                    <a:pt x="46" y="77"/>
                  </a:cubicBezTo>
                  <a:cubicBezTo>
                    <a:pt x="46" y="78"/>
                    <a:pt x="47" y="79"/>
                    <a:pt x="48" y="79"/>
                  </a:cubicBezTo>
                  <a:cubicBezTo>
                    <a:pt x="51" y="79"/>
                    <a:pt x="51" y="79"/>
                    <a:pt x="51" y="79"/>
                  </a:cubicBezTo>
                  <a:cubicBezTo>
                    <a:pt x="51" y="84"/>
                    <a:pt x="51" y="84"/>
                    <a:pt x="51" y="84"/>
                  </a:cubicBezTo>
                  <a:cubicBezTo>
                    <a:pt x="51" y="92"/>
                    <a:pt x="46" y="99"/>
                    <a:pt x="40" y="103"/>
                  </a:cubicBezTo>
                  <a:cubicBezTo>
                    <a:pt x="40" y="106"/>
                    <a:pt x="40" y="106"/>
                    <a:pt x="40" y="106"/>
                  </a:cubicBezTo>
                  <a:cubicBezTo>
                    <a:pt x="37" y="106"/>
                    <a:pt x="37" y="106"/>
                    <a:pt x="37" y="106"/>
                  </a:cubicBezTo>
                  <a:cubicBezTo>
                    <a:pt x="35" y="106"/>
                    <a:pt x="34" y="107"/>
                    <a:pt x="34" y="108"/>
                  </a:cubicBezTo>
                  <a:cubicBezTo>
                    <a:pt x="34" y="110"/>
                    <a:pt x="35" y="111"/>
                    <a:pt x="37" y="111"/>
                  </a:cubicBezTo>
                  <a:cubicBezTo>
                    <a:pt x="87" y="111"/>
                    <a:pt x="87" y="111"/>
                    <a:pt x="87" y="111"/>
                  </a:cubicBezTo>
                  <a:cubicBezTo>
                    <a:pt x="88" y="111"/>
                    <a:pt x="89" y="110"/>
                    <a:pt x="89" y="108"/>
                  </a:cubicBezTo>
                  <a:cubicBezTo>
                    <a:pt x="89" y="107"/>
                    <a:pt x="88" y="106"/>
                    <a:pt x="87" y="106"/>
                  </a:cubicBezTo>
                  <a:close/>
                  <a:moveTo>
                    <a:pt x="28" y="164"/>
                  </a:moveTo>
                  <a:cubicBezTo>
                    <a:pt x="27" y="164"/>
                    <a:pt x="27" y="164"/>
                    <a:pt x="27" y="164"/>
                  </a:cubicBezTo>
                  <a:cubicBezTo>
                    <a:pt x="27" y="162"/>
                    <a:pt x="27" y="162"/>
                    <a:pt x="27" y="162"/>
                  </a:cubicBezTo>
                  <a:cubicBezTo>
                    <a:pt x="23" y="160"/>
                    <a:pt x="21" y="157"/>
                    <a:pt x="21" y="152"/>
                  </a:cubicBezTo>
                  <a:cubicBezTo>
                    <a:pt x="21" y="33"/>
                    <a:pt x="21" y="33"/>
                    <a:pt x="21" y="33"/>
                  </a:cubicBezTo>
                  <a:cubicBezTo>
                    <a:pt x="9" y="33"/>
                    <a:pt x="9" y="33"/>
                    <a:pt x="9" y="33"/>
                  </a:cubicBezTo>
                  <a:cubicBezTo>
                    <a:pt x="9" y="153"/>
                    <a:pt x="9" y="153"/>
                    <a:pt x="9" y="153"/>
                  </a:cubicBezTo>
                  <a:cubicBezTo>
                    <a:pt x="9" y="157"/>
                    <a:pt x="7" y="160"/>
                    <a:pt x="3" y="162"/>
                  </a:cubicBezTo>
                  <a:cubicBezTo>
                    <a:pt x="3" y="164"/>
                    <a:pt x="3" y="164"/>
                    <a:pt x="3" y="164"/>
                  </a:cubicBezTo>
                  <a:cubicBezTo>
                    <a:pt x="2" y="164"/>
                    <a:pt x="2" y="164"/>
                    <a:pt x="2" y="164"/>
                  </a:cubicBezTo>
                  <a:cubicBezTo>
                    <a:pt x="1" y="164"/>
                    <a:pt x="0" y="164"/>
                    <a:pt x="0" y="165"/>
                  </a:cubicBezTo>
                  <a:cubicBezTo>
                    <a:pt x="1" y="165"/>
                    <a:pt x="1" y="165"/>
                    <a:pt x="1" y="165"/>
                  </a:cubicBezTo>
                  <a:cubicBezTo>
                    <a:pt x="0" y="165"/>
                    <a:pt x="0" y="165"/>
                    <a:pt x="0" y="165"/>
                  </a:cubicBezTo>
                  <a:cubicBezTo>
                    <a:pt x="0" y="166"/>
                    <a:pt x="1" y="166"/>
                    <a:pt x="2" y="166"/>
                  </a:cubicBezTo>
                  <a:cubicBezTo>
                    <a:pt x="3" y="166"/>
                    <a:pt x="3" y="166"/>
                    <a:pt x="3" y="166"/>
                  </a:cubicBezTo>
                  <a:cubicBezTo>
                    <a:pt x="3" y="168"/>
                    <a:pt x="3" y="168"/>
                    <a:pt x="3" y="168"/>
                  </a:cubicBezTo>
                  <a:cubicBezTo>
                    <a:pt x="7" y="169"/>
                    <a:pt x="9" y="173"/>
                    <a:pt x="9" y="177"/>
                  </a:cubicBezTo>
                  <a:cubicBezTo>
                    <a:pt x="9" y="347"/>
                    <a:pt x="9" y="347"/>
                    <a:pt x="9" y="347"/>
                  </a:cubicBezTo>
                  <a:cubicBezTo>
                    <a:pt x="0" y="347"/>
                    <a:pt x="0" y="347"/>
                    <a:pt x="0" y="347"/>
                  </a:cubicBezTo>
                  <a:cubicBezTo>
                    <a:pt x="0" y="417"/>
                    <a:pt x="0" y="417"/>
                    <a:pt x="0" y="417"/>
                  </a:cubicBezTo>
                  <a:cubicBezTo>
                    <a:pt x="9" y="417"/>
                    <a:pt x="9" y="417"/>
                    <a:pt x="9" y="417"/>
                  </a:cubicBezTo>
                  <a:cubicBezTo>
                    <a:pt x="21" y="417"/>
                    <a:pt x="21" y="417"/>
                    <a:pt x="21" y="417"/>
                  </a:cubicBezTo>
                  <a:cubicBezTo>
                    <a:pt x="29" y="417"/>
                    <a:pt x="29" y="417"/>
                    <a:pt x="29" y="417"/>
                  </a:cubicBezTo>
                  <a:cubicBezTo>
                    <a:pt x="29" y="347"/>
                    <a:pt x="29" y="347"/>
                    <a:pt x="29" y="347"/>
                  </a:cubicBezTo>
                  <a:cubicBezTo>
                    <a:pt x="21" y="347"/>
                    <a:pt x="21" y="347"/>
                    <a:pt x="21" y="347"/>
                  </a:cubicBezTo>
                  <a:cubicBezTo>
                    <a:pt x="21" y="177"/>
                    <a:pt x="21" y="177"/>
                    <a:pt x="21" y="177"/>
                  </a:cubicBezTo>
                  <a:cubicBezTo>
                    <a:pt x="21" y="173"/>
                    <a:pt x="23" y="170"/>
                    <a:pt x="27" y="168"/>
                  </a:cubicBezTo>
                  <a:cubicBezTo>
                    <a:pt x="27" y="166"/>
                    <a:pt x="27" y="166"/>
                    <a:pt x="27" y="166"/>
                  </a:cubicBezTo>
                  <a:cubicBezTo>
                    <a:pt x="28" y="166"/>
                    <a:pt x="28" y="166"/>
                    <a:pt x="28" y="166"/>
                  </a:cubicBezTo>
                  <a:cubicBezTo>
                    <a:pt x="29" y="166"/>
                    <a:pt x="29" y="166"/>
                    <a:pt x="29" y="165"/>
                  </a:cubicBezTo>
                  <a:cubicBezTo>
                    <a:pt x="29" y="165"/>
                    <a:pt x="29" y="165"/>
                    <a:pt x="29" y="165"/>
                  </a:cubicBezTo>
                  <a:cubicBezTo>
                    <a:pt x="29" y="165"/>
                    <a:pt x="29" y="165"/>
                    <a:pt x="29" y="165"/>
                  </a:cubicBezTo>
                  <a:cubicBezTo>
                    <a:pt x="29" y="164"/>
                    <a:pt x="29" y="164"/>
                    <a:pt x="28" y="164"/>
                  </a:cubicBezTo>
                  <a:close/>
                </a:path>
              </a:pathLst>
            </a:custGeom>
            <a:solidFill>
              <a:srgbClr val="33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09" name="Freeform 275"/>
            <p:cNvSpPr>
              <a:spLocks/>
            </p:cNvSpPr>
            <p:nvPr userDrawn="1"/>
          </p:nvSpPr>
          <p:spPr bwMode="gray">
            <a:xfrm>
              <a:off x="5119600" y="4970463"/>
              <a:ext cx="265112" cy="217487"/>
            </a:xfrm>
            <a:custGeom>
              <a:avLst/>
              <a:gdLst>
                <a:gd name="T0" fmla="*/ 79 w 79"/>
                <a:gd name="T1" fmla="*/ 69 h 69"/>
                <a:gd name="T2" fmla="*/ 79 w 79"/>
                <a:gd name="T3" fmla="*/ 38 h 69"/>
                <a:gd name="T4" fmla="*/ 41 w 79"/>
                <a:gd name="T5" fmla="*/ 0 h 69"/>
                <a:gd name="T6" fmla="*/ 38 w 79"/>
                <a:gd name="T7" fmla="*/ 0 h 69"/>
                <a:gd name="T8" fmla="*/ 0 w 79"/>
                <a:gd name="T9" fmla="*/ 38 h 69"/>
                <a:gd name="T10" fmla="*/ 0 w 79"/>
                <a:gd name="T11" fmla="*/ 69 h 69"/>
                <a:gd name="T12" fmla="*/ 79 w 79"/>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79" h="69">
                  <a:moveTo>
                    <a:pt x="79" y="69"/>
                  </a:moveTo>
                  <a:cubicBezTo>
                    <a:pt x="79" y="38"/>
                    <a:pt x="79" y="38"/>
                    <a:pt x="79" y="38"/>
                  </a:cubicBezTo>
                  <a:cubicBezTo>
                    <a:pt x="79" y="17"/>
                    <a:pt x="62" y="0"/>
                    <a:pt x="41" y="0"/>
                  </a:cubicBezTo>
                  <a:cubicBezTo>
                    <a:pt x="38" y="0"/>
                    <a:pt x="38" y="0"/>
                    <a:pt x="38" y="0"/>
                  </a:cubicBezTo>
                  <a:cubicBezTo>
                    <a:pt x="17" y="0"/>
                    <a:pt x="0" y="17"/>
                    <a:pt x="0" y="38"/>
                  </a:cubicBezTo>
                  <a:cubicBezTo>
                    <a:pt x="0" y="69"/>
                    <a:pt x="0" y="69"/>
                    <a:pt x="0" y="69"/>
                  </a:cubicBezTo>
                  <a:lnTo>
                    <a:pt x="79" y="69"/>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10" name="Freeform 276"/>
            <p:cNvSpPr>
              <a:spLocks/>
            </p:cNvSpPr>
            <p:nvPr userDrawn="1"/>
          </p:nvSpPr>
          <p:spPr bwMode="gray">
            <a:xfrm>
              <a:off x="5252950" y="5062538"/>
              <a:ext cx="261937" cy="125412"/>
            </a:xfrm>
            <a:custGeom>
              <a:avLst/>
              <a:gdLst>
                <a:gd name="T0" fmla="*/ 78 w 78"/>
                <a:gd name="T1" fmla="*/ 40 h 40"/>
                <a:gd name="T2" fmla="*/ 78 w 78"/>
                <a:gd name="T3" fmla="*/ 38 h 40"/>
                <a:gd name="T4" fmla="*/ 40 w 78"/>
                <a:gd name="T5" fmla="*/ 0 h 40"/>
                <a:gd name="T6" fmla="*/ 38 w 78"/>
                <a:gd name="T7" fmla="*/ 0 h 40"/>
                <a:gd name="T8" fmla="*/ 0 w 78"/>
                <a:gd name="T9" fmla="*/ 38 h 40"/>
                <a:gd name="T10" fmla="*/ 0 w 78"/>
                <a:gd name="T11" fmla="*/ 40 h 40"/>
                <a:gd name="T12" fmla="*/ 78 w 7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78" h="40">
                  <a:moveTo>
                    <a:pt x="78" y="40"/>
                  </a:moveTo>
                  <a:cubicBezTo>
                    <a:pt x="78" y="38"/>
                    <a:pt x="78" y="38"/>
                    <a:pt x="78" y="38"/>
                  </a:cubicBezTo>
                  <a:cubicBezTo>
                    <a:pt x="78" y="17"/>
                    <a:pt x="61" y="0"/>
                    <a:pt x="40" y="0"/>
                  </a:cubicBezTo>
                  <a:cubicBezTo>
                    <a:pt x="38" y="0"/>
                    <a:pt x="38" y="0"/>
                    <a:pt x="38" y="0"/>
                  </a:cubicBezTo>
                  <a:cubicBezTo>
                    <a:pt x="17" y="0"/>
                    <a:pt x="0" y="17"/>
                    <a:pt x="0" y="38"/>
                  </a:cubicBezTo>
                  <a:cubicBezTo>
                    <a:pt x="0" y="40"/>
                    <a:pt x="0" y="40"/>
                    <a:pt x="0" y="40"/>
                  </a:cubicBezTo>
                  <a:lnTo>
                    <a:pt x="78"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11" name="Freeform 277"/>
            <p:cNvSpPr>
              <a:spLocks/>
            </p:cNvSpPr>
            <p:nvPr userDrawn="1"/>
          </p:nvSpPr>
          <p:spPr bwMode="gray">
            <a:xfrm>
              <a:off x="4762500" y="5118100"/>
              <a:ext cx="144462" cy="69850"/>
            </a:xfrm>
            <a:custGeom>
              <a:avLst/>
              <a:gdLst>
                <a:gd name="T0" fmla="*/ 43 w 43"/>
                <a:gd name="T1" fmla="*/ 22 h 22"/>
                <a:gd name="T2" fmla="*/ 43 w 43"/>
                <a:gd name="T3" fmla="*/ 21 h 22"/>
                <a:gd name="T4" fmla="*/ 22 w 43"/>
                <a:gd name="T5" fmla="*/ 0 h 22"/>
                <a:gd name="T6" fmla="*/ 21 w 43"/>
                <a:gd name="T7" fmla="*/ 0 h 22"/>
                <a:gd name="T8" fmla="*/ 0 w 43"/>
                <a:gd name="T9" fmla="*/ 21 h 22"/>
                <a:gd name="T10" fmla="*/ 0 w 43"/>
                <a:gd name="T11" fmla="*/ 22 h 22"/>
                <a:gd name="T12" fmla="*/ 43 w 4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3" h="22">
                  <a:moveTo>
                    <a:pt x="43" y="22"/>
                  </a:moveTo>
                  <a:cubicBezTo>
                    <a:pt x="43" y="21"/>
                    <a:pt x="43" y="21"/>
                    <a:pt x="43" y="21"/>
                  </a:cubicBezTo>
                  <a:cubicBezTo>
                    <a:pt x="43" y="9"/>
                    <a:pt x="34" y="0"/>
                    <a:pt x="22" y="0"/>
                  </a:cubicBezTo>
                  <a:cubicBezTo>
                    <a:pt x="21" y="0"/>
                    <a:pt x="21" y="0"/>
                    <a:pt x="21" y="0"/>
                  </a:cubicBezTo>
                  <a:cubicBezTo>
                    <a:pt x="9" y="0"/>
                    <a:pt x="0" y="9"/>
                    <a:pt x="0" y="21"/>
                  </a:cubicBezTo>
                  <a:cubicBezTo>
                    <a:pt x="0" y="22"/>
                    <a:pt x="0" y="22"/>
                    <a:pt x="0" y="22"/>
                  </a:cubicBezTo>
                  <a:lnTo>
                    <a:pt x="43" y="2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12" name="Freeform 278"/>
            <p:cNvSpPr>
              <a:spLocks/>
            </p:cNvSpPr>
            <p:nvPr userDrawn="1"/>
          </p:nvSpPr>
          <p:spPr bwMode="gray">
            <a:xfrm>
              <a:off x="4471988" y="4589463"/>
              <a:ext cx="79375" cy="15875"/>
            </a:xfrm>
            <a:custGeom>
              <a:avLst/>
              <a:gdLst>
                <a:gd name="T0" fmla="*/ 0 w 24"/>
                <a:gd name="T1" fmla="*/ 0 h 5"/>
                <a:gd name="T2" fmla="*/ 14 w 24"/>
                <a:gd name="T3" fmla="*/ 5 h 5"/>
                <a:gd name="T4" fmla="*/ 24 w 24"/>
                <a:gd name="T5" fmla="*/ 3 h 5"/>
                <a:gd name="T6" fmla="*/ 18 w 24"/>
                <a:gd name="T7" fmla="*/ 0 h 5"/>
                <a:gd name="T8" fmla="*/ 0 w 24"/>
                <a:gd name="T9" fmla="*/ 0 h 5"/>
              </a:gdLst>
              <a:ahLst/>
              <a:cxnLst>
                <a:cxn ang="0">
                  <a:pos x="T0" y="T1"/>
                </a:cxn>
                <a:cxn ang="0">
                  <a:pos x="T2" y="T3"/>
                </a:cxn>
                <a:cxn ang="0">
                  <a:pos x="T4" y="T5"/>
                </a:cxn>
                <a:cxn ang="0">
                  <a:pos x="T6" y="T7"/>
                </a:cxn>
                <a:cxn ang="0">
                  <a:pos x="T8" y="T9"/>
                </a:cxn>
              </a:cxnLst>
              <a:rect l="0" t="0" r="r" b="b"/>
              <a:pathLst>
                <a:path w="24" h="5">
                  <a:moveTo>
                    <a:pt x="0" y="0"/>
                  </a:moveTo>
                  <a:cubicBezTo>
                    <a:pt x="4" y="3"/>
                    <a:pt x="9" y="5"/>
                    <a:pt x="14" y="5"/>
                  </a:cubicBezTo>
                  <a:cubicBezTo>
                    <a:pt x="18" y="5"/>
                    <a:pt x="21" y="4"/>
                    <a:pt x="24" y="3"/>
                  </a:cubicBezTo>
                  <a:cubicBezTo>
                    <a:pt x="18" y="1"/>
                    <a:pt x="18" y="0"/>
                    <a:pt x="18" y="0"/>
                  </a:cubicBezTo>
                  <a:lnTo>
                    <a:pt x="0"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13" name="Freeform 279"/>
            <p:cNvSpPr>
              <a:spLocks/>
            </p:cNvSpPr>
            <p:nvPr userDrawn="1"/>
          </p:nvSpPr>
          <p:spPr bwMode="gray">
            <a:xfrm>
              <a:off x="4581525" y="4592638"/>
              <a:ext cx="26987" cy="25400"/>
            </a:xfrm>
            <a:custGeom>
              <a:avLst/>
              <a:gdLst>
                <a:gd name="T0" fmla="*/ 0 w 17"/>
                <a:gd name="T1" fmla="*/ 2 h 16"/>
                <a:gd name="T2" fmla="*/ 15 w 17"/>
                <a:gd name="T3" fmla="*/ 16 h 16"/>
                <a:gd name="T4" fmla="*/ 17 w 17"/>
                <a:gd name="T5" fmla="*/ 16 h 16"/>
                <a:gd name="T6" fmla="*/ 17 w 17"/>
                <a:gd name="T7" fmla="*/ 14 h 16"/>
                <a:gd name="T8" fmla="*/ 3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3" y="0"/>
                  </a:lnTo>
                  <a:lnTo>
                    <a:pt x="0" y="0"/>
                  </a:lnTo>
                  <a:lnTo>
                    <a:pt x="0" y="2"/>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14" name="Freeform 280"/>
            <p:cNvSpPr>
              <a:spLocks/>
            </p:cNvSpPr>
            <p:nvPr userDrawn="1"/>
          </p:nvSpPr>
          <p:spPr bwMode="gray">
            <a:xfrm>
              <a:off x="4581525" y="4592638"/>
              <a:ext cx="26987" cy="25400"/>
            </a:xfrm>
            <a:custGeom>
              <a:avLst/>
              <a:gdLst>
                <a:gd name="T0" fmla="*/ 0 w 17"/>
                <a:gd name="T1" fmla="*/ 2 h 16"/>
                <a:gd name="T2" fmla="*/ 15 w 17"/>
                <a:gd name="T3" fmla="*/ 16 h 16"/>
                <a:gd name="T4" fmla="*/ 17 w 17"/>
                <a:gd name="T5" fmla="*/ 16 h 16"/>
                <a:gd name="T6" fmla="*/ 17 w 17"/>
                <a:gd name="T7" fmla="*/ 14 h 16"/>
                <a:gd name="T8" fmla="*/ 3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3"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15" name="Freeform 281"/>
            <p:cNvSpPr>
              <a:spLocks/>
            </p:cNvSpPr>
            <p:nvPr userDrawn="1"/>
          </p:nvSpPr>
          <p:spPr bwMode="gray">
            <a:xfrm>
              <a:off x="4595813" y="4592638"/>
              <a:ext cx="26987" cy="25400"/>
            </a:xfrm>
            <a:custGeom>
              <a:avLst/>
              <a:gdLst>
                <a:gd name="T0" fmla="*/ 0 w 17"/>
                <a:gd name="T1" fmla="*/ 2 h 16"/>
                <a:gd name="T2" fmla="*/ 15 w 17"/>
                <a:gd name="T3" fmla="*/ 16 h 16"/>
                <a:gd name="T4" fmla="*/ 17 w 17"/>
                <a:gd name="T5" fmla="*/ 16 h 16"/>
                <a:gd name="T6" fmla="*/ 17 w 17"/>
                <a:gd name="T7" fmla="*/ 14 h 16"/>
                <a:gd name="T8" fmla="*/ 2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2" y="0"/>
                  </a:lnTo>
                  <a:lnTo>
                    <a:pt x="0" y="0"/>
                  </a:lnTo>
                  <a:lnTo>
                    <a:pt x="0" y="2"/>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16" name="Freeform 282"/>
            <p:cNvSpPr>
              <a:spLocks/>
            </p:cNvSpPr>
            <p:nvPr userDrawn="1"/>
          </p:nvSpPr>
          <p:spPr bwMode="gray">
            <a:xfrm>
              <a:off x="4595813" y="4592638"/>
              <a:ext cx="26987" cy="25400"/>
            </a:xfrm>
            <a:custGeom>
              <a:avLst/>
              <a:gdLst>
                <a:gd name="T0" fmla="*/ 0 w 17"/>
                <a:gd name="T1" fmla="*/ 2 h 16"/>
                <a:gd name="T2" fmla="*/ 15 w 17"/>
                <a:gd name="T3" fmla="*/ 16 h 16"/>
                <a:gd name="T4" fmla="*/ 17 w 17"/>
                <a:gd name="T5" fmla="*/ 16 h 16"/>
                <a:gd name="T6" fmla="*/ 17 w 17"/>
                <a:gd name="T7" fmla="*/ 14 h 16"/>
                <a:gd name="T8" fmla="*/ 2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17" name="Freeform 283"/>
            <p:cNvSpPr>
              <a:spLocks/>
            </p:cNvSpPr>
            <p:nvPr userDrawn="1"/>
          </p:nvSpPr>
          <p:spPr bwMode="gray">
            <a:xfrm>
              <a:off x="4595813" y="4614863"/>
              <a:ext cx="23812" cy="6350"/>
            </a:xfrm>
            <a:custGeom>
              <a:avLst/>
              <a:gdLst>
                <a:gd name="T0" fmla="*/ 1 w 7"/>
                <a:gd name="T1" fmla="*/ 2 h 2"/>
                <a:gd name="T2" fmla="*/ 4 w 7"/>
                <a:gd name="T3" fmla="*/ 1 h 2"/>
                <a:gd name="T4" fmla="*/ 6 w 7"/>
                <a:gd name="T5" fmla="*/ 2 h 2"/>
                <a:gd name="T6" fmla="*/ 7 w 7"/>
                <a:gd name="T7" fmla="*/ 2 h 2"/>
                <a:gd name="T8" fmla="*/ 7 w 7"/>
                <a:gd name="T9" fmla="*/ 2 h 2"/>
                <a:gd name="T10" fmla="*/ 4 w 7"/>
                <a:gd name="T11" fmla="*/ 0 h 2"/>
                <a:gd name="T12" fmla="*/ 0 w 7"/>
                <a:gd name="T13" fmla="*/ 2 h 2"/>
                <a:gd name="T14" fmla="*/ 0 w 7"/>
                <a:gd name="T15" fmla="*/ 2 h 2"/>
                <a:gd name="T16" fmla="*/ 1 w 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
                  <a:moveTo>
                    <a:pt x="1" y="2"/>
                  </a:moveTo>
                  <a:cubicBezTo>
                    <a:pt x="2" y="2"/>
                    <a:pt x="3" y="1"/>
                    <a:pt x="4" y="1"/>
                  </a:cubicBezTo>
                  <a:cubicBezTo>
                    <a:pt x="5" y="1"/>
                    <a:pt x="6" y="2"/>
                    <a:pt x="6" y="2"/>
                  </a:cubicBezTo>
                  <a:cubicBezTo>
                    <a:pt x="7" y="2"/>
                    <a:pt x="7" y="2"/>
                    <a:pt x="7" y="2"/>
                  </a:cubicBezTo>
                  <a:cubicBezTo>
                    <a:pt x="7" y="2"/>
                    <a:pt x="7" y="2"/>
                    <a:pt x="7" y="2"/>
                  </a:cubicBezTo>
                  <a:cubicBezTo>
                    <a:pt x="6" y="1"/>
                    <a:pt x="5" y="0"/>
                    <a:pt x="4" y="0"/>
                  </a:cubicBezTo>
                  <a:cubicBezTo>
                    <a:pt x="3" y="0"/>
                    <a:pt x="1" y="1"/>
                    <a:pt x="0" y="2"/>
                  </a:cubicBezTo>
                  <a:cubicBezTo>
                    <a:pt x="0" y="2"/>
                    <a:pt x="0" y="2"/>
                    <a:pt x="0" y="2"/>
                  </a:cubicBezTo>
                  <a:cubicBezTo>
                    <a:pt x="1" y="2"/>
                    <a:pt x="1" y="2"/>
                    <a:pt x="1" y="2"/>
                  </a:cubicBez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18" name="Freeform 284"/>
            <p:cNvSpPr>
              <a:spLocks/>
            </p:cNvSpPr>
            <p:nvPr userDrawn="1"/>
          </p:nvSpPr>
          <p:spPr bwMode="gray">
            <a:xfrm>
              <a:off x="4608513" y="4614863"/>
              <a:ext cx="23812" cy="6350"/>
            </a:xfrm>
            <a:custGeom>
              <a:avLst/>
              <a:gdLst>
                <a:gd name="T0" fmla="*/ 1 w 7"/>
                <a:gd name="T1" fmla="*/ 2 h 2"/>
                <a:gd name="T2" fmla="*/ 4 w 7"/>
                <a:gd name="T3" fmla="*/ 1 h 2"/>
                <a:gd name="T4" fmla="*/ 6 w 7"/>
                <a:gd name="T5" fmla="*/ 2 h 2"/>
                <a:gd name="T6" fmla="*/ 7 w 7"/>
                <a:gd name="T7" fmla="*/ 2 h 2"/>
                <a:gd name="T8" fmla="*/ 7 w 7"/>
                <a:gd name="T9" fmla="*/ 2 h 2"/>
                <a:gd name="T10" fmla="*/ 4 w 7"/>
                <a:gd name="T11" fmla="*/ 0 h 2"/>
                <a:gd name="T12" fmla="*/ 0 w 7"/>
                <a:gd name="T13" fmla="*/ 2 h 2"/>
                <a:gd name="T14" fmla="*/ 0 w 7"/>
                <a:gd name="T15" fmla="*/ 2 h 2"/>
                <a:gd name="T16" fmla="*/ 1 w 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
                  <a:moveTo>
                    <a:pt x="1" y="2"/>
                  </a:moveTo>
                  <a:cubicBezTo>
                    <a:pt x="2" y="2"/>
                    <a:pt x="3" y="1"/>
                    <a:pt x="4" y="1"/>
                  </a:cubicBezTo>
                  <a:cubicBezTo>
                    <a:pt x="5" y="1"/>
                    <a:pt x="5" y="2"/>
                    <a:pt x="6" y="2"/>
                  </a:cubicBezTo>
                  <a:cubicBezTo>
                    <a:pt x="7" y="2"/>
                    <a:pt x="7" y="2"/>
                    <a:pt x="7" y="2"/>
                  </a:cubicBezTo>
                  <a:cubicBezTo>
                    <a:pt x="7" y="2"/>
                    <a:pt x="7" y="2"/>
                    <a:pt x="7" y="2"/>
                  </a:cubicBezTo>
                  <a:cubicBezTo>
                    <a:pt x="6" y="1"/>
                    <a:pt x="5" y="0"/>
                    <a:pt x="4" y="0"/>
                  </a:cubicBezTo>
                  <a:cubicBezTo>
                    <a:pt x="2" y="0"/>
                    <a:pt x="1" y="1"/>
                    <a:pt x="0" y="2"/>
                  </a:cubicBezTo>
                  <a:cubicBezTo>
                    <a:pt x="0" y="2"/>
                    <a:pt x="0" y="2"/>
                    <a:pt x="0" y="2"/>
                  </a:cubicBezTo>
                  <a:cubicBezTo>
                    <a:pt x="1" y="2"/>
                    <a:pt x="1" y="2"/>
                    <a:pt x="1" y="2"/>
                  </a:cubicBez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19" name="Freeform 285"/>
            <p:cNvSpPr>
              <a:spLocks/>
            </p:cNvSpPr>
            <p:nvPr userDrawn="1"/>
          </p:nvSpPr>
          <p:spPr bwMode="gray">
            <a:xfrm>
              <a:off x="4532313" y="4483100"/>
              <a:ext cx="120650" cy="115887"/>
            </a:xfrm>
            <a:custGeom>
              <a:avLst/>
              <a:gdLst>
                <a:gd name="T0" fmla="*/ 22 w 36"/>
                <a:gd name="T1" fmla="*/ 0 h 37"/>
                <a:gd name="T2" fmla="*/ 22 w 36"/>
                <a:gd name="T3" fmla="*/ 2 h 37"/>
                <a:gd name="T4" fmla="*/ 21 w 36"/>
                <a:gd name="T5" fmla="*/ 2 h 37"/>
                <a:gd name="T6" fmla="*/ 22 w 36"/>
                <a:gd name="T7" fmla="*/ 5 h 37"/>
                <a:gd name="T8" fmla="*/ 22 w 36"/>
                <a:gd name="T9" fmla="*/ 10 h 37"/>
                <a:gd name="T10" fmla="*/ 22 w 36"/>
                <a:gd name="T11" fmla="*/ 10 h 37"/>
                <a:gd name="T12" fmla="*/ 23 w 36"/>
                <a:gd name="T13" fmla="*/ 10 h 37"/>
                <a:gd name="T14" fmla="*/ 21 w 36"/>
                <a:gd name="T15" fmla="*/ 32 h 37"/>
                <a:gd name="T16" fmla="*/ 9 w 36"/>
                <a:gd name="T17" fmla="*/ 36 h 37"/>
                <a:gd name="T18" fmla="*/ 0 w 36"/>
                <a:gd name="T19" fmla="*/ 34 h 37"/>
                <a:gd name="T20" fmla="*/ 2 w 36"/>
                <a:gd name="T21" fmla="*/ 37 h 37"/>
                <a:gd name="T22" fmla="*/ 15 w 36"/>
                <a:gd name="T23" fmla="*/ 37 h 37"/>
                <a:gd name="T24" fmla="*/ 28 w 36"/>
                <a:gd name="T25" fmla="*/ 24 h 37"/>
                <a:gd name="T26" fmla="*/ 28 w 36"/>
                <a:gd name="T27" fmla="*/ 15 h 37"/>
                <a:gd name="T28" fmla="*/ 32 w 36"/>
                <a:gd name="T29" fmla="*/ 12 h 37"/>
                <a:gd name="T30" fmla="*/ 36 w 36"/>
                <a:gd name="T31" fmla="*/ 10 h 37"/>
                <a:gd name="T32" fmla="*/ 22 w 36"/>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7">
                  <a:moveTo>
                    <a:pt x="22" y="0"/>
                  </a:moveTo>
                  <a:cubicBezTo>
                    <a:pt x="22" y="2"/>
                    <a:pt x="22" y="2"/>
                    <a:pt x="22" y="2"/>
                  </a:cubicBezTo>
                  <a:cubicBezTo>
                    <a:pt x="21" y="2"/>
                    <a:pt x="21" y="2"/>
                    <a:pt x="21" y="2"/>
                  </a:cubicBezTo>
                  <a:cubicBezTo>
                    <a:pt x="22" y="5"/>
                    <a:pt x="22" y="5"/>
                    <a:pt x="22" y="5"/>
                  </a:cubicBezTo>
                  <a:cubicBezTo>
                    <a:pt x="22" y="10"/>
                    <a:pt x="22" y="10"/>
                    <a:pt x="22" y="10"/>
                  </a:cubicBezTo>
                  <a:cubicBezTo>
                    <a:pt x="22" y="10"/>
                    <a:pt x="22" y="10"/>
                    <a:pt x="22" y="10"/>
                  </a:cubicBezTo>
                  <a:cubicBezTo>
                    <a:pt x="23" y="10"/>
                    <a:pt x="23" y="10"/>
                    <a:pt x="23" y="10"/>
                  </a:cubicBezTo>
                  <a:cubicBezTo>
                    <a:pt x="27" y="17"/>
                    <a:pt x="26" y="26"/>
                    <a:pt x="21" y="32"/>
                  </a:cubicBezTo>
                  <a:cubicBezTo>
                    <a:pt x="18" y="35"/>
                    <a:pt x="13" y="36"/>
                    <a:pt x="9" y="36"/>
                  </a:cubicBezTo>
                  <a:cubicBezTo>
                    <a:pt x="6" y="36"/>
                    <a:pt x="3" y="36"/>
                    <a:pt x="0" y="34"/>
                  </a:cubicBezTo>
                  <a:cubicBezTo>
                    <a:pt x="2" y="37"/>
                    <a:pt x="2" y="37"/>
                    <a:pt x="2" y="37"/>
                  </a:cubicBezTo>
                  <a:cubicBezTo>
                    <a:pt x="15" y="37"/>
                    <a:pt x="15" y="37"/>
                    <a:pt x="15" y="37"/>
                  </a:cubicBezTo>
                  <a:cubicBezTo>
                    <a:pt x="22" y="37"/>
                    <a:pt x="28" y="31"/>
                    <a:pt x="28" y="24"/>
                  </a:cubicBezTo>
                  <a:cubicBezTo>
                    <a:pt x="28" y="15"/>
                    <a:pt x="28" y="15"/>
                    <a:pt x="28" y="15"/>
                  </a:cubicBezTo>
                  <a:cubicBezTo>
                    <a:pt x="30" y="15"/>
                    <a:pt x="31" y="14"/>
                    <a:pt x="32" y="12"/>
                  </a:cubicBezTo>
                  <a:cubicBezTo>
                    <a:pt x="36" y="10"/>
                    <a:pt x="36" y="10"/>
                    <a:pt x="36" y="10"/>
                  </a:cubicBezTo>
                  <a:lnTo>
                    <a:pt x="22"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20" name="Freeform 286"/>
            <p:cNvSpPr>
              <a:spLocks/>
            </p:cNvSpPr>
            <p:nvPr userDrawn="1"/>
          </p:nvSpPr>
          <p:spPr bwMode="gray">
            <a:xfrm>
              <a:off x="4532313" y="4518025"/>
              <a:ext cx="87312" cy="77787"/>
            </a:xfrm>
            <a:custGeom>
              <a:avLst/>
              <a:gdLst>
                <a:gd name="T0" fmla="*/ 9 w 26"/>
                <a:gd name="T1" fmla="*/ 25 h 25"/>
                <a:gd name="T2" fmla="*/ 20 w 26"/>
                <a:gd name="T3" fmla="*/ 20 h 25"/>
                <a:gd name="T4" fmla="*/ 22 w 26"/>
                <a:gd name="T5" fmla="*/ 0 h 25"/>
                <a:gd name="T6" fmla="*/ 0 w 26"/>
                <a:gd name="T7" fmla="*/ 22 h 25"/>
                <a:gd name="T8" fmla="*/ 9 w 26"/>
                <a:gd name="T9" fmla="*/ 25 h 25"/>
              </a:gdLst>
              <a:ahLst/>
              <a:cxnLst>
                <a:cxn ang="0">
                  <a:pos x="T0" y="T1"/>
                </a:cxn>
                <a:cxn ang="0">
                  <a:pos x="T2" y="T3"/>
                </a:cxn>
                <a:cxn ang="0">
                  <a:pos x="T4" y="T5"/>
                </a:cxn>
                <a:cxn ang="0">
                  <a:pos x="T6" y="T7"/>
                </a:cxn>
                <a:cxn ang="0">
                  <a:pos x="T8" y="T9"/>
                </a:cxn>
              </a:cxnLst>
              <a:rect l="0" t="0" r="r" b="b"/>
              <a:pathLst>
                <a:path w="26" h="25">
                  <a:moveTo>
                    <a:pt x="9" y="25"/>
                  </a:moveTo>
                  <a:cubicBezTo>
                    <a:pt x="13" y="25"/>
                    <a:pt x="17" y="23"/>
                    <a:pt x="20" y="20"/>
                  </a:cubicBezTo>
                  <a:cubicBezTo>
                    <a:pt x="26" y="15"/>
                    <a:pt x="26" y="6"/>
                    <a:pt x="22" y="0"/>
                  </a:cubicBezTo>
                  <a:cubicBezTo>
                    <a:pt x="0" y="22"/>
                    <a:pt x="0" y="22"/>
                    <a:pt x="0" y="22"/>
                  </a:cubicBezTo>
                  <a:cubicBezTo>
                    <a:pt x="3" y="24"/>
                    <a:pt x="6" y="25"/>
                    <a:pt x="9" y="25"/>
                  </a:cubicBez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21" name="Oval 287"/>
            <p:cNvSpPr>
              <a:spLocks noChangeArrowheads="1"/>
            </p:cNvSpPr>
            <p:nvPr userDrawn="1"/>
          </p:nvSpPr>
          <p:spPr bwMode="gray">
            <a:xfrm>
              <a:off x="4625975" y="4511675"/>
              <a:ext cx="6350" cy="6350"/>
            </a:xfrm>
            <a:prstGeom prst="ellipse">
              <a:avLst/>
            </a:pr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22" name="Freeform 288"/>
            <p:cNvSpPr>
              <a:spLocks/>
            </p:cNvSpPr>
            <p:nvPr userDrawn="1"/>
          </p:nvSpPr>
          <p:spPr bwMode="gray">
            <a:xfrm>
              <a:off x="4595813" y="4592638"/>
              <a:ext cx="9525" cy="9525"/>
            </a:xfrm>
            <a:custGeom>
              <a:avLst/>
              <a:gdLst>
                <a:gd name="T0" fmla="*/ 6 w 6"/>
                <a:gd name="T1" fmla="*/ 0 h 6"/>
                <a:gd name="T2" fmla="*/ 6 w 6"/>
                <a:gd name="T3" fmla="*/ 6 h 6"/>
                <a:gd name="T4" fmla="*/ 0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0"/>
                  </a:lnTo>
                  <a:lnTo>
                    <a:pt x="6"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sp>
          <p:nvSpPr>
            <p:cNvPr id="223" name="Freeform 289"/>
            <p:cNvSpPr>
              <a:spLocks/>
            </p:cNvSpPr>
            <p:nvPr userDrawn="1"/>
          </p:nvSpPr>
          <p:spPr bwMode="gray">
            <a:xfrm>
              <a:off x="4581525" y="4592638"/>
              <a:ext cx="11112" cy="12700"/>
            </a:xfrm>
            <a:custGeom>
              <a:avLst/>
              <a:gdLst>
                <a:gd name="T0" fmla="*/ 7 w 7"/>
                <a:gd name="T1" fmla="*/ 0 h 8"/>
                <a:gd name="T2" fmla="*/ 7 w 7"/>
                <a:gd name="T3" fmla="*/ 8 h 8"/>
                <a:gd name="T4" fmla="*/ 0 w 7"/>
                <a:gd name="T5" fmla="*/ 2 h 8"/>
                <a:gd name="T6" fmla="*/ 7 w 7"/>
                <a:gd name="T7" fmla="*/ 0 h 8"/>
              </a:gdLst>
              <a:ahLst/>
              <a:cxnLst>
                <a:cxn ang="0">
                  <a:pos x="T0" y="T1"/>
                </a:cxn>
                <a:cxn ang="0">
                  <a:pos x="T2" y="T3"/>
                </a:cxn>
                <a:cxn ang="0">
                  <a:pos x="T4" y="T5"/>
                </a:cxn>
                <a:cxn ang="0">
                  <a:pos x="T6" y="T7"/>
                </a:cxn>
              </a:cxnLst>
              <a:rect l="0" t="0" r="r" b="b"/>
              <a:pathLst>
                <a:path w="7" h="8">
                  <a:moveTo>
                    <a:pt x="7" y="0"/>
                  </a:moveTo>
                  <a:lnTo>
                    <a:pt x="7" y="8"/>
                  </a:lnTo>
                  <a:lnTo>
                    <a:pt x="0" y="2"/>
                  </a:lnTo>
                  <a:lnTo>
                    <a:pt x="7"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563">
                <a:defRPr/>
              </a:pPr>
              <a:endParaRPr lang="en-US">
                <a:solidFill>
                  <a:srgbClr val="505050"/>
                </a:solidFill>
                <a:latin typeface="游ゴシック"/>
                <a:ea typeface="游ゴシック"/>
              </a:endParaRPr>
            </a:p>
          </p:txBody>
        </p:sp>
      </p:grpSp>
      <p:pic>
        <p:nvPicPr>
          <p:cNvPr id="224" name="Picture 223"/>
          <p:cNvPicPr>
            <a:picLocks noChangeAspect="1"/>
          </p:cNvPicPr>
          <p:nvPr userDrawn="1"/>
        </p:nvPicPr>
        <p:blipFill>
          <a:blip r:embed="rId3"/>
          <a:stretch>
            <a:fillRect/>
          </a:stretch>
        </p:blipFill>
        <p:spPr>
          <a:xfrm>
            <a:off x="0" y="5502742"/>
            <a:ext cx="12214832" cy="1379567"/>
          </a:xfrm>
          <a:prstGeom prst="rect">
            <a:avLst/>
          </a:prstGeom>
        </p:spPr>
      </p:pic>
      <p:pic>
        <p:nvPicPr>
          <p:cNvPr id="225" name="Man with laptop"/>
          <p:cNvPicPr>
            <a:picLocks noChangeAspect="1"/>
          </p:cNvPicPr>
          <p:nvPr userDrawn="1"/>
        </p:nvPicPr>
        <p:blipFill>
          <a:blip r:embed="rId4"/>
          <a:stretch>
            <a:fillRect/>
          </a:stretch>
        </p:blipFill>
        <p:spPr>
          <a:xfrm>
            <a:off x="8439361" y="3179677"/>
            <a:ext cx="1472596" cy="2814171"/>
          </a:xfrm>
          <a:prstGeom prst="rect">
            <a:avLst/>
          </a:prstGeom>
        </p:spPr>
      </p:pic>
      <p:pic>
        <p:nvPicPr>
          <p:cNvPr id="226" name="Girl with tablet and basketball"/>
          <p:cNvPicPr>
            <a:picLocks noChangeAspect="1"/>
          </p:cNvPicPr>
          <p:nvPr userDrawn="1"/>
        </p:nvPicPr>
        <p:blipFill>
          <a:blip r:embed="rId5"/>
          <a:stretch>
            <a:fillRect/>
          </a:stretch>
        </p:blipFill>
        <p:spPr>
          <a:xfrm>
            <a:off x="10421281" y="3944779"/>
            <a:ext cx="1250792" cy="2166421"/>
          </a:xfrm>
          <a:prstGeom prst="rect">
            <a:avLst/>
          </a:prstGeom>
        </p:spPr>
      </p:pic>
      <p:pic>
        <p:nvPicPr>
          <p:cNvPr id="227" name="Woman with phone"/>
          <p:cNvPicPr>
            <a:picLocks noChangeAspect="1"/>
          </p:cNvPicPr>
          <p:nvPr userDrawn="1"/>
        </p:nvPicPr>
        <p:blipFill>
          <a:blip r:embed="rId6"/>
          <a:stretch>
            <a:fillRect/>
          </a:stretch>
        </p:blipFill>
        <p:spPr>
          <a:xfrm>
            <a:off x="7209227" y="3407019"/>
            <a:ext cx="1113887" cy="2634743"/>
          </a:xfrm>
          <a:prstGeom prst="rect">
            <a:avLst/>
          </a:prstGeom>
        </p:spPr>
      </p:pic>
      <p:sp>
        <p:nvSpPr>
          <p:cNvPr id="2" name="Rectangle 1"/>
          <p:cNvSpPr/>
          <p:nvPr userDrawn="1"/>
        </p:nvSpPr>
        <p:spPr bwMode="auto">
          <a:xfrm>
            <a:off x="265998" y="1187644"/>
            <a:ext cx="6276514" cy="3586208"/>
          </a:xfrm>
          <a:prstGeom prst="rect">
            <a:avLst/>
          </a:prstGeom>
          <a:solidFill>
            <a:schemeClr val="accent1">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14" tIns="143294" rIns="179114" bIns="143294" numCol="1" spcCol="0" rtlCol="0" fromWordArt="0" anchor="t" anchorCtr="0" forceAA="0" compatLnSpc="1">
            <a:prstTxWarp prst="textNoShape">
              <a:avLst/>
            </a:prstTxWarp>
            <a:noAutofit/>
          </a:bodyPr>
          <a:lstStyle/>
          <a:p>
            <a:pPr algn="ctr" defTabSz="913299" fontAlgn="base">
              <a:lnSpc>
                <a:spcPct val="90000"/>
              </a:lnSpc>
              <a:spcBef>
                <a:spcPct val="0"/>
              </a:spcBef>
              <a:spcAft>
                <a:spcPct val="0"/>
              </a:spcAft>
              <a:defRPr/>
            </a:pPr>
            <a:r>
              <a:rPr lang="en-US" sz="2400" dirty="0" smtClean="0">
                <a:gradFill>
                  <a:gsLst>
                    <a:gs pos="0">
                      <a:srgbClr val="FFFFFF"/>
                    </a:gs>
                    <a:gs pos="100000">
                      <a:srgbClr val="FFFFFF"/>
                    </a:gs>
                  </a:gsLst>
                  <a:lin ang="5400000" scaled="0"/>
                </a:gradFill>
                <a:latin typeface="游ゴシック"/>
                <a:ea typeface="Segoe UI" pitchFamily="34" charset="0"/>
                <a:cs typeface="Segoe UI" pitchFamily="34" charset="0"/>
              </a:rPr>
              <a:t>    </a:t>
            </a:r>
          </a:p>
        </p:txBody>
      </p:sp>
      <p:sp>
        <p:nvSpPr>
          <p:cNvPr id="9" name="Title 1"/>
          <p:cNvSpPr>
            <a:spLocks noGrp="1"/>
          </p:cNvSpPr>
          <p:nvPr userDrawn="1">
            <p:ph type="title" hasCustomPrompt="1"/>
          </p:nvPr>
        </p:nvSpPr>
        <p:spPr bwMode="auto">
          <a:xfrm>
            <a:off x="269233" y="1187644"/>
            <a:ext cx="6274896" cy="1793104"/>
          </a:xfrm>
          <a:noFill/>
        </p:spPr>
        <p:txBody>
          <a:bodyPr lIns="143294" tIns="89556" rIns="143294" bIns="89556" anchor="t" anchorCtr="0"/>
          <a:lstStyle>
            <a:lvl1pPr>
              <a:defRPr sz="5300" spc="-99" baseline="0">
                <a:gradFill>
                  <a:gsLst>
                    <a:gs pos="76768">
                      <a:srgbClr val="FFFFFF"/>
                    </a:gs>
                    <a:gs pos="53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userDrawn="1">
            <p:ph type="body" sz="quarter" idx="14" hasCustomPrompt="1"/>
          </p:nvPr>
        </p:nvSpPr>
        <p:spPr bwMode="auto">
          <a:xfrm>
            <a:off x="267613" y="2980728"/>
            <a:ext cx="6274896" cy="1793104"/>
          </a:xfrm>
        </p:spPr>
        <p:txBody>
          <a:bodyPr tIns="107479" bIns="107479">
            <a:noAutofit/>
          </a:bodyPr>
          <a:lstStyle>
            <a:lvl1pPr marL="0" indent="0">
              <a:spcBef>
                <a:spcPts val="0"/>
              </a:spcBef>
              <a:buNone/>
              <a:defRPr sz="3100">
                <a:gradFill>
                  <a:gsLst>
                    <a:gs pos="76768">
                      <a:srgbClr val="FFFFFF"/>
                    </a:gs>
                    <a:gs pos="53000">
                      <a:srgbClr val="FFFFFF"/>
                    </a:gs>
                  </a:gsLst>
                  <a:lin ang="5400000" scaled="0"/>
                </a:gradFill>
              </a:defRPr>
            </a:lvl1pPr>
          </a:lstStyle>
          <a:p>
            <a:pPr lvl="0"/>
            <a:r>
              <a:rPr lang="en-US" dirty="0" smtClean="0"/>
              <a:t>Speaker Name</a:t>
            </a:r>
          </a:p>
        </p:txBody>
      </p:sp>
      <p:pic>
        <p:nvPicPr>
          <p:cNvPr id="228" name="Picture 22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79195" y="3948895"/>
            <a:ext cx="2023641" cy="2375471"/>
          </a:xfrm>
          <a:prstGeom prst="rect">
            <a:avLst/>
          </a:prstGeom>
        </p:spPr>
      </p:pic>
      <p:pic>
        <p:nvPicPr>
          <p:cNvPr id="229" name="Picture 228"/>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bwMode="invGray">
          <a:xfrm>
            <a:off x="448472" y="6001381"/>
            <a:ext cx="1792382" cy="386208"/>
          </a:xfrm>
          <a:prstGeom prst="rect">
            <a:avLst/>
          </a:prstGeom>
        </p:spPr>
      </p:pic>
    </p:spTree>
    <p:extLst>
      <p:ext uri="{BB962C8B-B14F-4D97-AF65-F5344CB8AC3E}">
        <p14:creationId xmlns:p14="http://schemas.microsoft.com/office/powerpoint/2010/main" val="359067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039" y="3877276"/>
            <a:ext cx="6271784" cy="1794661"/>
          </a:xfrm>
          <a:noFill/>
        </p:spPr>
        <p:txBody>
          <a:bodyPr lIns="143294" tIns="107479" rIns="143294" bIns="107479">
            <a:noAutofit/>
          </a:bodyPr>
          <a:lstStyle>
            <a:lvl1pPr marL="0" indent="0">
              <a:spcBef>
                <a:spcPts val="0"/>
              </a:spcBef>
              <a:buNone/>
              <a:defRPr sz="31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234" y="2075843"/>
            <a:ext cx="8065659" cy="1801436"/>
          </a:xfrm>
          <a:noFill/>
        </p:spPr>
        <p:txBody>
          <a:bodyPr lIns="143294" tIns="89556" rIns="143294" bIns="89556" anchor="t" anchorCtr="0"/>
          <a:lstStyle>
            <a:lvl1pPr>
              <a:defRPr sz="5300" spc="-99"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48472" y="6003481"/>
            <a:ext cx="1792382" cy="384107"/>
          </a:xfrm>
          <a:prstGeom prst="rect">
            <a:avLst/>
          </a:prstGeom>
        </p:spPr>
      </p:pic>
    </p:spTree>
    <p:extLst>
      <p:ext uri="{BB962C8B-B14F-4D97-AF65-F5344CB8AC3E}">
        <p14:creationId xmlns:p14="http://schemas.microsoft.com/office/powerpoint/2010/main" val="200117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80"/>
            <a:ext cx="11650488" cy="2046349"/>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3899" indent="0">
              <a:buNone/>
              <a:defRPr/>
            </a:lvl3pPr>
            <a:lvl4pPr marL="447798" indent="0">
              <a:buNone/>
              <a:defRPr/>
            </a:lvl4pPr>
            <a:lvl5pPr marL="671697"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65629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80"/>
            <a:ext cx="11650488" cy="2046349"/>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3899" indent="0">
              <a:buNone/>
              <a:defRPr/>
            </a:lvl3pPr>
            <a:lvl4pPr marL="447798" indent="0">
              <a:buNone/>
              <a:defRPr/>
            </a:lvl4pPr>
            <a:lvl5pPr marL="671697"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5412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9"/>
            <a:ext cx="11650488" cy="2058660"/>
          </a:xfrm>
        </p:spPr>
        <p:txBody>
          <a:bodyPr>
            <a:spAutoFit/>
          </a:bodyPr>
          <a:lstStyle>
            <a:lvl1pPr>
              <a:defRPr sz="3500">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34909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9"/>
            <a:ext cx="11650488" cy="2058660"/>
          </a:xfrm>
        </p:spPr>
        <p:txBody>
          <a:bodyPr>
            <a:spAutoFit/>
          </a:bodyPr>
          <a:lstStyle>
            <a:lvl1pPr>
              <a:defRPr sz="3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88143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92" y="1189176"/>
            <a:ext cx="5377147" cy="2455125"/>
          </a:xfrm>
        </p:spPr>
        <p:txBody>
          <a:bodyPr wrap="square">
            <a:spAutoFit/>
          </a:bodyPr>
          <a:lstStyle>
            <a:lvl1pPr marL="0" indent="0">
              <a:spcBef>
                <a:spcPts val="1200"/>
              </a:spcBef>
              <a:buClr>
                <a:schemeClr val="tx1"/>
              </a:buClr>
              <a:buFont typeface="Wingdings" pitchFamily="2" charset="2"/>
              <a:buNone/>
              <a:defRPr sz="3500">
                <a:gradFill>
                  <a:gsLst>
                    <a:gs pos="1250">
                      <a:schemeClr val="tx2"/>
                    </a:gs>
                    <a:gs pos="99000">
                      <a:schemeClr val="tx2"/>
                    </a:gs>
                  </a:gsLst>
                  <a:lin ang="5400000" scaled="0"/>
                </a:gradFill>
              </a:defRPr>
            </a:lvl1pPr>
            <a:lvl2pPr marL="0" indent="0">
              <a:buNone/>
              <a:defRPr sz="2000"/>
            </a:lvl2pPr>
            <a:lvl3pPr marL="227010" indent="0">
              <a:buNone/>
              <a:tabLst/>
              <a:defRPr sz="2000"/>
            </a:lvl3pPr>
            <a:lvl4pPr marL="450909" indent="0">
              <a:buNone/>
              <a:defRPr/>
            </a:lvl4pPr>
            <a:lvl5pPr marL="671697"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30" y="1189176"/>
            <a:ext cx="5377147" cy="2455125"/>
          </a:xfrm>
        </p:spPr>
        <p:txBody>
          <a:bodyPr wrap="square">
            <a:spAutoFit/>
          </a:bodyPr>
          <a:lstStyle>
            <a:lvl1pPr marL="0" indent="0">
              <a:spcBef>
                <a:spcPts val="1200"/>
              </a:spcBef>
              <a:buClr>
                <a:schemeClr val="tx1"/>
              </a:buClr>
              <a:buFont typeface="Wingdings" pitchFamily="2" charset="2"/>
              <a:buNone/>
              <a:defRPr sz="3500">
                <a:gradFill>
                  <a:gsLst>
                    <a:gs pos="1250">
                      <a:schemeClr val="tx2"/>
                    </a:gs>
                    <a:gs pos="99000">
                      <a:schemeClr val="tx2"/>
                    </a:gs>
                  </a:gsLst>
                  <a:lin ang="5400000" scaled="0"/>
                </a:gradFill>
              </a:defRPr>
            </a:lvl1pPr>
            <a:lvl2pPr marL="0" indent="0">
              <a:buNone/>
              <a:defRPr sz="2000"/>
            </a:lvl2pPr>
            <a:lvl3pPr marL="227010" indent="0">
              <a:buNone/>
              <a:tabLst/>
              <a:defRPr sz="2000"/>
            </a:lvl3pPr>
            <a:lvl4pPr marL="450909" indent="0">
              <a:buNone/>
              <a:defRPr/>
            </a:lvl4pPr>
            <a:lvl5pPr marL="671697"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54633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92" y="1189176"/>
            <a:ext cx="5377147" cy="2455125"/>
          </a:xfrm>
        </p:spPr>
        <p:txBody>
          <a:bodyPr wrap="square">
            <a:spAutoFit/>
          </a:bodyPr>
          <a:lstStyle>
            <a:lvl1pPr marL="0" indent="0">
              <a:spcBef>
                <a:spcPts val="1200"/>
              </a:spcBef>
              <a:buClr>
                <a:schemeClr val="tx1"/>
              </a:buClr>
              <a:buFont typeface="Wingdings" pitchFamily="2" charset="2"/>
              <a:buNone/>
              <a:defRPr sz="3500"/>
            </a:lvl1pPr>
            <a:lvl2pPr marL="0" indent="0">
              <a:buNone/>
              <a:defRPr sz="2000"/>
            </a:lvl2pPr>
            <a:lvl3pPr marL="227010" indent="0">
              <a:buNone/>
              <a:tabLst/>
              <a:defRPr sz="2000"/>
            </a:lvl3pPr>
            <a:lvl4pPr marL="450909" indent="0">
              <a:buNone/>
              <a:defRPr/>
            </a:lvl4pPr>
            <a:lvl5pPr marL="671697"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2530" y="1189176"/>
            <a:ext cx="5377147" cy="2455125"/>
          </a:xfrm>
        </p:spPr>
        <p:txBody>
          <a:bodyPr wrap="square">
            <a:spAutoFit/>
          </a:bodyPr>
          <a:lstStyle>
            <a:lvl1pPr marL="0" indent="0">
              <a:spcBef>
                <a:spcPts val="1200"/>
              </a:spcBef>
              <a:buClr>
                <a:schemeClr val="tx1"/>
              </a:buClr>
              <a:buFont typeface="Wingdings" pitchFamily="2" charset="2"/>
              <a:buNone/>
              <a:defRPr sz="3500"/>
            </a:lvl1pPr>
            <a:lvl2pPr marL="0" indent="0">
              <a:buNone/>
              <a:defRPr sz="2000"/>
            </a:lvl2pPr>
            <a:lvl3pPr marL="227010" indent="0">
              <a:buNone/>
              <a:tabLst/>
              <a:defRPr sz="2000"/>
            </a:lvl3pPr>
            <a:lvl4pPr marL="450909" indent="0">
              <a:buNone/>
              <a:defRPr/>
            </a:lvl4pPr>
            <a:lvl5pPr marL="671697"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912382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92" y="1189179"/>
            <a:ext cx="5377147" cy="2412036"/>
          </a:xfrm>
        </p:spPr>
        <p:txBody>
          <a:bodyPr wrap="square">
            <a:spAutoFit/>
          </a:bodyPr>
          <a:lstStyle>
            <a:lvl1pPr marL="281427" indent="-281427">
              <a:spcBef>
                <a:spcPts val="1200"/>
              </a:spcBef>
              <a:buClr>
                <a:schemeClr val="tx2"/>
              </a:buClr>
              <a:buFont typeface="Arial" pitchFamily="34" charset="0"/>
              <a:buChar char="•"/>
              <a:defRPr sz="3100">
                <a:gradFill>
                  <a:gsLst>
                    <a:gs pos="1250">
                      <a:schemeClr val="tx2"/>
                    </a:gs>
                    <a:gs pos="99000">
                      <a:schemeClr val="tx2"/>
                    </a:gs>
                  </a:gsLst>
                  <a:lin ang="5400000" scaled="0"/>
                </a:gradFill>
              </a:defRPr>
            </a:lvl1pPr>
            <a:lvl2pPr marL="520248" indent="-228403">
              <a:defRPr sz="2400"/>
            </a:lvl2pPr>
            <a:lvl3pPr marL="685207" indent="-164952">
              <a:tabLst/>
              <a:defRPr sz="2000"/>
            </a:lvl3pPr>
            <a:lvl4pPr marL="862842" indent="-177638">
              <a:defRPr/>
            </a:lvl4pPr>
            <a:lvl5pPr marL="1027800" indent="-164952">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2530" y="1189179"/>
            <a:ext cx="5377147" cy="2412036"/>
          </a:xfrm>
        </p:spPr>
        <p:txBody>
          <a:bodyPr wrap="square">
            <a:spAutoFit/>
          </a:bodyPr>
          <a:lstStyle>
            <a:lvl1pPr marL="281427" indent="-281427">
              <a:spcBef>
                <a:spcPts val="1200"/>
              </a:spcBef>
              <a:buClr>
                <a:schemeClr val="tx2"/>
              </a:buClr>
              <a:buFont typeface="Arial" pitchFamily="34" charset="0"/>
              <a:buChar char="•"/>
              <a:defRPr sz="3100">
                <a:gradFill>
                  <a:gsLst>
                    <a:gs pos="1250">
                      <a:schemeClr val="tx2"/>
                    </a:gs>
                    <a:gs pos="99000">
                      <a:schemeClr val="tx2"/>
                    </a:gs>
                  </a:gsLst>
                  <a:lin ang="5400000" scaled="0"/>
                </a:gradFill>
              </a:defRPr>
            </a:lvl1pPr>
            <a:lvl2pPr marL="520248" indent="-228403">
              <a:defRPr sz="2400"/>
            </a:lvl2pPr>
            <a:lvl3pPr marL="685207" indent="-164952">
              <a:tabLst/>
              <a:defRPr sz="2000"/>
            </a:lvl3pPr>
            <a:lvl4pPr marL="862842" indent="-177638">
              <a:defRPr/>
            </a:lvl4pPr>
            <a:lvl5pPr marL="1027800" indent="-164952">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76817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Footer Placeholder 22"/>
          <p:cNvSpPr txBox="1">
            <a:spLocks/>
          </p:cNvSpPr>
          <p:nvPr userDrawn="1"/>
        </p:nvSpPr>
        <p:spPr>
          <a:xfrm>
            <a:off x="-4636" y="6528819"/>
            <a:ext cx="12198096" cy="329184"/>
          </a:xfrm>
          <a:prstGeom prst="rect">
            <a:avLst/>
          </a:prstGeom>
          <a:solidFill>
            <a:schemeClr val="bg1"/>
          </a:solidFill>
        </p:spPr>
        <p:txBody>
          <a:bodyPr vert="horz" wrap="square" lIns="50253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smtClean="0"/>
              <a:t>© F5 Networks, Inc</a:t>
            </a:r>
            <a:endParaRPr lang="en-US"/>
          </a:p>
        </p:txBody>
      </p:sp>
      <p:sp>
        <p:nvSpPr>
          <p:cNvPr id="7" name="Slide Number Placeholder 23"/>
          <p:cNvSpPr txBox="1">
            <a:spLocks/>
          </p:cNvSpPr>
          <p:nvPr userDrawn="1"/>
        </p:nvSpPr>
        <p:spPr>
          <a:xfrm>
            <a:off x="9875524" y="6528819"/>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3539916645"/>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92" y="1189179"/>
            <a:ext cx="5377147" cy="2412036"/>
          </a:xfrm>
        </p:spPr>
        <p:txBody>
          <a:bodyPr wrap="square">
            <a:spAutoFit/>
          </a:bodyPr>
          <a:lstStyle>
            <a:lvl1pPr marL="281427" indent="-281427">
              <a:spcBef>
                <a:spcPts val="1200"/>
              </a:spcBef>
              <a:buClr>
                <a:schemeClr val="tx1"/>
              </a:buClr>
              <a:buFont typeface="Arial" pitchFamily="34" charset="0"/>
              <a:buChar char="•"/>
              <a:defRPr sz="3100"/>
            </a:lvl1pPr>
            <a:lvl2pPr marL="520248" indent="-228403">
              <a:defRPr sz="2400"/>
            </a:lvl2pPr>
            <a:lvl3pPr marL="685207" indent="-164952">
              <a:tabLst/>
              <a:defRPr sz="2000"/>
            </a:lvl3pPr>
            <a:lvl4pPr marL="862842" indent="-177638">
              <a:defRPr/>
            </a:lvl4pPr>
            <a:lvl5pPr marL="1027800" indent="-164952">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2530" y="1189179"/>
            <a:ext cx="5377147" cy="2412036"/>
          </a:xfrm>
        </p:spPr>
        <p:txBody>
          <a:bodyPr wrap="square">
            <a:spAutoFit/>
          </a:bodyPr>
          <a:lstStyle>
            <a:lvl1pPr marL="281427" indent="-281427">
              <a:spcBef>
                <a:spcPts val="1200"/>
              </a:spcBef>
              <a:buClr>
                <a:schemeClr val="tx1"/>
              </a:buClr>
              <a:buFont typeface="Arial" pitchFamily="34" charset="0"/>
              <a:buChar char="•"/>
              <a:defRPr sz="3100"/>
            </a:lvl1pPr>
            <a:lvl2pPr marL="520248" indent="-228403">
              <a:defRPr sz="2400"/>
            </a:lvl2pPr>
            <a:lvl3pPr marL="685207" indent="-164952">
              <a:tabLst/>
              <a:defRPr sz="2000"/>
            </a:lvl3pPr>
            <a:lvl4pPr marL="862842" indent="-177638">
              <a:defRPr/>
            </a:lvl4pPr>
            <a:lvl5pPr marL="1027800" indent="-164952">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2873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5467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90" y="1186359"/>
            <a:ext cx="9856549" cy="2697988"/>
          </a:xfrm>
          <a:noFill/>
        </p:spPr>
        <p:txBody>
          <a:bodyPr tIns="89556" bIns="89556" anchor="t" anchorCtr="0"/>
          <a:lstStyle>
            <a:lvl1pPr>
              <a:defRPr sz="7100" spc="-99"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91" y="3877298"/>
            <a:ext cx="9858105" cy="1793881"/>
          </a:xfrm>
          <a:noFill/>
        </p:spPr>
        <p:txBody>
          <a:bodyPr lIns="179114" tIns="143294" rIns="179114" bIns="143294">
            <a:noAutofit/>
          </a:bodyPr>
          <a:lstStyle>
            <a:lvl1pPr marL="0" indent="0">
              <a:spcBef>
                <a:spcPts val="0"/>
              </a:spcBef>
              <a:buNone/>
              <a:defRPr sz="35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1818983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90" y="1186359"/>
            <a:ext cx="9856549" cy="2697988"/>
          </a:xfrm>
          <a:noFill/>
        </p:spPr>
        <p:txBody>
          <a:bodyPr tIns="89556" bIns="89556" anchor="t" anchorCtr="0"/>
          <a:lstStyle>
            <a:lvl1pPr>
              <a:defRPr lang="en-US" sz="7100" b="0" kern="1200" cap="none" spc="-99"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18287228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6"/>
            <a:ext cx="11650488" cy="1182565"/>
          </a:xfrm>
          <a:noFill/>
        </p:spPr>
        <p:txBody>
          <a:bodyPr tIns="89556" bIns="89556" anchor="t" anchorCtr="0">
            <a:spAutoFit/>
          </a:bodyPr>
          <a:lstStyle>
            <a:lvl1pPr>
              <a:defRPr sz="7100" spc="-99"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96320420"/>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6"/>
            <a:ext cx="11650488" cy="1182565"/>
          </a:xfrm>
          <a:noFill/>
        </p:spPr>
        <p:txBody>
          <a:bodyPr tIns="89556" bIns="89556" anchor="t" anchorCtr="0">
            <a:spAutoFit/>
          </a:bodyPr>
          <a:lstStyle>
            <a:lvl1pPr>
              <a:defRPr sz="7100" spc="-99"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89622598"/>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6"/>
            <a:ext cx="11650488" cy="1182565"/>
          </a:xfrm>
          <a:noFill/>
        </p:spPr>
        <p:txBody>
          <a:bodyPr tIns="89556" bIns="89556" anchor="t" anchorCtr="0">
            <a:spAutoFit/>
          </a:bodyPr>
          <a:lstStyle>
            <a:lvl1pPr>
              <a:defRPr sz="7100" spc="-99"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857843028"/>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39974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471114"/>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52015"/>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タイトル スライド">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2962" y="1645920"/>
            <a:ext cx="9143999" cy="1463040"/>
          </a:xfrm>
        </p:spPr>
        <p:txBody>
          <a:bodyPr anchor="ctr"/>
          <a:lstStyle>
            <a:lvl1pPr marL="0" marR="0" indent="0" algn="l" defTabSz="913689" rtl="0" eaLnBrk="1" fontAlgn="auto" latinLnBrk="0" hangingPunct="1">
              <a:lnSpc>
                <a:spcPct val="80000"/>
              </a:lnSpc>
              <a:spcBef>
                <a:spcPct val="0"/>
              </a:spcBef>
              <a:spcAft>
                <a:spcPts val="0"/>
              </a:spcAft>
              <a:buClrTx/>
              <a:buSzTx/>
              <a:buFontTx/>
              <a:buNone/>
              <a:tabLst/>
              <a:defRPr sz="5500" b="0" cap="none" baseline="0">
                <a:solidFill>
                  <a:schemeClr val="tx1">
                    <a:lumMod val="85000"/>
                    <a:lumOff val="15000"/>
                  </a:schemeClr>
                </a:solidFill>
                <a:effectLst>
                  <a:outerShdw blurRad="38100" dist="25400" dir="2700000" algn="tl">
                    <a:srgbClr val="000000">
                      <a:alpha val="0"/>
                    </a:srgbClr>
                  </a:outerShdw>
                </a:effectLst>
              </a:defRPr>
            </a:lvl1pPr>
          </a:lstStyle>
          <a:p>
            <a:r>
              <a:rPr lang="en-US" dirty="0" smtClean="0"/>
              <a:t>F5 Corporate Template Title Goes Here (Title Case)</a:t>
            </a:r>
          </a:p>
        </p:txBody>
      </p:sp>
      <p:sp>
        <p:nvSpPr>
          <p:cNvPr id="3" name="Text Placeholder 2"/>
          <p:cNvSpPr>
            <a:spLocks noGrp="1"/>
          </p:cNvSpPr>
          <p:nvPr>
            <p:ph type="body" idx="1" hasCustomPrompt="1"/>
          </p:nvPr>
        </p:nvSpPr>
        <p:spPr>
          <a:xfrm>
            <a:off x="822962" y="3200403"/>
            <a:ext cx="7315200" cy="128016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lnSpc>
                <a:spcPct val="85000"/>
              </a:lnSpc>
              <a:spcBef>
                <a:spcPts val="600"/>
              </a:spcBef>
              <a:buFont typeface="Arial" charset="0"/>
              <a:buNone/>
              <a:defRPr lang="en-US" sz="2000" dirty="0" smtClean="0">
                <a:solidFill>
                  <a:schemeClr val="tx1">
                    <a:lumMod val="85000"/>
                    <a:lumOff val="15000"/>
                  </a:schemeClr>
                </a:solidFill>
                <a:effectLst>
                  <a:outerShdw blurRad="38100" dist="25400" dir="2700000" algn="tl">
                    <a:srgbClr val="000000">
                      <a:alpha val="0"/>
                    </a:srgbClr>
                  </a:outerShdw>
                </a:effectLst>
                <a:latin typeface="+mn-lt"/>
                <a:sym typeface="Franklin Gothic Medium" charset="0"/>
              </a:defRPr>
            </a:lvl1pPr>
          </a:lstStyle>
          <a:p>
            <a:pPr lvl="0" fontAlgn="base">
              <a:lnSpc>
                <a:spcPts val="1800"/>
              </a:lnSpc>
              <a:spcBef>
                <a:spcPts val="400"/>
              </a:spcBef>
              <a:spcAft>
                <a:spcPct val="0"/>
              </a:spcAft>
            </a:pPr>
            <a:r>
              <a:rPr lang="en-US" dirty="0" smtClean="0"/>
              <a:t>Author Name, Author Title if appropriate</a:t>
            </a:r>
            <a:br>
              <a:rPr lang="en-US" dirty="0" smtClean="0"/>
            </a:br>
            <a:r>
              <a:rPr lang="en-US" dirty="0" smtClean="0"/>
              <a:t>[Date]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00105" y="0"/>
            <a:ext cx="1188720" cy="1188720"/>
          </a:xfrm>
          <a:prstGeom prst="rect">
            <a:avLst/>
          </a:prstGeom>
        </p:spPr>
      </p:pic>
    </p:spTree>
    <p:extLst>
      <p:ext uri="{BB962C8B-B14F-4D97-AF65-F5344CB8AC3E}">
        <p14:creationId xmlns:p14="http://schemas.microsoft.com/office/powerpoint/2010/main" val="3780988553"/>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271375"/>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81" tIns="45681" rIns="45681" bIns="45681" numCol="1" spcCol="0" rtlCol="0" fromWordArt="0" anchor="ctr" anchorCtr="0" forceAA="0" compatLnSpc="1">
            <a:prstTxWarp prst="textNoShape">
              <a:avLst/>
            </a:prstTxWarp>
            <a:noAutofit/>
          </a:bodyPr>
          <a:lstStyle/>
          <a:p>
            <a:pPr algn="ctr" defTabSz="913299" fontAlgn="base">
              <a:spcBef>
                <a:spcPct val="0"/>
              </a:spcBef>
              <a:spcAft>
                <a:spcPct val="0"/>
              </a:spcAft>
              <a:defRPr/>
            </a:pPr>
            <a:endParaRPr lang="en-US" dirty="0" smtClean="0">
              <a:gradFill>
                <a:gsLst>
                  <a:gs pos="0">
                    <a:srgbClr val="FFFFFF"/>
                  </a:gs>
                  <a:gs pos="100000">
                    <a:srgbClr val="FFFFFF"/>
                  </a:gs>
                </a:gsLst>
                <a:lin ang="5400000" scaled="0"/>
              </a:gradFill>
              <a:latin typeface="游ゴシック"/>
              <a:ea typeface="Segoe UI" pitchFamily="34" charset="0"/>
              <a:cs typeface="Segoe UI" pitchFamily="34" charset="0"/>
            </a:endParaRPr>
          </a:p>
        </p:txBody>
      </p:sp>
      <p:sp>
        <p:nvSpPr>
          <p:cNvPr id="5" name="Text Placeholder 4"/>
          <p:cNvSpPr>
            <a:spLocks noGrp="1"/>
          </p:cNvSpPr>
          <p:nvPr>
            <p:ph type="body" sz="quarter" idx="10"/>
          </p:nvPr>
        </p:nvSpPr>
        <p:spPr>
          <a:xfrm>
            <a:off x="269189" y="1197327"/>
            <a:ext cx="11650487" cy="2005772"/>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42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58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781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37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8989409"/>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172" y="6170064"/>
            <a:ext cx="11620304" cy="395317"/>
          </a:xfrm>
          <a:prstGeom prst="rect">
            <a:avLst/>
          </a:prstGeom>
          <a:noFill/>
          <a:ln w="12700">
            <a:noFill/>
            <a:miter lim="800000"/>
            <a:headEnd type="none" w="sm" len="sm"/>
            <a:tailEnd type="none" w="sm" len="sm"/>
          </a:ln>
          <a:effectLst/>
        </p:spPr>
        <p:txBody>
          <a:bodyPr vert="horz" wrap="square" lIns="179114" tIns="143294" rIns="179114" bIns="143294" numCol="1" anchor="t" anchorCtr="0" compatLnSpc="1">
            <a:prstTxWarp prst="textNoShape">
              <a:avLst/>
            </a:prstTxWarp>
            <a:spAutoFit/>
          </a:bodyPr>
          <a:lstStyle/>
          <a:p>
            <a:pPr defTabSz="913120" eaLnBrk="0" hangingPunct="0">
              <a:defRPr/>
            </a:pPr>
            <a:r>
              <a:rPr lang="en-US" sz="700" dirty="0">
                <a:gradFill>
                  <a:gsLst>
                    <a:gs pos="0">
                      <a:srgbClr val="505050"/>
                    </a:gs>
                    <a:gs pos="100000">
                      <a:srgbClr val="505050"/>
                    </a:gs>
                  </a:gsLst>
                  <a:lin ang="5400000" scaled="0"/>
                </a:gradFill>
                <a:latin typeface="游ゴシック"/>
                <a:ea typeface="游ゴシック"/>
                <a:cs typeface="Segoe UI" pitchFamily="34" charset="0"/>
              </a:rPr>
              <a:t>© </a:t>
            </a:r>
            <a:r>
              <a:rPr lang="en-US" sz="700" dirty="0" smtClean="0">
                <a:gradFill>
                  <a:gsLst>
                    <a:gs pos="0">
                      <a:srgbClr val="505050"/>
                    </a:gs>
                    <a:gs pos="100000">
                      <a:srgbClr val="505050"/>
                    </a:gs>
                  </a:gsLst>
                  <a:lin ang="5400000" scaled="0"/>
                </a:gradFill>
                <a:latin typeface="游ゴシック"/>
                <a:ea typeface="游ゴシック"/>
                <a:cs typeface="Segoe UI" pitchFamily="34" charset="0"/>
              </a:rPr>
              <a:t>2014 </a:t>
            </a:r>
            <a:r>
              <a:rPr lang="en-US" sz="700" dirty="0">
                <a:gradFill>
                  <a:gsLst>
                    <a:gs pos="0">
                      <a:srgbClr val="505050"/>
                    </a:gs>
                    <a:gs pos="100000">
                      <a:srgbClr val="505050"/>
                    </a:gs>
                  </a:gsLst>
                  <a:lin ang="5400000" scaled="0"/>
                </a:gradFill>
                <a:latin typeface="游ゴシック"/>
                <a:ea typeface="游ゴシック"/>
                <a:cs typeface="Segoe UI" pitchFamily="34" charset="0"/>
              </a:rPr>
              <a:t>Microsoft Corporation. All rights reserved. </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0086" y="3083671"/>
            <a:ext cx="3223020" cy="690695"/>
          </a:xfrm>
          <a:prstGeom prst="rect">
            <a:avLst/>
          </a:prstGeom>
        </p:spPr>
      </p:pic>
    </p:spTree>
    <p:extLst>
      <p:ext uri="{BB962C8B-B14F-4D97-AF65-F5344CB8AC3E}">
        <p14:creationId xmlns:p14="http://schemas.microsoft.com/office/powerpoint/2010/main" val="38232395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97"/>
            <a:ext cx="11650488" cy="2396047"/>
          </a:xfrm>
          <a:prstGeom prst="rect">
            <a:avLst/>
          </a:prstGeom>
        </p:spPr>
        <p:txBody>
          <a:bodyPr/>
          <a:lstStyle>
            <a:lvl1pPr marL="284537" indent="-284537">
              <a:buClr>
                <a:schemeClr val="tx1"/>
              </a:buClr>
              <a:buSzPct val="90000"/>
              <a:buFont typeface="Arial" pitchFamily="34" charset="0"/>
              <a:buChar char="•"/>
              <a:defRPr sz="35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59739" indent="-275202">
              <a:buClr>
                <a:schemeClr val="tx1"/>
              </a:buClr>
              <a:buSzPct val="90000"/>
              <a:buFont typeface="Arial" pitchFamily="34" charset="0"/>
              <a:buChar char="•"/>
              <a:defRPr sz="31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276" indent="-284537">
              <a:buClr>
                <a:schemeClr val="tx1"/>
              </a:buClr>
              <a:buSzPct val="90000"/>
              <a:buFont typeface="Arial" pitchFamily="34" charset="0"/>
              <a:buChar char="•"/>
              <a:defRPr sz="27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193" indent="-223899">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085" indent="-223899">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6"/>
            <a:ext cx="12188826" cy="619125"/>
          </a:xfrm>
          <a:prstGeom prst="rect">
            <a:avLst/>
          </a:prstGeom>
          <a:solidFill>
            <a:srgbClr val="FFFF99"/>
          </a:solidFill>
        </p:spPr>
        <p:txBody>
          <a:bodyPr wrap="square" lIns="152257" tIns="76121" rIns="152257" bIns="76121"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61558401"/>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lIns="89556" tIns="44779" rIns="89556" bIns="44779"/>
          <a:lstStyle/>
          <a:p>
            <a:pPr defTabSz="913563">
              <a:defRPr/>
            </a:pPr>
            <a:fld id="{37266C3A-6E85-4010-869A-57874F8AC0C5}" type="datetimeFigureOut">
              <a:rPr kumimoji="1" lang="ja-JP" altLang="en-US" smtClean="0">
                <a:solidFill>
                  <a:srgbClr val="505050"/>
                </a:solidFill>
                <a:latin typeface="游ゴシック"/>
                <a:ea typeface="游ゴシック"/>
              </a:rPr>
              <a:pPr defTabSz="913563">
                <a:defRPr/>
              </a:pPr>
              <a:t>16/05/02</a:t>
            </a:fld>
            <a:endParaRPr kumimoji="1" lang="ja-JP" altLang="en-US">
              <a:solidFill>
                <a:srgbClr val="505050"/>
              </a:solidFill>
              <a:latin typeface="游ゴシック"/>
              <a:ea typeface="游ゴシック"/>
            </a:endParaRPr>
          </a:p>
        </p:txBody>
      </p:sp>
      <p:sp>
        <p:nvSpPr>
          <p:cNvPr id="5" name="フッター プレースホルダー 4"/>
          <p:cNvSpPr>
            <a:spLocks noGrp="1"/>
          </p:cNvSpPr>
          <p:nvPr>
            <p:ph type="ftr" sz="quarter" idx="11"/>
          </p:nvPr>
        </p:nvSpPr>
        <p:spPr/>
        <p:txBody>
          <a:bodyPr lIns="89556" tIns="44779" rIns="89556" bIns="44779"/>
          <a:lstStyle/>
          <a:p>
            <a:pPr defTabSz="913563">
              <a:defRPr/>
            </a:pPr>
            <a:endParaRPr kumimoji="1" lang="ja-JP" altLang="en-US">
              <a:solidFill>
                <a:srgbClr val="505050"/>
              </a:solidFill>
              <a:latin typeface="游ゴシック"/>
              <a:ea typeface="游ゴシック"/>
            </a:endParaRPr>
          </a:p>
        </p:txBody>
      </p:sp>
      <p:sp>
        <p:nvSpPr>
          <p:cNvPr id="6" name="スライド番号プレースホルダー 5"/>
          <p:cNvSpPr>
            <a:spLocks noGrp="1"/>
          </p:cNvSpPr>
          <p:nvPr>
            <p:ph type="sldNum" sz="quarter" idx="12"/>
          </p:nvPr>
        </p:nvSpPr>
        <p:spPr/>
        <p:txBody>
          <a:bodyPr lIns="89556" tIns="44779" rIns="89556" bIns="44779"/>
          <a:lstStyle/>
          <a:p>
            <a:pPr defTabSz="913563">
              <a:defRPr/>
            </a:pPr>
            <a:fld id="{5128EF9B-80F6-4C88-9BEE-A809FE3E5280}" type="slidenum">
              <a:rPr kumimoji="1" lang="ja-JP" altLang="en-US" smtClean="0">
                <a:solidFill>
                  <a:srgbClr val="505050"/>
                </a:solidFill>
                <a:latin typeface="游ゴシック"/>
                <a:ea typeface="游ゴシック"/>
              </a:rPr>
              <a:pPr defTabSz="913563">
                <a:defRPr/>
              </a:pPr>
              <a:t>‹#›</a:t>
            </a:fld>
            <a:endParaRPr kumimoji="1" lang="ja-JP" altLang="en-US">
              <a:solidFill>
                <a:srgbClr val="505050"/>
              </a:solidFill>
              <a:latin typeface="游ゴシック"/>
              <a:ea typeface="游ゴシック"/>
            </a:endParaRPr>
          </a:p>
        </p:txBody>
      </p:sp>
    </p:spTree>
    <p:extLst>
      <p:ext uri="{BB962C8B-B14F-4D97-AF65-F5344CB8AC3E}">
        <p14:creationId xmlns:p14="http://schemas.microsoft.com/office/powerpoint/2010/main" val="1679883251"/>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lIns="89556" tIns="44779" rIns="89556" bIns="44779"/>
          <a:lstStyle/>
          <a:p>
            <a:pPr defTabSz="913563">
              <a:defRPr/>
            </a:pPr>
            <a:fld id="{F7673096-38D6-439B-B9EA-E095AC22848B}" type="datetimeFigureOut">
              <a:rPr kumimoji="1" lang="ja-JP" altLang="en-US" smtClean="0">
                <a:solidFill>
                  <a:srgbClr val="505050"/>
                </a:solidFill>
                <a:latin typeface="游ゴシック"/>
                <a:ea typeface="游ゴシック"/>
              </a:rPr>
              <a:pPr defTabSz="913563">
                <a:defRPr/>
              </a:pPr>
              <a:t>16/05/02</a:t>
            </a:fld>
            <a:endParaRPr kumimoji="1" lang="ja-JP" altLang="en-US">
              <a:solidFill>
                <a:srgbClr val="505050"/>
              </a:solidFill>
              <a:latin typeface="游ゴシック"/>
              <a:ea typeface="游ゴシック"/>
            </a:endParaRPr>
          </a:p>
        </p:txBody>
      </p:sp>
      <p:sp>
        <p:nvSpPr>
          <p:cNvPr id="3" name="Footer Placeholder 2"/>
          <p:cNvSpPr>
            <a:spLocks noGrp="1"/>
          </p:cNvSpPr>
          <p:nvPr>
            <p:ph type="ftr" sz="quarter" idx="11"/>
          </p:nvPr>
        </p:nvSpPr>
        <p:spPr/>
        <p:txBody>
          <a:bodyPr lIns="89556" tIns="44779" rIns="89556" bIns="44779"/>
          <a:lstStyle/>
          <a:p>
            <a:pPr defTabSz="913563">
              <a:defRPr/>
            </a:pPr>
            <a:endParaRPr kumimoji="1" lang="ja-JP" altLang="en-US">
              <a:solidFill>
                <a:srgbClr val="505050"/>
              </a:solidFill>
              <a:latin typeface="游ゴシック"/>
              <a:ea typeface="游ゴシック"/>
            </a:endParaRPr>
          </a:p>
        </p:txBody>
      </p:sp>
      <p:sp>
        <p:nvSpPr>
          <p:cNvPr id="4" name="Slide Number Placeholder 3"/>
          <p:cNvSpPr>
            <a:spLocks noGrp="1"/>
          </p:cNvSpPr>
          <p:nvPr>
            <p:ph type="sldNum" sz="quarter" idx="12"/>
          </p:nvPr>
        </p:nvSpPr>
        <p:spPr/>
        <p:txBody>
          <a:bodyPr lIns="89556" tIns="44779" rIns="89556" bIns="44779"/>
          <a:lstStyle/>
          <a:p>
            <a:pPr defTabSz="913563">
              <a:defRPr/>
            </a:pPr>
            <a:fld id="{F58FF221-4A5E-458A-A860-E17EDFD0A853}" type="slidenum">
              <a:rPr kumimoji="1" lang="ja-JP" altLang="en-US" smtClean="0">
                <a:solidFill>
                  <a:srgbClr val="505050"/>
                </a:solidFill>
                <a:latin typeface="游ゴシック"/>
                <a:ea typeface="游ゴシック"/>
              </a:rPr>
              <a:pPr defTabSz="913563">
                <a:defRPr/>
              </a:pPr>
              <a:t>‹#›</a:t>
            </a:fld>
            <a:endParaRPr kumimoji="1" lang="ja-JP" altLang="en-US">
              <a:solidFill>
                <a:srgbClr val="505050"/>
              </a:solidFill>
              <a:latin typeface="游ゴシック"/>
              <a:ea typeface="游ゴシック"/>
            </a:endParaRPr>
          </a:p>
        </p:txBody>
      </p:sp>
    </p:spTree>
    <p:extLst>
      <p:ext uri="{BB962C8B-B14F-4D97-AF65-F5344CB8AC3E}">
        <p14:creationId xmlns:p14="http://schemas.microsoft.com/office/powerpoint/2010/main" val="3723242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18"/>
            <a:ext cx="12215021" cy="5514505"/>
          </a:xfrm>
          <a:prstGeom prst="rect">
            <a:avLst/>
          </a:prstGeom>
        </p:spPr>
      </p:pic>
      <p:grpSp>
        <p:nvGrpSpPr>
          <p:cNvPr id="12" name="Group 11"/>
          <p:cNvGrpSpPr/>
          <p:nvPr userDrawn="1"/>
        </p:nvGrpSpPr>
        <p:grpSpPr bwMode="gray">
          <a:xfrm>
            <a:off x="1348975" y="2084192"/>
            <a:ext cx="10888101" cy="3457017"/>
            <a:chOff x="1376363" y="1681163"/>
            <a:chExt cx="11109323" cy="3525837"/>
          </a:xfrm>
        </p:grpSpPr>
        <p:sp>
          <p:nvSpPr>
            <p:cNvPr id="13" name="Freeform 12"/>
            <p:cNvSpPr>
              <a:spLocks noChangeArrowheads="1"/>
            </p:cNvSpPr>
            <p:nvPr userDrawn="1"/>
          </p:nvSpPr>
          <p:spPr bwMode="gray">
            <a:xfrm>
              <a:off x="11109325" y="1889124"/>
              <a:ext cx="1365580" cy="2084388"/>
            </a:xfrm>
            <a:custGeom>
              <a:avLst/>
              <a:gdLst>
                <a:gd name="connsiteX0" fmla="*/ 1109663 w 1365580"/>
                <a:gd name="connsiteY0" fmla="*/ 0 h 2084388"/>
                <a:gd name="connsiteX1" fmla="*/ 1333299 w 1365580"/>
                <a:gd name="connsiteY1" fmla="*/ 21174 h 2084388"/>
                <a:gd name="connsiteX2" fmla="*/ 1365580 w 1365580"/>
                <a:gd name="connsiteY2" fmla="*/ 28969 h 2084388"/>
                <a:gd name="connsiteX3" fmla="*/ 1365580 w 1365580"/>
                <a:gd name="connsiteY3" fmla="*/ 2055419 h 2084388"/>
                <a:gd name="connsiteX4" fmla="*/ 1333299 w 1365580"/>
                <a:gd name="connsiteY4" fmla="*/ 2063214 h 2084388"/>
                <a:gd name="connsiteX5" fmla="*/ 1109663 w 1365580"/>
                <a:gd name="connsiteY5" fmla="*/ 2084388 h 2084388"/>
                <a:gd name="connsiteX6" fmla="*/ 0 w 1365580"/>
                <a:gd name="connsiteY6" fmla="*/ 1042194 h 2084388"/>
                <a:gd name="connsiteX7" fmla="*/ 1109663 w 1365580"/>
                <a:gd name="connsiteY7" fmla="*/ 0 h 208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580" h="2084388">
                  <a:moveTo>
                    <a:pt x="1109663" y="0"/>
                  </a:moveTo>
                  <a:cubicBezTo>
                    <a:pt x="1186269" y="0"/>
                    <a:pt x="1261062" y="7291"/>
                    <a:pt x="1333299" y="21174"/>
                  </a:cubicBezTo>
                  <a:lnTo>
                    <a:pt x="1365580" y="28969"/>
                  </a:lnTo>
                  <a:lnTo>
                    <a:pt x="1365580" y="2055419"/>
                  </a:lnTo>
                  <a:lnTo>
                    <a:pt x="1333299" y="2063214"/>
                  </a:lnTo>
                  <a:cubicBezTo>
                    <a:pt x="1261062" y="2077097"/>
                    <a:pt x="1186269" y="2084388"/>
                    <a:pt x="1109663" y="2084388"/>
                  </a:cubicBezTo>
                  <a:cubicBezTo>
                    <a:pt x="496813" y="2084388"/>
                    <a:pt x="0" y="1617782"/>
                    <a:pt x="0" y="1042194"/>
                  </a:cubicBezTo>
                  <a:cubicBezTo>
                    <a:pt x="0" y="466606"/>
                    <a:pt x="496813" y="0"/>
                    <a:pt x="1109663" y="0"/>
                  </a:cubicBezTo>
                  <a:close/>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3741">
                <a:defRPr/>
              </a:pPr>
              <a:endParaRPr lang="en-US">
                <a:solidFill>
                  <a:srgbClr val="505050"/>
                </a:solidFill>
                <a:latin typeface="游ゴシック"/>
                <a:ea typeface="游ゴシック"/>
              </a:endParaRPr>
            </a:p>
          </p:txBody>
        </p:sp>
        <p:sp>
          <p:nvSpPr>
            <p:cNvPr id="14" name="Rectangle 5"/>
            <p:cNvSpPr>
              <a:spLocks noChangeArrowheads="1"/>
            </p:cNvSpPr>
            <p:nvPr userDrawn="1"/>
          </p:nvSpPr>
          <p:spPr bwMode="gray">
            <a:xfrm>
              <a:off x="2865438" y="3475038"/>
              <a:ext cx="9597572" cy="1712912"/>
            </a:xfrm>
            <a:prstGeom prst="rect">
              <a:avLst/>
            </a:prstGeom>
            <a:solidFill>
              <a:srgbClr val="7FBB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5" name="Oval 8"/>
            <p:cNvSpPr>
              <a:spLocks noChangeArrowheads="1"/>
            </p:cNvSpPr>
            <p:nvPr userDrawn="1"/>
          </p:nvSpPr>
          <p:spPr bwMode="gray">
            <a:xfrm>
              <a:off x="10752138" y="2427288"/>
              <a:ext cx="1146175" cy="1076325"/>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6" name="Freeform 11"/>
            <p:cNvSpPr>
              <a:spLocks/>
            </p:cNvSpPr>
            <p:nvPr userDrawn="1"/>
          </p:nvSpPr>
          <p:spPr bwMode="gray">
            <a:xfrm>
              <a:off x="1376363" y="3122613"/>
              <a:ext cx="2628900" cy="2084387"/>
            </a:xfrm>
            <a:custGeom>
              <a:avLst/>
              <a:gdLst>
                <a:gd name="T0" fmla="*/ 662 w 784"/>
                <a:gd name="T1" fmla="*/ 331 h 662"/>
                <a:gd name="T2" fmla="*/ 331 w 784"/>
                <a:gd name="T3" fmla="*/ 662 h 662"/>
                <a:gd name="T4" fmla="*/ 0 w 784"/>
                <a:gd name="T5" fmla="*/ 331 h 662"/>
                <a:gd name="T6" fmla="*/ 331 w 784"/>
                <a:gd name="T7" fmla="*/ 0 h 662"/>
                <a:gd name="T8" fmla="*/ 662 w 784"/>
                <a:gd name="T9" fmla="*/ 331 h 662"/>
              </a:gdLst>
              <a:ahLst/>
              <a:cxnLst>
                <a:cxn ang="0">
                  <a:pos x="T0" y="T1"/>
                </a:cxn>
                <a:cxn ang="0">
                  <a:pos x="T2" y="T3"/>
                </a:cxn>
                <a:cxn ang="0">
                  <a:pos x="T4" y="T5"/>
                </a:cxn>
                <a:cxn ang="0">
                  <a:pos x="T6" y="T7"/>
                </a:cxn>
                <a:cxn ang="0">
                  <a:pos x="T8" y="T9"/>
                </a:cxn>
              </a:cxnLst>
              <a:rect l="0" t="0" r="r" b="b"/>
              <a:pathLst>
                <a:path w="784" h="662">
                  <a:moveTo>
                    <a:pt x="662" y="331"/>
                  </a:moveTo>
                  <a:cubicBezTo>
                    <a:pt x="662" y="514"/>
                    <a:pt x="784" y="662"/>
                    <a:pt x="331" y="662"/>
                  </a:cubicBezTo>
                  <a:cubicBezTo>
                    <a:pt x="148" y="662"/>
                    <a:pt x="0" y="514"/>
                    <a:pt x="0" y="331"/>
                  </a:cubicBezTo>
                  <a:cubicBezTo>
                    <a:pt x="0" y="148"/>
                    <a:pt x="148" y="0"/>
                    <a:pt x="331" y="0"/>
                  </a:cubicBezTo>
                  <a:cubicBezTo>
                    <a:pt x="514" y="0"/>
                    <a:pt x="662" y="148"/>
                    <a:pt x="662" y="331"/>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7" name="Oval 12"/>
            <p:cNvSpPr>
              <a:spLocks noChangeArrowheads="1"/>
            </p:cNvSpPr>
            <p:nvPr userDrawn="1"/>
          </p:nvSpPr>
          <p:spPr bwMode="gray">
            <a:xfrm>
              <a:off x="9132888" y="2373313"/>
              <a:ext cx="2219325" cy="208438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8" name="Oval 13"/>
            <p:cNvSpPr>
              <a:spLocks noChangeArrowheads="1"/>
            </p:cNvSpPr>
            <p:nvPr userDrawn="1"/>
          </p:nvSpPr>
          <p:spPr bwMode="gray">
            <a:xfrm>
              <a:off x="8482013" y="2235200"/>
              <a:ext cx="1793875" cy="168433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9" name="Oval 14"/>
            <p:cNvSpPr>
              <a:spLocks noChangeArrowheads="1"/>
            </p:cNvSpPr>
            <p:nvPr userDrawn="1"/>
          </p:nvSpPr>
          <p:spPr bwMode="gray">
            <a:xfrm>
              <a:off x="5038725" y="2590800"/>
              <a:ext cx="1438275" cy="135096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0" name="Oval 15"/>
            <p:cNvSpPr>
              <a:spLocks noChangeArrowheads="1"/>
            </p:cNvSpPr>
            <p:nvPr userDrawn="1"/>
          </p:nvSpPr>
          <p:spPr bwMode="gray">
            <a:xfrm>
              <a:off x="7496175" y="2468563"/>
              <a:ext cx="1809750" cy="169703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1" name="Oval 16"/>
            <p:cNvSpPr>
              <a:spLocks noChangeArrowheads="1"/>
            </p:cNvSpPr>
            <p:nvPr userDrawn="1"/>
          </p:nvSpPr>
          <p:spPr bwMode="gray">
            <a:xfrm>
              <a:off x="5759450" y="2282825"/>
              <a:ext cx="1273175" cy="1195387"/>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2" name="Oval 17"/>
            <p:cNvSpPr>
              <a:spLocks noChangeArrowheads="1"/>
            </p:cNvSpPr>
            <p:nvPr userDrawn="1"/>
          </p:nvSpPr>
          <p:spPr bwMode="gray">
            <a:xfrm>
              <a:off x="6070600" y="1681163"/>
              <a:ext cx="2468562" cy="231616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3" name="Oval 18"/>
            <p:cNvSpPr>
              <a:spLocks noChangeArrowheads="1"/>
            </p:cNvSpPr>
            <p:nvPr userDrawn="1"/>
          </p:nvSpPr>
          <p:spPr bwMode="gray">
            <a:xfrm>
              <a:off x="3890963" y="2695575"/>
              <a:ext cx="1911350" cy="1790700"/>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4" name="Oval 19"/>
            <p:cNvSpPr>
              <a:spLocks noChangeArrowheads="1"/>
            </p:cNvSpPr>
            <p:nvPr userDrawn="1"/>
          </p:nvSpPr>
          <p:spPr bwMode="gray">
            <a:xfrm>
              <a:off x="2386013" y="1860550"/>
              <a:ext cx="2608262" cy="2449512"/>
            </a:xfrm>
            <a:prstGeom prst="ellipse">
              <a:avLst/>
            </a:pr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5" name="Freeform 20"/>
            <p:cNvSpPr>
              <a:spLocks/>
            </p:cNvSpPr>
            <p:nvPr userDrawn="1"/>
          </p:nvSpPr>
          <p:spPr bwMode="gray">
            <a:xfrm>
              <a:off x="8696325" y="4294188"/>
              <a:ext cx="2468562" cy="890587"/>
            </a:xfrm>
            <a:custGeom>
              <a:avLst/>
              <a:gdLst>
                <a:gd name="T0" fmla="*/ 639 w 736"/>
                <a:gd name="T1" fmla="*/ 0 h 283"/>
                <a:gd name="T2" fmla="*/ 461 w 736"/>
                <a:gd name="T3" fmla="*/ 52 h 283"/>
                <a:gd name="T4" fmla="*/ 352 w 736"/>
                <a:gd name="T5" fmla="*/ 34 h 283"/>
                <a:gd name="T6" fmla="*/ 332 w 736"/>
                <a:gd name="T7" fmla="*/ 34 h 283"/>
                <a:gd name="T8" fmla="*/ 332 w 736"/>
                <a:gd name="T9" fmla="*/ 26 h 283"/>
                <a:gd name="T10" fmla="*/ 326 w 736"/>
                <a:gd name="T11" fmla="*/ 23 h 283"/>
                <a:gd name="T12" fmla="*/ 199 w 736"/>
                <a:gd name="T13" fmla="*/ 84 h 283"/>
                <a:gd name="T14" fmla="*/ 200 w 736"/>
                <a:gd name="T15" fmla="*/ 100 h 283"/>
                <a:gd name="T16" fmla="*/ 150 w 736"/>
                <a:gd name="T17" fmla="*/ 158 h 283"/>
                <a:gd name="T18" fmla="*/ 152 w 736"/>
                <a:gd name="T19" fmla="*/ 206 h 283"/>
                <a:gd name="T20" fmla="*/ 131 w 736"/>
                <a:gd name="T21" fmla="*/ 206 h 283"/>
                <a:gd name="T22" fmla="*/ 133 w 736"/>
                <a:gd name="T23" fmla="*/ 158 h 283"/>
                <a:gd name="T24" fmla="*/ 111 w 736"/>
                <a:gd name="T25" fmla="*/ 150 h 283"/>
                <a:gd name="T26" fmla="*/ 0 w 736"/>
                <a:gd name="T27" fmla="*/ 283 h 283"/>
                <a:gd name="T28" fmla="*/ 511 w 736"/>
                <a:gd name="T29" fmla="*/ 283 h 283"/>
                <a:gd name="T30" fmla="*/ 735 w 736"/>
                <a:gd name="T31" fmla="*/ 52 h 283"/>
                <a:gd name="T32" fmla="*/ 736 w 736"/>
                <a:gd name="T33" fmla="*/ 26 h 283"/>
                <a:gd name="T34" fmla="*/ 639 w 736"/>
                <a:gd name="T3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283">
                  <a:moveTo>
                    <a:pt x="639" y="0"/>
                  </a:moveTo>
                  <a:cubicBezTo>
                    <a:pt x="588" y="33"/>
                    <a:pt x="526" y="52"/>
                    <a:pt x="461" y="52"/>
                  </a:cubicBezTo>
                  <a:cubicBezTo>
                    <a:pt x="422" y="52"/>
                    <a:pt x="386" y="46"/>
                    <a:pt x="352" y="34"/>
                  </a:cubicBezTo>
                  <a:cubicBezTo>
                    <a:pt x="332" y="34"/>
                    <a:pt x="332" y="34"/>
                    <a:pt x="332" y="34"/>
                  </a:cubicBezTo>
                  <a:cubicBezTo>
                    <a:pt x="332" y="26"/>
                    <a:pt x="332" y="26"/>
                    <a:pt x="332" y="26"/>
                  </a:cubicBezTo>
                  <a:cubicBezTo>
                    <a:pt x="330" y="25"/>
                    <a:pt x="328" y="24"/>
                    <a:pt x="326" y="23"/>
                  </a:cubicBezTo>
                  <a:cubicBezTo>
                    <a:pt x="281" y="39"/>
                    <a:pt x="238" y="59"/>
                    <a:pt x="199" y="84"/>
                  </a:cubicBezTo>
                  <a:cubicBezTo>
                    <a:pt x="200" y="90"/>
                    <a:pt x="200" y="95"/>
                    <a:pt x="200" y="100"/>
                  </a:cubicBezTo>
                  <a:cubicBezTo>
                    <a:pt x="200" y="129"/>
                    <a:pt x="179" y="154"/>
                    <a:pt x="150" y="158"/>
                  </a:cubicBezTo>
                  <a:cubicBezTo>
                    <a:pt x="152" y="206"/>
                    <a:pt x="152" y="206"/>
                    <a:pt x="152" y="206"/>
                  </a:cubicBezTo>
                  <a:cubicBezTo>
                    <a:pt x="131" y="206"/>
                    <a:pt x="131" y="206"/>
                    <a:pt x="131" y="206"/>
                  </a:cubicBezTo>
                  <a:cubicBezTo>
                    <a:pt x="133" y="158"/>
                    <a:pt x="133" y="158"/>
                    <a:pt x="133" y="158"/>
                  </a:cubicBezTo>
                  <a:cubicBezTo>
                    <a:pt x="125" y="157"/>
                    <a:pt x="118" y="154"/>
                    <a:pt x="111" y="150"/>
                  </a:cubicBezTo>
                  <a:cubicBezTo>
                    <a:pt x="68" y="189"/>
                    <a:pt x="31" y="234"/>
                    <a:pt x="0" y="283"/>
                  </a:cubicBezTo>
                  <a:cubicBezTo>
                    <a:pt x="511" y="283"/>
                    <a:pt x="511" y="283"/>
                    <a:pt x="511" y="283"/>
                  </a:cubicBezTo>
                  <a:cubicBezTo>
                    <a:pt x="569" y="191"/>
                    <a:pt x="645" y="112"/>
                    <a:pt x="735" y="52"/>
                  </a:cubicBezTo>
                  <a:cubicBezTo>
                    <a:pt x="736" y="26"/>
                    <a:pt x="736" y="26"/>
                    <a:pt x="736" y="26"/>
                  </a:cubicBezTo>
                  <a:cubicBezTo>
                    <a:pt x="705" y="15"/>
                    <a:pt x="673" y="6"/>
                    <a:pt x="639" y="0"/>
                  </a:cubicBezTo>
                </a:path>
              </a:pathLst>
            </a:custGeom>
            <a:solidFill>
              <a:srgbClr val="6BB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6" name="Freeform 21"/>
            <p:cNvSpPr>
              <a:spLocks noEditPoints="1"/>
            </p:cNvSpPr>
            <p:nvPr userDrawn="1"/>
          </p:nvSpPr>
          <p:spPr bwMode="gray">
            <a:xfrm>
              <a:off x="9790113" y="4262438"/>
              <a:ext cx="1049337" cy="195262"/>
            </a:xfrm>
            <a:custGeom>
              <a:avLst/>
              <a:gdLst>
                <a:gd name="T0" fmla="*/ 6 w 313"/>
                <a:gd name="T1" fmla="*/ 31 h 62"/>
                <a:gd name="T2" fmla="*/ 0 w 313"/>
                <a:gd name="T3" fmla="*/ 33 h 62"/>
                <a:gd name="T4" fmla="*/ 6 w 313"/>
                <a:gd name="T5" fmla="*/ 36 h 62"/>
                <a:gd name="T6" fmla="*/ 6 w 313"/>
                <a:gd name="T7" fmla="*/ 31 h 62"/>
                <a:gd name="T8" fmla="*/ 201 w 313"/>
                <a:gd name="T9" fmla="*/ 0 h 62"/>
                <a:gd name="T10" fmla="*/ 32 w 313"/>
                <a:gd name="T11" fmla="*/ 23 h 62"/>
                <a:gd name="T12" fmla="*/ 33 w 313"/>
                <a:gd name="T13" fmla="*/ 44 h 62"/>
                <a:gd name="T14" fmla="*/ 26 w 313"/>
                <a:gd name="T15" fmla="*/ 44 h 62"/>
                <a:gd name="T16" fmla="*/ 135 w 313"/>
                <a:gd name="T17" fmla="*/ 62 h 62"/>
                <a:gd name="T18" fmla="*/ 313 w 313"/>
                <a:gd name="T19" fmla="*/ 10 h 62"/>
                <a:gd name="T20" fmla="*/ 201 w 313"/>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3" h="62">
                  <a:moveTo>
                    <a:pt x="6" y="31"/>
                  </a:moveTo>
                  <a:cubicBezTo>
                    <a:pt x="4" y="32"/>
                    <a:pt x="2" y="33"/>
                    <a:pt x="0" y="33"/>
                  </a:cubicBezTo>
                  <a:cubicBezTo>
                    <a:pt x="2" y="34"/>
                    <a:pt x="4" y="35"/>
                    <a:pt x="6" y="36"/>
                  </a:cubicBezTo>
                  <a:cubicBezTo>
                    <a:pt x="6" y="31"/>
                    <a:pt x="6" y="31"/>
                    <a:pt x="6" y="31"/>
                  </a:cubicBezTo>
                  <a:moveTo>
                    <a:pt x="201" y="0"/>
                  </a:moveTo>
                  <a:cubicBezTo>
                    <a:pt x="143" y="0"/>
                    <a:pt x="86" y="8"/>
                    <a:pt x="32" y="23"/>
                  </a:cubicBezTo>
                  <a:cubicBezTo>
                    <a:pt x="33" y="44"/>
                    <a:pt x="33" y="44"/>
                    <a:pt x="33" y="44"/>
                  </a:cubicBezTo>
                  <a:cubicBezTo>
                    <a:pt x="26" y="44"/>
                    <a:pt x="26" y="44"/>
                    <a:pt x="26" y="44"/>
                  </a:cubicBezTo>
                  <a:cubicBezTo>
                    <a:pt x="60" y="56"/>
                    <a:pt x="96" y="62"/>
                    <a:pt x="135" y="62"/>
                  </a:cubicBezTo>
                  <a:cubicBezTo>
                    <a:pt x="200" y="62"/>
                    <a:pt x="262" y="43"/>
                    <a:pt x="313" y="10"/>
                  </a:cubicBezTo>
                  <a:cubicBezTo>
                    <a:pt x="277" y="3"/>
                    <a:pt x="240" y="0"/>
                    <a:pt x="201" y="0"/>
                  </a:cubicBezTo>
                </a:path>
              </a:pathLst>
            </a:custGeom>
            <a:solidFill>
              <a:srgbClr val="6BB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7" name="Freeform 22"/>
            <p:cNvSpPr>
              <a:spLocks/>
            </p:cNvSpPr>
            <p:nvPr userDrawn="1"/>
          </p:nvSpPr>
          <p:spPr bwMode="gray">
            <a:xfrm>
              <a:off x="9809163" y="4375150"/>
              <a:ext cx="66675" cy="25400"/>
            </a:xfrm>
            <a:custGeom>
              <a:avLst/>
              <a:gdLst>
                <a:gd name="T0" fmla="*/ 0 w 20"/>
                <a:gd name="T1" fmla="*/ 0 h 8"/>
                <a:gd name="T2" fmla="*/ 0 w 20"/>
                <a:gd name="T3" fmla="*/ 8 h 8"/>
                <a:gd name="T4" fmla="*/ 20 w 20"/>
                <a:gd name="T5" fmla="*/ 8 h 8"/>
                <a:gd name="T6" fmla="*/ 0 w 20"/>
                <a:gd name="T7" fmla="*/ 0 h 8"/>
              </a:gdLst>
              <a:ahLst/>
              <a:cxnLst>
                <a:cxn ang="0">
                  <a:pos x="T0" y="T1"/>
                </a:cxn>
                <a:cxn ang="0">
                  <a:pos x="T2" y="T3"/>
                </a:cxn>
                <a:cxn ang="0">
                  <a:pos x="T4" y="T5"/>
                </a:cxn>
                <a:cxn ang="0">
                  <a:pos x="T6" y="T7"/>
                </a:cxn>
              </a:cxnLst>
              <a:rect l="0" t="0" r="r" b="b"/>
              <a:pathLst>
                <a:path w="20" h="8">
                  <a:moveTo>
                    <a:pt x="0" y="0"/>
                  </a:moveTo>
                  <a:cubicBezTo>
                    <a:pt x="0" y="8"/>
                    <a:pt x="0" y="8"/>
                    <a:pt x="0" y="8"/>
                  </a:cubicBezTo>
                  <a:cubicBezTo>
                    <a:pt x="20" y="8"/>
                    <a:pt x="20" y="8"/>
                    <a:pt x="20" y="8"/>
                  </a:cubicBezTo>
                  <a:cubicBezTo>
                    <a:pt x="13" y="6"/>
                    <a:pt x="6" y="3"/>
                    <a:pt x="0"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8" name="Freeform 23"/>
            <p:cNvSpPr>
              <a:spLocks/>
            </p:cNvSpPr>
            <p:nvPr userDrawn="1"/>
          </p:nvSpPr>
          <p:spPr bwMode="gray">
            <a:xfrm>
              <a:off x="9809163" y="4205288"/>
              <a:ext cx="90487" cy="195262"/>
            </a:xfrm>
            <a:custGeom>
              <a:avLst/>
              <a:gdLst>
                <a:gd name="T0" fmla="*/ 3 w 27"/>
                <a:gd name="T1" fmla="*/ 0 h 62"/>
                <a:gd name="T2" fmla="*/ 0 w 27"/>
                <a:gd name="T3" fmla="*/ 49 h 62"/>
                <a:gd name="T4" fmla="*/ 0 w 27"/>
                <a:gd name="T5" fmla="*/ 54 h 62"/>
                <a:gd name="T6" fmla="*/ 20 w 27"/>
                <a:gd name="T7" fmla="*/ 62 h 62"/>
                <a:gd name="T8" fmla="*/ 27 w 27"/>
                <a:gd name="T9" fmla="*/ 62 h 62"/>
                <a:gd name="T10" fmla="*/ 26 w 27"/>
                <a:gd name="T11" fmla="*/ 41 h 62"/>
                <a:gd name="T12" fmla="*/ 24 w 27"/>
                <a:gd name="T13" fmla="*/ 0 h 62"/>
                <a:gd name="T14" fmla="*/ 14 w 27"/>
                <a:gd name="T15" fmla="*/ 1 h 62"/>
                <a:gd name="T16" fmla="*/ 3 w 27"/>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3" y="0"/>
                  </a:moveTo>
                  <a:cubicBezTo>
                    <a:pt x="0" y="49"/>
                    <a:pt x="0" y="49"/>
                    <a:pt x="0" y="49"/>
                  </a:cubicBezTo>
                  <a:cubicBezTo>
                    <a:pt x="0" y="54"/>
                    <a:pt x="0" y="54"/>
                    <a:pt x="0" y="54"/>
                  </a:cubicBezTo>
                  <a:cubicBezTo>
                    <a:pt x="6" y="57"/>
                    <a:pt x="13" y="60"/>
                    <a:pt x="20" y="62"/>
                  </a:cubicBezTo>
                  <a:cubicBezTo>
                    <a:pt x="27" y="62"/>
                    <a:pt x="27" y="62"/>
                    <a:pt x="27" y="62"/>
                  </a:cubicBezTo>
                  <a:cubicBezTo>
                    <a:pt x="26" y="41"/>
                    <a:pt x="26" y="41"/>
                    <a:pt x="26" y="41"/>
                  </a:cubicBezTo>
                  <a:cubicBezTo>
                    <a:pt x="24" y="0"/>
                    <a:pt x="24" y="0"/>
                    <a:pt x="24" y="0"/>
                  </a:cubicBezTo>
                  <a:cubicBezTo>
                    <a:pt x="21" y="0"/>
                    <a:pt x="17" y="1"/>
                    <a:pt x="14" y="1"/>
                  </a:cubicBezTo>
                  <a:cubicBezTo>
                    <a:pt x="10" y="1"/>
                    <a:pt x="6" y="0"/>
                    <a:pt x="3"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9" name="Freeform 24"/>
            <p:cNvSpPr>
              <a:spLocks noEditPoints="1"/>
            </p:cNvSpPr>
            <p:nvPr userDrawn="1"/>
          </p:nvSpPr>
          <p:spPr bwMode="gray">
            <a:xfrm>
              <a:off x="9601200" y="3679825"/>
              <a:ext cx="506412" cy="525462"/>
            </a:xfrm>
            <a:custGeom>
              <a:avLst/>
              <a:gdLst>
                <a:gd name="T0" fmla="*/ 39 w 151"/>
                <a:gd name="T1" fmla="*/ 55 h 167"/>
                <a:gd name="T2" fmla="*/ 4 w 151"/>
                <a:gd name="T3" fmla="*/ 67 h 167"/>
                <a:gd name="T4" fmla="*/ 0 w 151"/>
                <a:gd name="T5" fmla="*/ 92 h 167"/>
                <a:gd name="T6" fmla="*/ 65 w 151"/>
                <a:gd name="T7" fmla="*/ 167 h 167"/>
                <a:gd name="T8" fmla="*/ 66 w 151"/>
                <a:gd name="T9" fmla="*/ 148 h 167"/>
                <a:gd name="T10" fmla="*/ 22 w 151"/>
                <a:gd name="T11" fmla="*/ 99 h 167"/>
                <a:gd name="T12" fmla="*/ 66 w 151"/>
                <a:gd name="T13" fmla="*/ 136 h 167"/>
                <a:gd name="T14" fmla="*/ 68 w 151"/>
                <a:gd name="T15" fmla="*/ 89 h 167"/>
                <a:gd name="T16" fmla="*/ 39 w 151"/>
                <a:gd name="T17" fmla="*/ 55 h 167"/>
                <a:gd name="T18" fmla="*/ 66 w 151"/>
                <a:gd name="T19" fmla="*/ 41 h 167"/>
                <a:gd name="T20" fmla="*/ 40 w 151"/>
                <a:gd name="T21" fmla="*/ 54 h 167"/>
                <a:gd name="T22" fmla="*/ 69 w 151"/>
                <a:gd name="T23" fmla="*/ 77 h 167"/>
                <a:gd name="T24" fmla="*/ 70 w 151"/>
                <a:gd name="T25" fmla="*/ 46 h 167"/>
                <a:gd name="T26" fmla="*/ 66 w 151"/>
                <a:gd name="T27" fmla="*/ 41 h 167"/>
                <a:gd name="T28" fmla="*/ 121 w 151"/>
                <a:gd name="T29" fmla="*/ 0 h 167"/>
                <a:gd name="T30" fmla="*/ 80 w 151"/>
                <a:gd name="T31" fmla="*/ 33 h 167"/>
                <a:gd name="T32" fmla="*/ 82 w 151"/>
                <a:gd name="T33" fmla="*/ 64 h 167"/>
                <a:gd name="T34" fmla="*/ 121 w 151"/>
                <a:gd name="T35" fmla="*/ 33 h 167"/>
                <a:gd name="T36" fmla="*/ 82 w 151"/>
                <a:gd name="T37" fmla="*/ 78 h 167"/>
                <a:gd name="T38" fmla="*/ 84 w 151"/>
                <a:gd name="T39" fmla="*/ 120 h 167"/>
                <a:gd name="T40" fmla="*/ 133 w 151"/>
                <a:gd name="T41" fmla="*/ 80 h 167"/>
                <a:gd name="T42" fmla="*/ 85 w 151"/>
                <a:gd name="T43" fmla="*/ 134 h 167"/>
                <a:gd name="T44" fmla="*/ 86 w 151"/>
                <a:gd name="T45" fmla="*/ 167 h 167"/>
                <a:gd name="T46" fmla="*/ 151 w 151"/>
                <a:gd name="T47" fmla="*/ 92 h 167"/>
                <a:gd name="T48" fmla="*/ 121 w 151"/>
                <a:gd name="T4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67">
                  <a:moveTo>
                    <a:pt x="39" y="55"/>
                  </a:moveTo>
                  <a:cubicBezTo>
                    <a:pt x="27" y="60"/>
                    <a:pt x="16" y="64"/>
                    <a:pt x="4" y="67"/>
                  </a:cubicBezTo>
                  <a:cubicBezTo>
                    <a:pt x="2" y="76"/>
                    <a:pt x="0" y="85"/>
                    <a:pt x="0" y="92"/>
                  </a:cubicBezTo>
                  <a:cubicBezTo>
                    <a:pt x="0" y="130"/>
                    <a:pt x="28" y="161"/>
                    <a:pt x="65" y="167"/>
                  </a:cubicBezTo>
                  <a:cubicBezTo>
                    <a:pt x="66" y="148"/>
                    <a:pt x="66" y="148"/>
                    <a:pt x="66" y="148"/>
                  </a:cubicBezTo>
                  <a:cubicBezTo>
                    <a:pt x="22" y="99"/>
                    <a:pt x="22" y="99"/>
                    <a:pt x="22" y="99"/>
                  </a:cubicBezTo>
                  <a:cubicBezTo>
                    <a:pt x="66" y="136"/>
                    <a:pt x="66" y="136"/>
                    <a:pt x="66" y="136"/>
                  </a:cubicBezTo>
                  <a:cubicBezTo>
                    <a:pt x="68" y="89"/>
                    <a:pt x="68" y="89"/>
                    <a:pt x="68" y="89"/>
                  </a:cubicBezTo>
                  <a:cubicBezTo>
                    <a:pt x="39" y="55"/>
                    <a:pt x="39" y="55"/>
                    <a:pt x="39" y="55"/>
                  </a:cubicBezTo>
                  <a:moveTo>
                    <a:pt x="66" y="41"/>
                  </a:moveTo>
                  <a:cubicBezTo>
                    <a:pt x="58" y="46"/>
                    <a:pt x="49" y="50"/>
                    <a:pt x="40" y="54"/>
                  </a:cubicBezTo>
                  <a:cubicBezTo>
                    <a:pt x="69" y="77"/>
                    <a:pt x="69" y="77"/>
                    <a:pt x="69" y="77"/>
                  </a:cubicBezTo>
                  <a:cubicBezTo>
                    <a:pt x="70" y="46"/>
                    <a:pt x="70" y="46"/>
                    <a:pt x="70" y="46"/>
                  </a:cubicBezTo>
                  <a:cubicBezTo>
                    <a:pt x="66" y="41"/>
                    <a:pt x="66" y="41"/>
                    <a:pt x="66" y="41"/>
                  </a:cubicBezTo>
                  <a:moveTo>
                    <a:pt x="121" y="0"/>
                  </a:moveTo>
                  <a:cubicBezTo>
                    <a:pt x="108" y="12"/>
                    <a:pt x="95" y="23"/>
                    <a:pt x="80" y="33"/>
                  </a:cubicBezTo>
                  <a:cubicBezTo>
                    <a:pt x="82" y="64"/>
                    <a:pt x="82" y="64"/>
                    <a:pt x="82" y="64"/>
                  </a:cubicBezTo>
                  <a:cubicBezTo>
                    <a:pt x="121" y="33"/>
                    <a:pt x="121" y="33"/>
                    <a:pt x="121" y="33"/>
                  </a:cubicBezTo>
                  <a:cubicBezTo>
                    <a:pt x="82" y="78"/>
                    <a:pt x="82" y="78"/>
                    <a:pt x="82" y="78"/>
                  </a:cubicBezTo>
                  <a:cubicBezTo>
                    <a:pt x="84" y="120"/>
                    <a:pt x="84" y="120"/>
                    <a:pt x="84" y="120"/>
                  </a:cubicBezTo>
                  <a:cubicBezTo>
                    <a:pt x="133" y="80"/>
                    <a:pt x="133" y="80"/>
                    <a:pt x="133" y="80"/>
                  </a:cubicBezTo>
                  <a:cubicBezTo>
                    <a:pt x="85" y="134"/>
                    <a:pt x="85" y="134"/>
                    <a:pt x="85" y="134"/>
                  </a:cubicBezTo>
                  <a:cubicBezTo>
                    <a:pt x="86" y="167"/>
                    <a:pt x="86" y="167"/>
                    <a:pt x="86" y="167"/>
                  </a:cubicBezTo>
                  <a:cubicBezTo>
                    <a:pt x="123" y="162"/>
                    <a:pt x="151" y="130"/>
                    <a:pt x="151" y="92"/>
                  </a:cubicBezTo>
                  <a:cubicBezTo>
                    <a:pt x="151" y="67"/>
                    <a:pt x="137" y="32"/>
                    <a:pt x="121" y="0"/>
                  </a:cubicBezTo>
                </a:path>
              </a:pathLst>
            </a:custGeom>
            <a:solidFill>
              <a:srgbClr val="56B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30" name="Freeform 25"/>
            <p:cNvSpPr>
              <a:spLocks/>
            </p:cNvSpPr>
            <p:nvPr userDrawn="1"/>
          </p:nvSpPr>
          <p:spPr bwMode="gray">
            <a:xfrm>
              <a:off x="9615488" y="3435350"/>
              <a:ext cx="392112" cy="455612"/>
            </a:xfrm>
            <a:custGeom>
              <a:avLst/>
              <a:gdLst>
                <a:gd name="T0" fmla="*/ 72 w 117"/>
                <a:gd name="T1" fmla="*/ 0 h 145"/>
                <a:gd name="T2" fmla="*/ 0 w 117"/>
                <a:gd name="T3" fmla="*/ 145 h 145"/>
                <a:gd name="T4" fmla="*/ 35 w 117"/>
                <a:gd name="T5" fmla="*/ 133 h 145"/>
                <a:gd name="T6" fmla="*/ 30 w 117"/>
                <a:gd name="T7" fmla="*/ 127 h 145"/>
                <a:gd name="T8" fmla="*/ 36 w 117"/>
                <a:gd name="T9" fmla="*/ 132 h 145"/>
                <a:gd name="T10" fmla="*/ 62 w 117"/>
                <a:gd name="T11" fmla="*/ 119 h 145"/>
                <a:gd name="T12" fmla="*/ 43 w 117"/>
                <a:gd name="T13" fmla="*/ 95 h 145"/>
                <a:gd name="T14" fmla="*/ 67 w 117"/>
                <a:gd name="T15" fmla="*/ 112 h 145"/>
                <a:gd name="T16" fmla="*/ 72 w 117"/>
                <a:gd name="T17" fmla="*/ 16 h 145"/>
                <a:gd name="T18" fmla="*/ 75 w 117"/>
                <a:gd name="T19" fmla="*/ 87 h 145"/>
                <a:gd name="T20" fmla="*/ 93 w 117"/>
                <a:gd name="T21" fmla="*/ 77 h 145"/>
                <a:gd name="T22" fmla="*/ 76 w 117"/>
                <a:gd name="T23" fmla="*/ 101 h 145"/>
                <a:gd name="T24" fmla="*/ 76 w 117"/>
                <a:gd name="T25" fmla="*/ 111 h 145"/>
                <a:gd name="T26" fmla="*/ 117 w 117"/>
                <a:gd name="T27" fmla="*/ 78 h 145"/>
                <a:gd name="T28" fmla="*/ 72 w 117"/>
                <a:gd name="T2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45">
                  <a:moveTo>
                    <a:pt x="72" y="0"/>
                  </a:moveTo>
                  <a:cubicBezTo>
                    <a:pt x="72" y="0"/>
                    <a:pt x="15" y="84"/>
                    <a:pt x="0" y="145"/>
                  </a:cubicBezTo>
                  <a:cubicBezTo>
                    <a:pt x="12" y="142"/>
                    <a:pt x="23" y="138"/>
                    <a:pt x="35" y="133"/>
                  </a:cubicBezTo>
                  <a:cubicBezTo>
                    <a:pt x="30" y="127"/>
                    <a:pt x="30" y="127"/>
                    <a:pt x="30" y="127"/>
                  </a:cubicBezTo>
                  <a:cubicBezTo>
                    <a:pt x="36" y="132"/>
                    <a:pt x="36" y="132"/>
                    <a:pt x="36" y="132"/>
                  </a:cubicBezTo>
                  <a:cubicBezTo>
                    <a:pt x="45" y="128"/>
                    <a:pt x="54" y="124"/>
                    <a:pt x="62" y="119"/>
                  </a:cubicBezTo>
                  <a:cubicBezTo>
                    <a:pt x="43" y="95"/>
                    <a:pt x="43" y="95"/>
                    <a:pt x="43" y="95"/>
                  </a:cubicBezTo>
                  <a:cubicBezTo>
                    <a:pt x="67" y="112"/>
                    <a:pt x="67" y="112"/>
                    <a:pt x="67" y="112"/>
                  </a:cubicBezTo>
                  <a:cubicBezTo>
                    <a:pt x="72" y="16"/>
                    <a:pt x="72" y="16"/>
                    <a:pt x="72" y="16"/>
                  </a:cubicBezTo>
                  <a:cubicBezTo>
                    <a:pt x="75" y="87"/>
                    <a:pt x="75" y="87"/>
                    <a:pt x="75" y="87"/>
                  </a:cubicBezTo>
                  <a:cubicBezTo>
                    <a:pt x="93" y="77"/>
                    <a:pt x="93" y="77"/>
                    <a:pt x="93" y="77"/>
                  </a:cubicBezTo>
                  <a:cubicBezTo>
                    <a:pt x="76" y="101"/>
                    <a:pt x="76" y="101"/>
                    <a:pt x="76" y="101"/>
                  </a:cubicBezTo>
                  <a:cubicBezTo>
                    <a:pt x="76" y="111"/>
                    <a:pt x="76" y="111"/>
                    <a:pt x="76" y="111"/>
                  </a:cubicBezTo>
                  <a:cubicBezTo>
                    <a:pt x="91" y="101"/>
                    <a:pt x="104" y="90"/>
                    <a:pt x="117" y="78"/>
                  </a:cubicBezTo>
                  <a:cubicBezTo>
                    <a:pt x="96" y="36"/>
                    <a:pt x="72" y="0"/>
                    <a:pt x="72" y="0"/>
                  </a:cubicBezTo>
                </a:path>
              </a:pathLst>
            </a:custGeom>
            <a:solidFill>
              <a:srgbClr val="56B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31" name="Freeform 26"/>
            <p:cNvSpPr>
              <a:spLocks/>
            </p:cNvSpPr>
            <p:nvPr userDrawn="1"/>
          </p:nvSpPr>
          <p:spPr bwMode="gray">
            <a:xfrm>
              <a:off x="9820275" y="3784600"/>
              <a:ext cx="69850" cy="423862"/>
            </a:xfrm>
            <a:custGeom>
              <a:avLst/>
              <a:gdLst>
                <a:gd name="T0" fmla="*/ 15 w 21"/>
                <a:gd name="T1" fmla="*/ 0 h 135"/>
                <a:gd name="T2" fmla="*/ 9 w 21"/>
                <a:gd name="T3" fmla="*/ 3 h 135"/>
                <a:gd name="T4" fmla="*/ 14 w 21"/>
                <a:gd name="T5" fmla="*/ 7 h 135"/>
                <a:gd name="T6" fmla="*/ 11 w 21"/>
                <a:gd name="T7" fmla="*/ 19 h 135"/>
                <a:gd name="T8" fmla="*/ 5 w 21"/>
                <a:gd name="T9" fmla="*/ 13 h 135"/>
                <a:gd name="T10" fmla="*/ 4 w 21"/>
                <a:gd name="T11" fmla="*/ 44 h 135"/>
                <a:gd name="T12" fmla="*/ 12 w 21"/>
                <a:gd name="T13" fmla="*/ 50 h 135"/>
                <a:gd name="T14" fmla="*/ 11 w 21"/>
                <a:gd name="T15" fmla="*/ 65 h 135"/>
                <a:gd name="T16" fmla="*/ 3 w 21"/>
                <a:gd name="T17" fmla="*/ 56 h 135"/>
                <a:gd name="T18" fmla="*/ 1 w 21"/>
                <a:gd name="T19" fmla="*/ 103 h 135"/>
                <a:gd name="T20" fmla="*/ 11 w 21"/>
                <a:gd name="T21" fmla="*/ 111 h 135"/>
                <a:gd name="T22" fmla="*/ 11 w 21"/>
                <a:gd name="T23" fmla="*/ 127 h 135"/>
                <a:gd name="T24" fmla="*/ 1 w 21"/>
                <a:gd name="T25" fmla="*/ 115 h 135"/>
                <a:gd name="T26" fmla="*/ 0 w 21"/>
                <a:gd name="T27" fmla="*/ 134 h 135"/>
                <a:gd name="T28" fmla="*/ 11 w 21"/>
                <a:gd name="T29" fmla="*/ 135 h 135"/>
                <a:gd name="T30" fmla="*/ 21 w 21"/>
                <a:gd name="T31" fmla="*/ 134 h 135"/>
                <a:gd name="T32" fmla="*/ 20 w 21"/>
                <a:gd name="T33" fmla="*/ 101 h 135"/>
                <a:gd name="T34" fmla="*/ 14 w 21"/>
                <a:gd name="T35" fmla="*/ 107 h 135"/>
                <a:gd name="T36" fmla="*/ 14 w 21"/>
                <a:gd name="T37" fmla="*/ 91 h 135"/>
                <a:gd name="T38" fmla="*/ 19 w 21"/>
                <a:gd name="T39" fmla="*/ 87 h 135"/>
                <a:gd name="T40" fmla="*/ 17 w 21"/>
                <a:gd name="T41" fmla="*/ 45 h 135"/>
                <a:gd name="T42" fmla="*/ 14 w 21"/>
                <a:gd name="T43" fmla="*/ 49 h 135"/>
                <a:gd name="T44" fmla="*/ 13 w 21"/>
                <a:gd name="T45" fmla="*/ 34 h 135"/>
                <a:gd name="T46" fmla="*/ 17 w 21"/>
                <a:gd name="T47" fmla="*/ 31 h 135"/>
                <a:gd name="T48" fmla="*/ 15 w 21"/>
                <a:gd name="T49"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35">
                  <a:moveTo>
                    <a:pt x="15" y="0"/>
                  </a:moveTo>
                  <a:cubicBezTo>
                    <a:pt x="13" y="1"/>
                    <a:pt x="11" y="2"/>
                    <a:pt x="9" y="3"/>
                  </a:cubicBezTo>
                  <a:cubicBezTo>
                    <a:pt x="14" y="7"/>
                    <a:pt x="14" y="7"/>
                    <a:pt x="14" y="7"/>
                  </a:cubicBezTo>
                  <a:cubicBezTo>
                    <a:pt x="11" y="19"/>
                    <a:pt x="11" y="19"/>
                    <a:pt x="11" y="19"/>
                  </a:cubicBezTo>
                  <a:cubicBezTo>
                    <a:pt x="5" y="13"/>
                    <a:pt x="5" y="13"/>
                    <a:pt x="5" y="13"/>
                  </a:cubicBezTo>
                  <a:cubicBezTo>
                    <a:pt x="4" y="44"/>
                    <a:pt x="4" y="44"/>
                    <a:pt x="4" y="44"/>
                  </a:cubicBezTo>
                  <a:cubicBezTo>
                    <a:pt x="12" y="50"/>
                    <a:pt x="12" y="50"/>
                    <a:pt x="12" y="50"/>
                  </a:cubicBezTo>
                  <a:cubicBezTo>
                    <a:pt x="11" y="65"/>
                    <a:pt x="11" y="65"/>
                    <a:pt x="11" y="65"/>
                  </a:cubicBezTo>
                  <a:cubicBezTo>
                    <a:pt x="3" y="56"/>
                    <a:pt x="3" y="56"/>
                    <a:pt x="3" y="56"/>
                  </a:cubicBezTo>
                  <a:cubicBezTo>
                    <a:pt x="1" y="103"/>
                    <a:pt x="1" y="103"/>
                    <a:pt x="1" y="103"/>
                  </a:cubicBezTo>
                  <a:cubicBezTo>
                    <a:pt x="11" y="111"/>
                    <a:pt x="11" y="111"/>
                    <a:pt x="11" y="111"/>
                  </a:cubicBezTo>
                  <a:cubicBezTo>
                    <a:pt x="11" y="127"/>
                    <a:pt x="11" y="127"/>
                    <a:pt x="11" y="127"/>
                  </a:cubicBezTo>
                  <a:cubicBezTo>
                    <a:pt x="1" y="115"/>
                    <a:pt x="1" y="115"/>
                    <a:pt x="1" y="115"/>
                  </a:cubicBezTo>
                  <a:cubicBezTo>
                    <a:pt x="0" y="134"/>
                    <a:pt x="0" y="134"/>
                    <a:pt x="0" y="134"/>
                  </a:cubicBezTo>
                  <a:cubicBezTo>
                    <a:pt x="3" y="134"/>
                    <a:pt x="7" y="135"/>
                    <a:pt x="11" y="135"/>
                  </a:cubicBezTo>
                  <a:cubicBezTo>
                    <a:pt x="14" y="135"/>
                    <a:pt x="18" y="134"/>
                    <a:pt x="21" y="134"/>
                  </a:cubicBezTo>
                  <a:cubicBezTo>
                    <a:pt x="20" y="101"/>
                    <a:pt x="20" y="101"/>
                    <a:pt x="20" y="101"/>
                  </a:cubicBezTo>
                  <a:cubicBezTo>
                    <a:pt x="14" y="107"/>
                    <a:pt x="14" y="107"/>
                    <a:pt x="14" y="107"/>
                  </a:cubicBezTo>
                  <a:cubicBezTo>
                    <a:pt x="14" y="91"/>
                    <a:pt x="14" y="91"/>
                    <a:pt x="14" y="91"/>
                  </a:cubicBezTo>
                  <a:cubicBezTo>
                    <a:pt x="19" y="87"/>
                    <a:pt x="19" y="87"/>
                    <a:pt x="19" y="87"/>
                  </a:cubicBezTo>
                  <a:cubicBezTo>
                    <a:pt x="17" y="45"/>
                    <a:pt x="17" y="45"/>
                    <a:pt x="17" y="45"/>
                  </a:cubicBezTo>
                  <a:cubicBezTo>
                    <a:pt x="14" y="49"/>
                    <a:pt x="14" y="49"/>
                    <a:pt x="14" y="49"/>
                  </a:cubicBezTo>
                  <a:cubicBezTo>
                    <a:pt x="13" y="34"/>
                    <a:pt x="13" y="34"/>
                    <a:pt x="13" y="34"/>
                  </a:cubicBezTo>
                  <a:cubicBezTo>
                    <a:pt x="17" y="31"/>
                    <a:pt x="17" y="31"/>
                    <a:pt x="17" y="31"/>
                  </a:cubicBezTo>
                  <a:cubicBezTo>
                    <a:pt x="15" y="0"/>
                    <a:pt x="15" y="0"/>
                    <a:pt x="15"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32" name="Freeform 27"/>
            <p:cNvSpPr>
              <a:spLocks/>
            </p:cNvSpPr>
            <p:nvPr userDrawn="1"/>
          </p:nvSpPr>
          <p:spPr bwMode="gray">
            <a:xfrm>
              <a:off x="9839325" y="3484563"/>
              <a:ext cx="30162" cy="309562"/>
            </a:xfrm>
            <a:custGeom>
              <a:avLst/>
              <a:gdLst>
                <a:gd name="T0" fmla="*/ 5 w 9"/>
                <a:gd name="T1" fmla="*/ 0 h 98"/>
                <a:gd name="T2" fmla="*/ 0 w 9"/>
                <a:gd name="T3" fmla="*/ 96 h 98"/>
                <a:gd name="T4" fmla="*/ 3 w 9"/>
                <a:gd name="T5" fmla="*/ 98 h 98"/>
                <a:gd name="T6" fmla="*/ 9 w 9"/>
                <a:gd name="T7" fmla="*/ 95 h 98"/>
                <a:gd name="T8" fmla="*/ 9 w 9"/>
                <a:gd name="T9" fmla="*/ 85 h 98"/>
                <a:gd name="T10" fmla="*/ 8 w 9"/>
                <a:gd name="T11" fmla="*/ 85 h 98"/>
                <a:gd name="T12" fmla="*/ 3 w 9"/>
                <a:gd name="T13" fmla="*/ 74 h 98"/>
                <a:gd name="T14" fmla="*/ 8 w 9"/>
                <a:gd name="T15" fmla="*/ 71 h 98"/>
                <a:gd name="T16" fmla="*/ 5 w 9"/>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8">
                  <a:moveTo>
                    <a:pt x="5" y="0"/>
                  </a:moveTo>
                  <a:cubicBezTo>
                    <a:pt x="0" y="96"/>
                    <a:pt x="0" y="96"/>
                    <a:pt x="0" y="96"/>
                  </a:cubicBezTo>
                  <a:cubicBezTo>
                    <a:pt x="3" y="98"/>
                    <a:pt x="3" y="98"/>
                    <a:pt x="3" y="98"/>
                  </a:cubicBezTo>
                  <a:cubicBezTo>
                    <a:pt x="5" y="97"/>
                    <a:pt x="7" y="96"/>
                    <a:pt x="9" y="95"/>
                  </a:cubicBezTo>
                  <a:cubicBezTo>
                    <a:pt x="9" y="85"/>
                    <a:pt x="9" y="85"/>
                    <a:pt x="9" y="85"/>
                  </a:cubicBezTo>
                  <a:cubicBezTo>
                    <a:pt x="8" y="85"/>
                    <a:pt x="8" y="85"/>
                    <a:pt x="8" y="85"/>
                  </a:cubicBezTo>
                  <a:cubicBezTo>
                    <a:pt x="3" y="74"/>
                    <a:pt x="3" y="74"/>
                    <a:pt x="3" y="74"/>
                  </a:cubicBezTo>
                  <a:cubicBezTo>
                    <a:pt x="8" y="71"/>
                    <a:pt x="8" y="71"/>
                    <a:pt x="8" y="71"/>
                  </a:cubicBezTo>
                  <a:cubicBezTo>
                    <a:pt x="5" y="0"/>
                    <a:pt x="5" y="0"/>
                    <a:pt x="5"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33" name="Freeform 28"/>
            <p:cNvSpPr>
              <a:spLocks/>
            </p:cNvSpPr>
            <p:nvPr userDrawn="1"/>
          </p:nvSpPr>
          <p:spPr bwMode="gray">
            <a:xfrm>
              <a:off x="9675813" y="3992563"/>
              <a:ext cx="180975" cy="190500"/>
            </a:xfrm>
            <a:custGeom>
              <a:avLst/>
              <a:gdLst>
                <a:gd name="T0" fmla="*/ 0 w 114"/>
                <a:gd name="T1" fmla="*/ 0 h 120"/>
                <a:gd name="T2" fmla="*/ 93 w 114"/>
                <a:gd name="T3" fmla="*/ 97 h 120"/>
                <a:gd name="T4" fmla="*/ 114 w 114"/>
                <a:gd name="T5" fmla="*/ 120 h 120"/>
                <a:gd name="T6" fmla="*/ 114 w 114"/>
                <a:gd name="T7" fmla="*/ 89 h 120"/>
                <a:gd name="T8" fmla="*/ 93 w 114"/>
                <a:gd name="T9" fmla="*/ 73 h 120"/>
                <a:gd name="T10" fmla="*/ 0 w 114"/>
                <a:gd name="T11" fmla="*/ 0 h 120"/>
              </a:gdLst>
              <a:ahLst/>
              <a:cxnLst>
                <a:cxn ang="0">
                  <a:pos x="T0" y="T1"/>
                </a:cxn>
                <a:cxn ang="0">
                  <a:pos x="T2" y="T3"/>
                </a:cxn>
                <a:cxn ang="0">
                  <a:pos x="T4" y="T5"/>
                </a:cxn>
                <a:cxn ang="0">
                  <a:pos x="T6" y="T7"/>
                </a:cxn>
                <a:cxn ang="0">
                  <a:pos x="T8" y="T9"/>
                </a:cxn>
                <a:cxn ang="0">
                  <a:pos x="T10" y="T11"/>
                </a:cxn>
              </a:cxnLst>
              <a:rect l="0" t="0" r="r" b="b"/>
              <a:pathLst>
                <a:path w="114" h="120">
                  <a:moveTo>
                    <a:pt x="0" y="0"/>
                  </a:moveTo>
                  <a:lnTo>
                    <a:pt x="93" y="97"/>
                  </a:lnTo>
                  <a:lnTo>
                    <a:pt x="114" y="120"/>
                  </a:lnTo>
                  <a:lnTo>
                    <a:pt x="114" y="89"/>
                  </a:lnTo>
                  <a:lnTo>
                    <a:pt x="93" y="73"/>
                  </a:lnTo>
                  <a:lnTo>
                    <a:pt x="0"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34" name="Freeform 29"/>
            <p:cNvSpPr>
              <a:spLocks/>
            </p:cNvSpPr>
            <p:nvPr userDrawn="1"/>
          </p:nvSpPr>
          <p:spPr bwMode="gray">
            <a:xfrm>
              <a:off x="9675813" y="3992563"/>
              <a:ext cx="180975" cy="190500"/>
            </a:xfrm>
            <a:custGeom>
              <a:avLst/>
              <a:gdLst>
                <a:gd name="T0" fmla="*/ 0 w 114"/>
                <a:gd name="T1" fmla="*/ 0 h 120"/>
                <a:gd name="T2" fmla="*/ 93 w 114"/>
                <a:gd name="T3" fmla="*/ 97 h 120"/>
                <a:gd name="T4" fmla="*/ 114 w 114"/>
                <a:gd name="T5" fmla="*/ 120 h 120"/>
                <a:gd name="T6" fmla="*/ 114 w 114"/>
                <a:gd name="T7" fmla="*/ 89 h 120"/>
                <a:gd name="T8" fmla="*/ 93 w 114"/>
                <a:gd name="T9" fmla="*/ 73 h 120"/>
                <a:gd name="T10" fmla="*/ 0 w 114"/>
                <a:gd name="T11" fmla="*/ 0 h 120"/>
              </a:gdLst>
              <a:ahLst/>
              <a:cxnLst>
                <a:cxn ang="0">
                  <a:pos x="T0" y="T1"/>
                </a:cxn>
                <a:cxn ang="0">
                  <a:pos x="T2" y="T3"/>
                </a:cxn>
                <a:cxn ang="0">
                  <a:pos x="T4" y="T5"/>
                </a:cxn>
                <a:cxn ang="0">
                  <a:pos x="T6" y="T7"/>
                </a:cxn>
                <a:cxn ang="0">
                  <a:pos x="T8" y="T9"/>
                </a:cxn>
                <a:cxn ang="0">
                  <a:pos x="T10" y="T11"/>
                </a:cxn>
              </a:cxnLst>
              <a:rect l="0" t="0" r="r" b="b"/>
              <a:pathLst>
                <a:path w="114" h="120">
                  <a:moveTo>
                    <a:pt x="0" y="0"/>
                  </a:moveTo>
                  <a:lnTo>
                    <a:pt x="93" y="97"/>
                  </a:lnTo>
                  <a:lnTo>
                    <a:pt x="114" y="120"/>
                  </a:lnTo>
                  <a:lnTo>
                    <a:pt x="114" y="89"/>
                  </a:lnTo>
                  <a:lnTo>
                    <a:pt x="93" y="7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35" name="Freeform 30"/>
            <p:cNvSpPr>
              <a:spLocks/>
            </p:cNvSpPr>
            <p:nvPr userDrawn="1"/>
          </p:nvSpPr>
          <p:spPr bwMode="gray">
            <a:xfrm>
              <a:off x="9732963" y="3849688"/>
              <a:ext cx="127000" cy="139700"/>
            </a:xfrm>
            <a:custGeom>
              <a:avLst/>
              <a:gdLst>
                <a:gd name="T0" fmla="*/ 1 w 38"/>
                <a:gd name="T1" fmla="*/ 0 h 44"/>
                <a:gd name="T2" fmla="*/ 0 w 38"/>
                <a:gd name="T3" fmla="*/ 1 h 44"/>
                <a:gd name="T4" fmla="*/ 29 w 38"/>
                <a:gd name="T5" fmla="*/ 35 h 44"/>
                <a:gd name="T6" fmla="*/ 37 w 38"/>
                <a:gd name="T7" fmla="*/ 44 h 44"/>
                <a:gd name="T8" fmla="*/ 38 w 38"/>
                <a:gd name="T9" fmla="*/ 29 h 44"/>
                <a:gd name="T10" fmla="*/ 30 w 38"/>
                <a:gd name="T11" fmla="*/ 23 h 44"/>
                <a:gd name="T12" fmla="*/ 1 w 38"/>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8" h="44">
                  <a:moveTo>
                    <a:pt x="1" y="0"/>
                  </a:moveTo>
                  <a:cubicBezTo>
                    <a:pt x="1" y="0"/>
                    <a:pt x="0" y="1"/>
                    <a:pt x="0" y="1"/>
                  </a:cubicBezTo>
                  <a:cubicBezTo>
                    <a:pt x="29" y="35"/>
                    <a:pt x="29" y="35"/>
                    <a:pt x="29" y="35"/>
                  </a:cubicBezTo>
                  <a:cubicBezTo>
                    <a:pt x="37" y="44"/>
                    <a:pt x="37" y="44"/>
                    <a:pt x="37" y="44"/>
                  </a:cubicBezTo>
                  <a:cubicBezTo>
                    <a:pt x="38" y="29"/>
                    <a:pt x="38" y="29"/>
                    <a:pt x="38" y="29"/>
                  </a:cubicBezTo>
                  <a:cubicBezTo>
                    <a:pt x="30" y="23"/>
                    <a:pt x="30" y="23"/>
                    <a:pt x="30" y="23"/>
                  </a:cubicBezTo>
                  <a:cubicBezTo>
                    <a:pt x="1" y="0"/>
                    <a:pt x="1" y="0"/>
                    <a:pt x="1"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36" name="Freeform 31"/>
            <p:cNvSpPr>
              <a:spLocks/>
            </p:cNvSpPr>
            <p:nvPr userDrawn="1"/>
          </p:nvSpPr>
          <p:spPr bwMode="gray">
            <a:xfrm>
              <a:off x="9715500" y="3833813"/>
              <a:ext cx="20637" cy="19050"/>
            </a:xfrm>
            <a:custGeom>
              <a:avLst/>
              <a:gdLst>
                <a:gd name="T0" fmla="*/ 0 w 6"/>
                <a:gd name="T1" fmla="*/ 0 h 6"/>
                <a:gd name="T2" fmla="*/ 5 w 6"/>
                <a:gd name="T3" fmla="*/ 6 h 6"/>
                <a:gd name="T4" fmla="*/ 6 w 6"/>
                <a:gd name="T5" fmla="*/ 5 h 6"/>
                <a:gd name="T6" fmla="*/ 0 w 6"/>
                <a:gd name="T7" fmla="*/ 0 h 6"/>
              </a:gdLst>
              <a:ahLst/>
              <a:cxnLst>
                <a:cxn ang="0">
                  <a:pos x="T0" y="T1"/>
                </a:cxn>
                <a:cxn ang="0">
                  <a:pos x="T2" y="T3"/>
                </a:cxn>
                <a:cxn ang="0">
                  <a:pos x="T4" y="T5"/>
                </a:cxn>
                <a:cxn ang="0">
                  <a:pos x="T6" y="T7"/>
                </a:cxn>
              </a:cxnLst>
              <a:rect l="0" t="0" r="r" b="b"/>
              <a:pathLst>
                <a:path w="6" h="6">
                  <a:moveTo>
                    <a:pt x="0" y="0"/>
                  </a:moveTo>
                  <a:cubicBezTo>
                    <a:pt x="5" y="6"/>
                    <a:pt x="5" y="6"/>
                    <a:pt x="5" y="6"/>
                  </a:cubicBezTo>
                  <a:cubicBezTo>
                    <a:pt x="5" y="6"/>
                    <a:pt x="6" y="5"/>
                    <a:pt x="6" y="5"/>
                  </a:cubicBezTo>
                  <a:cubicBezTo>
                    <a:pt x="0" y="0"/>
                    <a:pt x="0" y="0"/>
                    <a:pt x="0"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37" name="Freeform 32"/>
            <p:cNvSpPr>
              <a:spLocks/>
            </p:cNvSpPr>
            <p:nvPr userDrawn="1"/>
          </p:nvSpPr>
          <p:spPr bwMode="gray">
            <a:xfrm>
              <a:off x="9823450" y="3794125"/>
              <a:ext cx="42862" cy="49212"/>
            </a:xfrm>
            <a:custGeom>
              <a:avLst/>
              <a:gdLst>
                <a:gd name="T0" fmla="*/ 8 w 13"/>
                <a:gd name="T1" fmla="*/ 0 h 16"/>
                <a:gd name="T2" fmla="*/ 0 w 13"/>
                <a:gd name="T3" fmla="*/ 5 h 16"/>
                <a:gd name="T4" fmla="*/ 4 w 13"/>
                <a:gd name="T5" fmla="*/ 10 h 16"/>
                <a:gd name="T6" fmla="*/ 10 w 13"/>
                <a:gd name="T7" fmla="*/ 16 h 16"/>
                <a:gd name="T8" fmla="*/ 13 w 13"/>
                <a:gd name="T9" fmla="*/ 4 h 16"/>
                <a:gd name="T10" fmla="*/ 8 w 13"/>
                <a:gd name="T11" fmla="*/ 0 h 16"/>
              </a:gdLst>
              <a:ahLst/>
              <a:cxnLst>
                <a:cxn ang="0">
                  <a:pos x="T0" y="T1"/>
                </a:cxn>
                <a:cxn ang="0">
                  <a:pos x="T2" y="T3"/>
                </a:cxn>
                <a:cxn ang="0">
                  <a:pos x="T4" y="T5"/>
                </a:cxn>
                <a:cxn ang="0">
                  <a:pos x="T6" y="T7"/>
                </a:cxn>
                <a:cxn ang="0">
                  <a:pos x="T8" y="T9"/>
                </a:cxn>
                <a:cxn ang="0">
                  <a:pos x="T10" y="T11"/>
                </a:cxn>
              </a:cxnLst>
              <a:rect l="0" t="0" r="r" b="b"/>
              <a:pathLst>
                <a:path w="13" h="16">
                  <a:moveTo>
                    <a:pt x="8" y="0"/>
                  </a:moveTo>
                  <a:cubicBezTo>
                    <a:pt x="6" y="2"/>
                    <a:pt x="3" y="3"/>
                    <a:pt x="0" y="5"/>
                  </a:cubicBezTo>
                  <a:cubicBezTo>
                    <a:pt x="4" y="10"/>
                    <a:pt x="4" y="10"/>
                    <a:pt x="4" y="10"/>
                  </a:cubicBezTo>
                  <a:cubicBezTo>
                    <a:pt x="10" y="16"/>
                    <a:pt x="10" y="16"/>
                    <a:pt x="10" y="16"/>
                  </a:cubicBezTo>
                  <a:cubicBezTo>
                    <a:pt x="13" y="4"/>
                    <a:pt x="13" y="4"/>
                    <a:pt x="13" y="4"/>
                  </a:cubicBezTo>
                  <a:cubicBezTo>
                    <a:pt x="8" y="0"/>
                    <a:pt x="8" y="0"/>
                    <a:pt x="8"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38" name="Freeform 33"/>
            <p:cNvSpPr>
              <a:spLocks/>
            </p:cNvSpPr>
            <p:nvPr userDrawn="1"/>
          </p:nvSpPr>
          <p:spPr bwMode="gray">
            <a:xfrm>
              <a:off x="9759950" y="3733800"/>
              <a:ext cx="90487" cy="74612"/>
            </a:xfrm>
            <a:custGeom>
              <a:avLst/>
              <a:gdLst>
                <a:gd name="T0" fmla="*/ 0 w 27"/>
                <a:gd name="T1" fmla="*/ 0 h 24"/>
                <a:gd name="T2" fmla="*/ 19 w 27"/>
                <a:gd name="T3" fmla="*/ 24 h 24"/>
                <a:gd name="T4" fmla="*/ 27 w 27"/>
                <a:gd name="T5" fmla="*/ 19 h 24"/>
                <a:gd name="T6" fmla="*/ 24 w 27"/>
                <a:gd name="T7" fmla="*/ 17 h 24"/>
                <a:gd name="T8" fmla="*/ 0 w 27"/>
                <a:gd name="T9" fmla="*/ 0 h 24"/>
              </a:gdLst>
              <a:ahLst/>
              <a:cxnLst>
                <a:cxn ang="0">
                  <a:pos x="T0" y="T1"/>
                </a:cxn>
                <a:cxn ang="0">
                  <a:pos x="T2" y="T3"/>
                </a:cxn>
                <a:cxn ang="0">
                  <a:pos x="T4" y="T5"/>
                </a:cxn>
                <a:cxn ang="0">
                  <a:pos x="T6" y="T7"/>
                </a:cxn>
                <a:cxn ang="0">
                  <a:pos x="T8" y="T9"/>
                </a:cxn>
              </a:cxnLst>
              <a:rect l="0" t="0" r="r" b="b"/>
              <a:pathLst>
                <a:path w="27" h="24">
                  <a:moveTo>
                    <a:pt x="0" y="0"/>
                  </a:moveTo>
                  <a:cubicBezTo>
                    <a:pt x="19" y="24"/>
                    <a:pt x="19" y="24"/>
                    <a:pt x="19" y="24"/>
                  </a:cubicBezTo>
                  <a:cubicBezTo>
                    <a:pt x="22" y="22"/>
                    <a:pt x="25" y="21"/>
                    <a:pt x="27" y="19"/>
                  </a:cubicBezTo>
                  <a:cubicBezTo>
                    <a:pt x="24" y="17"/>
                    <a:pt x="24" y="17"/>
                    <a:pt x="24" y="17"/>
                  </a:cubicBezTo>
                  <a:cubicBezTo>
                    <a:pt x="0" y="0"/>
                    <a:pt x="0" y="0"/>
                    <a:pt x="0" y="0"/>
                  </a:cubicBezTo>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39" name="Freeform 34"/>
            <p:cNvSpPr>
              <a:spLocks/>
            </p:cNvSpPr>
            <p:nvPr userDrawn="1"/>
          </p:nvSpPr>
          <p:spPr bwMode="gray">
            <a:xfrm>
              <a:off x="9866313" y="3932238"/>
              <a:ext cx="180975" cy="188912"/>
            </a:xfrm>
            <a:custGeom>
              <a:avLst/>
              <a:gdLst>
                <a:gd name="T0" fmla="*/ 114 w 114"/>
                <a:gd name="T1" fmla="*/ 0 h 119"/>
                <a:gd name="T2" fmla="*/ 11 w 114"/>
                <a:gd name="T3" fmla="*/ 79 h 119"/>
                <a:gd name="T4" fmla="*/ 0 w 114"/>
                <a:gd name="T5" fmla="*/ 87 h 119"/>
                <a:gd name="T6" fmla="*/ 0 w 114"/>
                <a:gd name="T7" fmla="*/ 119 h 119"/>
                <a:gd name="T8" fmla="*/ 13 w 114"/>
                <a:gd name="T9" fmla="*/ 107 h 119"/>
                <a:gd name="T10" fmla="*/ 114 w 114"/>
                <a:gd name="T11" fmla="*/ 0 h 119"/>
              </a:gdLst>
              <a:ahLst/>
              <a:cxnLst>
                <a:cxn ang="0">
                  <a:pos x="T0" y="T1"/>
                </a:cxn>
                <a:cxn ang="0">
                  <a:pos x="T2" y="T3"/>
                </a:cxn>
                <a:cxn ang="0">
                  <a:pos x="T4" y="T5"/>
                </a:cxn>
                <a:cxn ang="0">
                  <a:pos x="T6" y="T7"/>
                </a:cxn>
                <a:cxn ang="0">
                  <a:pos x="T8" y="T9"/>
                </a:cxn>
                <a:cxn ang="0">
                  <a:pos x="T10" y="T11"/>
                </a:cxn>
              </a:cxnLst>
              <a:rect l="0" t="0" r="r" b="b"/>
              <a:pathLst>
                <a:path w="114" h="119">
                  <a:moveTo>
                    <a:pt x="114" y="0"/>
                  </a:moveTo>
                  <a:lnTo>
                    <a:pt x="11" y="79"/>
                  </a:lnTo>
                  <a:lnTo>
                    <a:pt x="0" y="87"/>
                  </a:lnTo>
                  <a:lnTo>
                    <a:pt x="0" y="119"/>
                  </a:lnTo>
                  <a:lnTo>
                    <a:pt x="13" y="107"/>
                  </a:lnTo>
                  <a:lnTo>
                    <a:pt x="114"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40" name="Freeform 35"/>
            <p:cNvSpPr>
              <a:spLocks/>
            </p:cNvSpPr>
            <p:nvPr userDrawn="1"/>
          </p:nvSpPr>
          <p:spPr bwMode="gray">
            <a:xfrm>
              <a:off x="9866313" y="3932238"/>
              <a:ext cx="180975" cy="188912"/>
            </a:xfrm>
            <a:custGeom>
              <a:avLst/>
              <a:gdLst>
                <a:gd name="T0" fmla="*/ 114 w 114"/>
                <a:gd name="T1" fmla="*/ 0 h 119"/>
                <a:gd name="T2" fmla="*/ 11 w 114"/>
                <a:gd name="T3" fmla="*/ 79 h 119"/>
                <a:gd name="T4" fmla="*/ 0 w 114"/>
                <a:gd name="T5" fmla="*/ 87 h 119"/>
                <a:gd name="T6" fmla="*/ 0 w 114"/>
                <a:gd name="T7" fmla="*/ 119 h 119"/>
                <a:gd name="T8" fmla="*/ 13 w 114"/>
                <a:gd name="T9" fmla="*/ 107 h 119"/>
                <a:gd name="T10" fmla="*/ 114 w 114"/>
                <a:gd name="T11" fmla="*/ 0 h 119"/>
              </a:gdLst>
              <a:ahLst/>
              <a:cxnLst>
                <a:cxn ang="0">
                  <a:pos x="T0" y="T1"/>
                </a:cxn>
                <a:cxn ang="0">
                  <a:pos x="T2" y="T3"/>
                </a:cxn>
                <a:cxn ang="0">
                  <a:pos x="T4" y="T5"/>
                </a:cxn>
                <a:cxn ang="0">
                  <a:pos x="T6" y="T7"/>
                </a:cxn>
                <a:cxn ang="0">
                  <a:pos x="T8" y="T9"/>
                </a:cxn>
                <a:cxn ang="0">
                  <a:pos x="T10" y="T11"/>
                </a:cxn>
              </a:cxnLst>
              <a:rect l="0" t="0" r="r" b="b"/>
              <a:pathLst>
                <a:path w="114" h="119">
                  <a:moveTo>
                    <a:pt x="114" y="0"/>
                  </a:moveTo>
                  <a:lnTo>
                    <a:pt x="11" y="79"/>
                  </a:lnTo>
                  <a:lnTo>
                    <a:pt x="0" y="87"/>
                  </a:lnTo>
                  <a:lnTo>
                    <a:pt x="0" y="119"/>
                  </a:lnTo>
                  <a:lnTo>
                    <a:pt x="13" y="107"/>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41" name="Freeform 36"/>
            <p:cNvSpPr>
              <a:spLocks/>
            </p:cNvSpPr>
            <p:nvPr userDrawn="1"/>
          </p:nvSpPr>
          <p:spPr bwMode="gray">
            <a:xfrm>
              <a:off x="9863138" y="3784600"/>
              <a:ext cx="144462" cy="153987"/>
            </a:xfrm>
            <a:custGeom>
              <a:avLst/>
              <a:gdLst>
                <a:gd name="T0" fmla="*/ 91 w 91"/>
                <a:gd name="T1" fmla="*/ 0 h 97"/>
                <a:gd name="T2" fmla="*/ 8 w 91"/>
                <a:gd name="T3" fmla="*/ 61 h 97"/>
                <a:gd name="T4" fmla="*/ 0 w 91"/>
                <a:gd name="T5" fmla="*/ 67 h 97"/>
                <a:gd name="T6" fmla="*/ 2 w 91"/>
                <a:gd name="T7" fmla="*/ 97 h 97"/>
                <a:gd name="T8" fmla="*/ 8 w 91"/>
                <a:gd name="T9" fmla="*/ 89 h 97"/>
                <a:gd name="T10" fmla="*/ 91 w 91"/>
                <a:gd name="T11" fmla="*/ 0 h 97"/>
              </a:gdLst>
              <a:ahLst/>
              <a:cxnLst>
                <a:cxn ang="0">
                  <a:pos x="T0" y="T1"/>
                </a:cxn>
                <a:cxn ang="0">
                  <a:pos x="T2" y="T3"/>
                </a:cxn>
                <a:cxn ang="0">
                  <a:pos x="T4" y="T5"/>
                </a:cxn>
                <a:cxn ang="0">
                  <a:pos x="T6" y="T7"/>
                </a:cxn>
                <a:cxn ang="0">
                  <a:pos x="T8" y="T9"/>
                </a:cxn>
                <a:cxn ang="0">
                  <a:pos x="T10" y="T11"/>
                </a:cxn>
              </a:cxnLst>
              <a:rect l="0" t="0" r="r" b="b"/>
              <a:pathLst>
                <a:path w="91" h="97">
                  <a:moveTo>
                    <a:pt x="91" y="0"/>
                  </a:moveTo>
                  <a:lnTo>
                    <a:pt x="8" y="61"/>
                  </a:lnTo>
                  <a:lnTo>
                    <a:pt x="0" y="67"/>
                  </a:lnTo>
                  <a:lnTo>
                    <a:pt x="2" y="97"/>
                  </a:lnTo>
                  <a:lnTo>
                    <a:pt x="8" y="89"/>
                  </a:lnTo>
                  <a:lnTo>
                    <a:pt x="91"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42" name="Freeform 37"/>
            <p:cNvSpPr>
              <a:spLocks/>
            </p:cNvSpPr>
            <p:nvPr userDrawn="1"/>
          </p:nvSpPr>
          <p:spPr bwMode="gray">
            <a:xfrm>
              <a:off x="9863138" y="3784600"/>
              <a:ext cx="144462" cy="153987"/>
            </a:xfrm>
            <a:custGeom>
              <a:avLst/>
              <a:gdLst>
                <a:gd name="T0" fmla="*/ 91 w 91"/>
                <a:gd name="T1" fmla="*/ 0 h 97"/>
                <a:gd name="T2" fmla="*/ 8 w 91"/>
                <a:gd name="T3" fmla="*/ 61 h 97"/>
                <a:gd name="T4" fmla="*/ 0 w 91"/>
                <a:gd name="T5" fmla="*/ 67 h 97"/>
                <a:gd name="T6" fmla="*/ 2 w 91"/>
                <a:gd name="T7" fmla="*/ 97 h 97"/>
                <a:gd name="T8" fmla="*/ 8 w 91"/>
                <a:gd name="T9" fmla="*/ 89 h 97"/>
                <a:gd name="T10" fmla="*/ 91 w 91"/>
                <a:gd name="T11" fmla="*/ 0 h 97"/>
              </a:gdLst>
              <a:ahLst/>
              <a:cxnLst>
                <a:cxn ang="0">
                  <a:pos x="T0" y="T1"/>
                </a:cxn>
                <a:cxn ang="0">
                  <a:pos x="T2" y="T3"/>
                </a:cxn>
                <a:cxn ang="0">
                  <a:pos x="T4" y="T5"/>
                </a:cxn>
                <a:cxn ang="0">
                  <a:pos x="T6" y="T7"/>
                </a:cxn>
                <a:cxn ang="0">
                  <a:pos x="T8" y="T9"/>
                </a:cxn>
                <a:cxn ang="0">
                  <a:pos x="T10" y="T11"/>
                </a:cxn>
              </a:cxnLst>
              <a:rect l="0" t="0" r="r" b="b"/>
              <a:pathLst>
                <a:path w="91" h="97">
                  <a:moveTo>
                    <a:pt x="91" y="0"/>
                  </a:moveTo>
                  <a:lnTo>
                    <a:pt x="8" y="61"/>
                  </a:lnTo>
                  <a:lnTo>
                    <a:pt x="0" y="67"/>
                  </a:lnTo>
                  <a:lnTo>
                    <a:pt x="2" y="97"/>
                  </a:lnTo>
                  <a:lnTo>
                    <a:pt x="8" y="89"/>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43" name="Freeform 38"/>
            <p:cNvSpPr>
              <a:spLocks/>
            </p:cNvSpPr>
            <p:nvPr userDrawn="1"/>
          </p:nvSpPr>
          <p:spPr bwMode="gray">
            <a:xfrm>
              <a:off x="9850438" y="3676650"/>
              <a:ext cx="76200" cy="76200"/>
            </a:xfrm>
            <a:custGeom>
              <a:avLst/>
              <a:gdLst>
                <a:gd name="T0" fmla="*/ 48 w 48"/>
                <a:gd name="T1" fmla="*/ 0 h 48"/>
                <a:gd name="T2" fmla="*/ 10 w 48"/>
                <a:gd name="T3" fmla="*/ 20 h 48"/>
                <a:gd name="T4" fmla="*/ 0 w 48"/>
                <a:gd name="T5" fmla="*/ 26 h 48"/>
                <a:gd name="T6" fmla="*/ 10 w 48"/>
                <a:gd name="T7" fmla="*/ 48 h 48"/>
                <a:gd name="T8" fmla="*/ 12 w 48"/>
                <a:gd name="T9" fmla="*/ 48 h 48"/>
                <a:gd name="T10" fmla="*/ 48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48" y="0"/>
                  </a:moveTo>
                  <a:lnTo>
                    <a:pt x="10" y="20"/>
                  </a:lnTo>
                  <a:lnTo>
                    <a:pt x="0" y="26"/>
                  </a:lnTo>
                  <a:lnTo>
                    <a:pt x="10" y="48"/>
                  </a:lnTo>
                  <a:lnTo>
                    <a:pt x="12" y="48"/>
                  </a:lnTo>
                  <a:lnTo>
                    <a:pt x="48" y="0"/>
                  </a:lnTo>
                  <a:close/>
                </a:path>
              </a:pathLst>
            </a:custGeom>
            <a:solidFill>
              <a:srgbClr val="52A7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44" name="Freeform 39"/>
            <p:cNvSpPr>
              <a:spLocks/>
            </p:cNvSpPr>
            <p:nvPr userDrawn="1"/>
          </p:nvSpPr>
          <p:spPr bwMode="gray">
            <a:xfrm>
              <a:off x="9850438" y="3676650"/>
              <a:ext cx="76200" cy="76200"/>
            </a:xfrm>
            <a:custGeom>
              <a:avLst/>
              <a:gdLst>
                <a:gd name="T0" fmla="*/ 48 w 48"/>
                <a:gd name="T1" fmla="*/ 0 h 48"/>
                <a:gd name="T2" fmla="*/ 10 w 48"/>
                <a:gd name="T3" fmla="*/ 20 h 48"/>
                <a:gd name="T4" fmla="*/ 0 w 48"/>
                <a:gd name="T5" fmla="*/ 26 h 48"/>
                <a:gd name="T6" fmla="*/ 10 w 48"/>
                <a:gd name="T7" fmla="*/ 48 h 48"/>
                <a:gd name="T8" fmla="*/ 12 w 48"/>
                <a:gd name="T9" fmla="*/ 48 h 48"/>
                <a:gd name="T10" fmla="*/ 48 w 48"/>
                <a:gd name="T11" fmla="*/ 0 h 48"/>
              </a:gdLst>
              <a:ahLst/>
              <a:cxnLst>
                <a:cxn ang="0">
                  <a:pos x="T0" y="T1"/>
                </a:cxn>
                <a:cxn ang="0">
                  <a:pos x="T2" y="T3"/>
                </a:cxn>
                <a:cxn ang="0">
                  <a:pos x="T4" y="T5"/>
                </a:cxn>
                <a:cxn ang="0">
                  <a:pos x="T6" y="T7"/>
                </a:cxn>
                <a:cxn ang="0">
                  <a:pos x="T8" y="T9"/>
                </a:cxn>
                <a:cxn ang="0">
                  <a:pos x="T10" y="T11"/>
                </a:cxn>
              </a:cxnLst>
              <a:rect l="0" t="0" r="r" b="b"/>
              <a:pathLst>
                <a:path w="48" h="48">
                  <a:moveTo>
                    <a:pt x="48" y="0"/>
                  </a:moveTo>
                  <a:lnTo>
                    <a:pt x="10" y="20"/>
                  </a:lnTo>
                  <a:lnTo>
                    <a:pt x="0" y="26"/>
                  </a:lnTo>
                  <a:lnTo>
                    <a:pt x="10" y="48"/>
                  </a:lnTo>
                  <a:lnTo>
                    <a:pt x="12" y="48"/>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45" name="Freeform 40"/>
            <p:cNvSpPr>
              <a:spLocks/>
            </p:cNvSpPr>
            <p:nvPr userDrawn="1"/>
          </p:nvSpPr>
          <p:spPr bwMode="gray">
            <a:xfrm>
              <a:off x="11160125" y="4137025"/>
              <a:ext cx="155575" cy="320675"/>
            </a:xfrm>
            <a:custGeom>
              <a:avLst/>
              <a:gdLst>
                <a:gd name="T0" fmla="*/ 43 w 46"/>
                <a:gd name="T1" fmla="*/ 0 h 102"/>
                <a:gd name="T2" fmla="*/ 5 w 46"/>
                <a:gd name="T3" fmla="*/ 0 h 102"/>
                <a:gd name="T4" fmla="*/ 1 w 46"/>
                <a:gd name="T5" fmla="*/ 76 h 102"/>
                <a:gd name="T6" fmla="*/ 0 w 46"/>
                <a:gd name="T7" fmla="*/ 102 h 102"/>
                <a:gd name="T8" fmla="*/ 46 w 46"/>
                <a:gd name="T9" fmla="*/ 73 h 102"/>
                <a:gd name="T10" fmla="*/ 43 w 46"/>
                <a:gd name="T11" fmla="*/ 0 h 102"/>
              </a:gdLst>
              <a:ahLst/>
              <a:cxnLst>
                <a:cxn ang="0">
                  <a:pos x="T0" y="T1"/>
                </a:cxn>
                <a:cxn ang="0">
                  <a:pos x="T2" y="T3"/>
                </a:cxn>
                <a:cxn ang="0">
                  <a:pos x="T4" y="T5"/>
                </a:cxn>
                <a:cxn ang="0">
                  <a:pos x="T6" y="T7"/>
                </a:cxn>
                <a:cxn ang="0">
                  <a:pos x="T8" y="T9"/>
                </a:cxn>
                <a:cxn ang="0">
                  <a:pos x="T10" y="T11"/>
                </a:cxn>
              </a:cxnLst>
              <a:rect l="0" t="0" r="r" b="b"/>
              <a:pathLst>
                <a:path w="46" h="102">
                  <a:moveTo>
                    <a:pt x="43" y="0"/>
                  </a:moveTo>
                  <a:cubicBezTo>
                    <a:pt x="5" y="0"/>
                    <a:pt x="5" y="0"/>
                    <a:pt x="5" y="0"/>
                  </a:cubicBezTo>
                  <a:cubicBezTo>
                    <a:pt x="1" y="76"/>
                    <a:pt x="1" y="76"/>
                    <a:pt x="1" y="76"/>
                  </a:cubicBezTo>
                  <a:cubicBezTo>
                    <a:pt x="0" y="102"/>
                    <a:pt x="0" y="102"/>
                    <a:pt x="0" y="102"/>
                  </a:cubicBezTo>
                  <a:cubicBezTo>
                    <a:pt x="15" y="92"/>
                    <a:pt x="30" y="82"/>
                    <a:pt x="46" y="73"/>
                  </a:cubicBezTo>
                  <a:cubicBezTo>
                    <a:pt x="43" y="0"/>
                    <a:pt x="43" y="0"/>
                    <a:pt x="43" y="0"/>
                  </a:cubicBezTo>
                </a:path>
              </a:pathLst>
            </a:custGeom>
            <a:solidFill>
              <a:srgbClr val="779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46" name="Freeform 41"/>
            <p:cNvSpPr>
              <a:spLocks/>
            </p:cNvSpPr>
            <p:nvPr userDrawn="1"/>
          </p:nvSpPr>
          <p:spPr bwMode="gray">
            <a:xfrm>
              <a:off x="11177588" y="4095750"/>
              <a:ext cx="127000" cy="41275"/>
            </a:xfrm>
            <a:custGeom>
              <a:avLst/>
              <a:gdLst>
                <a:gd name="T0" fmla="*/ 37 w 38"/>
                <a:gd name="T1" fmla="*/ 0 h 13"/>
                <a:gd name="T2" fmla="*/ 18 w 38"/>
                <a:gd name="T3" fmla="*/ 1 h 13"/>
                <a:gd name="T4" fmla="*/ 0 w 38"/>
                <a:gd name="T5" fmla="*/ 0 h 13"/>
                <a:gd name="T6" fmla="*/ 0 w 38"/>
                <a:gd name="T7" fmla="*/ 13 h 13"/>
                <a:gd name="T8" fmla="*/ 0 w 38"/>
                <a:gd name="T9" fmla="*/ 13 h 13"/>
                <a:gd name="T10" fmla="*/ 38 w 38"/>
                <a:gd name="T11" fmla="*/ 13 h 13"/>
                <a:gd name="T12" fmla="*/ 38 w 38"/>
                <a:gd name="T13" fmla="*/ 13 h 13"/>
                <a:gd name="T14" fmla="*/ 37 w 3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3">
                  <a:moveTo>
                    <a:pt x="37" y="0"/>
                  </a:moveTo>
                  <a:cubicBezTo>
                    <a:pt x="31" y="1"/>
                    <a:pt x="25" y="1"/>
                    <a:pt x="18" y="1"/>
                  </a:cubicBezTo>
                  <a:cubicBezTo>
                    <a:pt x="12" y="1"/>
                    <a:pt x="6" y="1"/>
                    <a:pt x="0" y="0"/>
                  </a:cubicBezTo>
                  <a:cubicBezTo>
                    <a:pt x="0" y="13"/>
                    <a:pt x="0" y="13"/>
                    <a:pt x="0" y="13"/>
                  </a:cubicBezTo>
                  <a:cubicBezTo>
                    <a:pt x="0" y="13"/>
                    <a:pt x="0" y="13"/>
                    <a:pt x="0" y="13"/>
                  </a:cubicBezTo>
                  <a:cubicBezTo>
                    <a:pt x="38" y="13"/>
                    <a:pt x="38" y="13"/>
                    <a:pt x="38" y="13"/>
                  </a:cubicBezTo>
                  <a:cubicBezTo>
                    <a:pt x="38" y="13"/>
                    <a:pt x="38" y="13"/>
                    <a:pt x="38" y="13"/>
                  </a:cubicBezTo>
                  <a:cubicBezTo>
                    <a:pt x="37" y="0"/>
                    <a:pt x="37" y="0"/>
                    <a:pt x="37" y="0"/>
                  </a:cubicBezTo>
                </a:path>
              </a:pathLst>
            </a:custGeom>
            <a:solidFill>
              <a:srgbClr val="7790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47" name="Freeform 42"/>
            <p:cNvSpPr>
              <a:spLocks noEditPoints="1"/>
            </p:cNvSpPr>
            <p:nvPr userDrawn="1"/>
          </p:nvSpPr>
          <p:spPr bwMode="gray">
            <a:xfrm>
              <a:off x="11093450" y="3648075"/>
              <a:ext cx="650875" cy="447675"/>
            </a:xfrm>
            <a:custGeom>
              <a:avLst/>
              <a:gdLst>
                <a:gd name="T0" fmla="*/ 19 w 194"/>
                <a:gd name="T1" fmla="*/ 114 h 142"/>
                <a:gd name="T2" fmla="*/ 0 w 194"/>
                <a:gd name="T3" fmla="*/ 139 h 142"/>
                <a:gd name="T4" fmla="*/ 25 w 194"/>
                <a:gd name="T5" fmla="*/ 142 h 142"/>
                <a:gd name="T6" fmla="*/ 26 w 194"/>
                <a:gd name="T7" fmla="*/ 123 h 142"/>
                <a:gd name="T8" fmla="*/ 19 w 194"/>
                <a:gd name="T9" fmla="*/ 114 h 142"/>
                <a:gd name="T10" fmla="*/ 108 w 194"/>
                <a:gd name="T11" fmla="*/ 32 h 142"/>
                <a:gd name="T12" fmla="*/ 60 w 194"/>
                <a:gd name="T13" fmla="*/ 90 h 142"/>
                <a:gd name="T14" fmla="*/ 60 w 194"/>
                <a:gd name="T15" fmla="*/ 98 h 142"/>
                <a:gd name="T16" fmla="*/ 62 w 194"/>
                <a:gd name="T17" fmla="*/ 142 h 142"/>
                <a:gd name="T18" fmla="*/ 110 w 194"/>
                <a:gd name="T19" fmla="*/ 132 h 142"/>
                <a:gd name="T20" fmla="*/ 142 w 194"/>
                <a:gd name="T21" fmla="*/ 80 h 142"/>
                <a:gd name="T22" fmla="*/ 160 w 194"/>
                <a:gd name="T23" fmla="*/ 108 h 142"/>
                <a:gd name="T24" fmla="*/ 194 w 194"/>
                <a:gd name="T25" fmla="*/ 81 h 142"/>
                <a:gd name="T26" fmla="*/ 108 w 194"/>
                <a:gd name="T27" fmla="*/ 32 h 142"/>
                <a:gd name="T28" fmla="*/ 74 w 194"/>
                <a:gd name="T29" fmla="*/ 0 h 142"/>
                <a:gd name="T30" fmla="*/ 66 w 194"/>
                <a:gd name="T31" fmla="*/ 10 h 142"/>
                <a:gd name="T32" fmla="*/ 57 w 194"/>
                <a:gd name="T33" fmla="*/ 39 h 142"/>
                <a:gd name="T34" fmla="*/ 58 w 194"/>
                <a:gd name="T35" fmla="*/ 63 h 142"/>
                <a:gd name="T36" fmla="*/ 102 w 194"/>
                <a:gd name="T37" fmla="*/ 27 h 142"/>
                <a:gd name="T38" fmla="*/ 74 w 194"/>
                <a:gd name="T3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4" h="142">
                  <a:moveTo>
                    <a:pt x="19" y="114"/>
                  </a:moveTo>
                  <a:cubicBezTo>
                    <a:pt x="13" y="122"/>
                    <a:pt x="6" y="131"/>
                    <a:pt x="0" y="139"/>
                  </a:cubicBezTo>
                  <a:cubicBezTo>
                    <a:pt x="8" y="140"/>
                    <a:pt x="17" y="142"/>
                    <a:pt x="25" y="142"/>
                  </a:cubicBezTo>
                  <a:cubicBezTo>
                    <a:pt x="26" y="123"/>
                    <a:pt x="26" y="123"/>
                    <a:pt x="26" y="123"/>
                  </a:cubicBezTo>
                  <a:cubicBezTo>
                    <a:pt x="19" y="114"/>
                    <a:pt x="19" y="114"/>
                    <a:pt x="19" y="114"/>
                  </a:cubicBezTo>
                  <a:moveTo>
                    <a:pt x="108" y="32"/>
                  </a:moveTo>
                  <a:cubicBezTo>
                    <a:pt x="60" y="90"/>
                    <a:pt x="60" y="90"/>
                    <a:pt x="60" y="90"/>
                  </a:cubicBezTo>
                  <a:cubicBezTo>
                    <a:pt x="60" y="98"/>
                    <a:pt x="60" y="98"/>
                    <a:pt x="60" y="98"/>
                  </a:cubicBezTo>
                  <a:cubicBezTo>
                    <a:pt x="62" y="142"/>
                    <a:pt x="62" y="142"/>
                    <a:pt x="62" y="142"/>
                  </a:cubicBezTo>
                  <a:cubicBezTo>
                    <a:pt x="79" y="141"/>
                    <a:pt x="95" y="137"/>
                    <a:pt x="110" y="132"/>
                  </a:cubicBezTo>
                  <a:cubicBezTo>
                    <a:pt x="126" y="103"/>
                    <a:pt x="142" y="80"/>
                    <a:pt x="142" y="80"/>
                  </a:cubicBezTo>
                  <a:cubicBezTo>
                    <a:pt x="142" y="80"/>
                    <a:pt x="149" y="91"/>
                    <a:pt x="160" y="108"/>
                  </a:cubicBezTo>
                  <a:cubicBezTo>
                    <a:pt x="172" y="100"/>
                    <a:pt x="183" y="91"/>
                    <a:pt x="194" y="81"/>
                  </a:cubicBezTo>
                  <a:cubicBezTo>
                    <a:pt x="163" y="69"/>
                    <a:pt x="134" y="52"/>
                    <a:pt x="108" y="32"/>
                  </a:cubicBezTo>
                  <a:moveTo>
                    <a:pt x="74" y="0"/>
                  </a:moveTo>
                  <a:cubicBezTo>
                    <a:pt x="66" y="10"/>
                    <a:pt x="66" y="10"/>
                    <a:pt x="66" y="10"/>
                  </a:cubicBezTo>
                  <a:cubicBezTo>
                    <a:pt x="63" y="20"/>
                    <a:pt x="60" y="29"/>
                    <a:pt x="57" y="39"/>
                  </a:cubicBezTo>
                  <a:cubicBezTo>
                    <a:pt x="58" y="63"/>
                    <a:pt x="58" y="63"/>
                    <a:pt x="58" y="63"/>
                  </a:cubicBezTo>
                  <a:cubicBezTo>
                    <a:pt x="102" y="27"/>
                    <a:pt x="102" y="27"/>
                    <a:pt x="102" y="27"/>
                  </a:cubicBezTo>
                  <a:cubicBezTo>
                    <a:pt x="92" y="19"/>
                    <a:pt x="83" y="10"/>
                    <a:pt x="74"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48" name="Freeform 43"/>
            <p:cNvSpPr>
              <a:spLocks/>
            </p:cNvSpPr>
            <p:nvPr userDrawn="1"/>
          </p:nvSpPr>
          <p:spPr bwMode="gray">
            <a:xfrm>
              <a:off x="11110913" y="2757488"/>
              <a:ext cx="841375" cy="1146175"/>
            </a:xfrm>
            <a:custGeom>
              <a:avLst/>
              <a:gdLst>
                <a:gd name="T0" fmla="*/ 38 w 251"/>
                <a:gd name="T1" fmla="*/ 0 h 364"/>
                <a:gd name="T2" fmla="*/ 0 w 251"/>
                <a:gd name="T3" fmla="*/ 3 h 364"/>
                <a:gd name="T4" fmla="*/ 38 w 251"/>
                <a:gd name="T5" fmla="*/ 64 h 364"/>
                <a:gd name="T6" fmla="*/ 39 w 251"/>
                <a:gd name="T7" fmla="*/ 51 h 364"/>
                <a:gd name="T8" fmla="*/ 40 w 251"/>
                <a:gd name="T9" fmla="*/ 67 h 364"/>
                <a:gd name="T10" fmla="*/ 61 w 251"/>
                <a:gd name="T11" fmla="*/ 125 h 364"/>
                <a:gd name="T12" fmla="*/ 74 w 251"/>
                <a:gd name="T13" fmla="*/ 115 h 364"/>
                <a:gd name="T14" fmla="*/ 63 w 251"/>
                <a:gd name="T15" fmla="*/ 132 h 364"/>
                <a:gd name="T16" fmla="*/ 72 w 251"/>
                <a:gd name="T17" fmla="*/ 209 h 364"/>
                <a:gd name="T18" fmla="*/ 67 w 251"/>
                <a:gd name="T19" fmla="*/ 266 h 364"/>
                <a:gd name="T20" fmla="*/ 112 w 251"/>
                <a:gd name="T21" fmla="*/ 229 h 364"/>
                <a:gd name="T22" fmla="*/ 69 w 251"/>
                <a:gd name="T23" fmla="*/ 283 h 364"/>
                <a:gd name="T24" fmla="*/ 97 w 251"/>
                <a:gd name="T25" fmla="*/ 310 h 364"/>
                <a:gd name="T26" fmla="*/ 128 w 251"/>
                <a:gd name="T27" fmla="*/ 284 h 364"/>
                <a:gd name="T28" fmla="*/ 103 w 251"/>
                <a:gd name="T29" fmla="*/ 315 h 364"/>
                <a:gd name="T30" fmla="*/ 189 w 251"/>
                <a:gd name="T31" fmla="*/ 364 h 364"/>
                <a:gd name="T32" fmla="*/ 251 w 251"/>
                <a:gd name="T33" fmla="*/ 213 h 364"/>
                <a:gd name="T34" fmla="*/ 38 w 251"/>
                <a:gd name="T35"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1" h="364">
                  <a:moveTo>
                    <a:pt x="38" y="0"/>
                  </a:moveTo>
                  <a:cubicBezTo>
                    <a:pt x="25" y="0"/>
                    <a:pt x="12" y="1"/>
                    <a:pt x="0" y="3"/>
                  </a:cubicBezTo>
                  <a:cubicBezTo>
                    <a:pt x="15" y="22"/>
                    <a:pt x="28" y="42"/>
                    <a:pt x="38" y="64"/>
                  </a:cubicBezTo>
                  <a:cubicBezTo>
                    <a:pt x="39" y="51"/>
                    <a:pt x="39" y="51"/>
                    <a:pt x="39" y="51"/>
                  </a:cubicBezTo>
                  <a:cubicBezTo>
                    <a:pt x="40" y="67"/>
                    <a:pt x="40" y="67"/>
                    <a:pt x="40" y="67"/>
                  </a:cubicBezTo>
                  <a:cubicBezTo>
                    <a:pt x="48" y="86"/>
                    <a:pt x="56" y="105"/>
                    <a:pt x="61" y="125"/>
                  </a:cubicBezTo>
                  <a:cubicBezTo>
                    <a:pt x="74" y="115"/>
                    <a:pt x="74" y="115"/>
                    <a:pt x="74" y="115"/>
                  </a:cubicBezTo>
                  <a:cubicBezTo>
                    <a:pt x="63" y="132"/>
                    <a:pt x="63" y="132"/>
                    <a:pt x="63" y="132"/>
                  </a:cubicBezTo>
                  <a:cubicBezTo>
                    <a:pt x="68" y="157"/>
                    <a:pt x="72" y="183"/>
                    <a:pt x="72" y="209"/>
                  </a:cubicBezTo>
                  <a:cubicBezTo>
                    <a:pt x="72" y="229"/>
                    <a:pt x="70" y="248"/>
                    <a:pt x="67" y="266"/>
                  </a:cubicBezTo>
                  <a:cubicBezTo>
                    <a:pt x="112" y="229"/>
                    <a:pt x="112" y="229"/>
                    <a:pt x="112" y="229"/>
                  </a:cubicBezTo>
                  <a:cubicBezTo>
                    <a:pt x="69" y="283"/>
                    <a:pt x="69" y="283"/>
                    <a:pt x="69" y="283"/>
                  </a:cubicBezTo>
                  <a:cubicBezTo>
                    <a:pt x="78" y="293"/>
                    <a:pt x="87" y="302"/>
                    <a:pt x="97" y="310"/>
                  </a:cubicBezTo>
                  <a:cubicBezTo>
                    <a:pt x="128" y="284"/>
                    <a:pt x="128" y="284"/>
                    <a:pt x="128" y="284"/>
                  </a:cubicBezTo>
                  <a:cubicBezTo>
                    <a:pt x="103" y="315"/>
                    <a:pt x="103" y="315"/>
                    <a:pt x="103" y="315"/>
                  </a:cubicBezTo>
                  <a:cubicBezTo>
                    <a:pt x="129" y="335"/>
                    <a:pt x="158" y="352"/>
                    <a:pt x="189" y="364"/>
                  </a:cubicBezTo>
                  <a:cubicBezTo>
                    <a:pt x="227" y="325"/>
                    <a:pt x="251" y="272"/>
                    <a:pt x="251" y="213"/>
                  </a:cubicBezTo>
                  <a:cubicBezTo>
                    <a:pt x="251" y="95"/>
                    <a:pt x="156" y="0"/>
                    <a:pt x="38"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49" name="Freeform 44"/>
            <p:cNvSpPr>
              <a:spLocks noEditPoints="1"/>
            </p:cNvSpPr>
            <p:nvPr userDrawn="1"/>
          </p:nvSpPr>
          <p:spPr bwMode="gray">
            <a:xfrm>
              <a:off x="10523538" y="2767013"/>
              <a:ext cx="828675" cy="1319212"/>
            </a:xfrm>
            <a:custGeom>
              <a:avLst/>
              <a:gdLst>
                <a:gd name="T0" fmla="*/ 236 w 247"/>
                <a:gd name="T1" fmla="*/ 290 h 419"/>
                <a:gd name="T2" fmla="*/ 226 w 247"/>
                <a:gd name="T3" fmla="*/ 302 h 419"/>
                <a:gd name="T4" fmla="*/ 227 w 247"/>
                <a:gd name="T5" fmla="*/ 319 h 419"/>
                <a:gd name="T6" fmla="*/ 236 w 247"/>
                <a:gd name="T7" fmla="*/ 290 h 419"/>
                <a:gd name="T8" fmla="*/ 238 w 247"/>
                <a:gd name="T9" fmla="*/ 129 h 419"/>
                <a:gd name="T10" fmla="*/ 219 w 247"/>
                <a:gd name="T11" fmla="*/ 156 h 419"/>
                <a:gd name="T12" fmla="*/ 225 w 247"/>
                <a:gd name="T13" fmla="*/ 277 h 419"/>
                <a:gd name="T14" fmla="*/ 242 w 247"/>
                <a:gd name="T15" fmla="*/ 263 h 419"/>
                <a:gd name="T16" fmla="*/ 247 w 247"/>
                <a:gd name="T17" fmla="*/ 206 h 419"/>
                <a:gd name="T18" fmla="*/ 238 w 247"/>
                <a:gd name="T19" fmla="*/ 129 h 419"/>
                <a:gd name="T20" fmla="*/ 215 w 247"/>
                <a:gd name="T21" fmla="*/ 64 h 419"/>
                <a:gd name="T22" fmla="*/ 218 w 247"/>
                <a:gd name="T23" fmla="*/ 136 h 419"/>
                <a:gd name="T24" fmla="*/ 236 w 247"/>
                <a:gd name="T25" fmla="*/ 122 h 419"/>
                <a:gd name="T26" fmla="*/ 215 w 247"/>
                <a:gd name="T27" fmla="*/ 64 h 419"/>
                <a:gd name="T28" fmla="*/ 175 w 247"/>
                <a:gd name="T29" fmla="*/ 0 h 419"/>
                <a:gd name="T30" fmla="*/ 0 w 247"/>
                <a:gd name="T31" fmla="*/ 210 h 419"/>
                <a:gd name="T32" fmla="*/ 170 w 247"/>
                <a:gd name="T33" fmla="*/ 419 h 419"/>
                <a:gd name="T34" fmla="*/ 189 w 247"/>
                <a:gd name="T35" fmla="*/ 394 h 419"/>
                <a:gd name="T36" fmla="*/ 123 w 247"/>
                <a:gd name="T37" fmla="*/ 315 h 419"/>
                <a:gd name="T38" fmla="*/ 198 w 247"/>
                <a:gd name="T39" fmla="*/ 377 h 419"/>
                <a:gd name="T40" fmla="*/ 202 w 247"/>
                <a:gd name="T41" fmla="*/ 285 h 419"/>
                <a:gd name="T42" fmla="*/ 139 w 247"/>
                <a:gd name="T43" fmla="*/ 207 h 419"/>
                <a:gd name="T44" fmla="*/ 203 w 247"/>
                <a:gd name="T45" fmla="*/ 259 h 419"/>
                <a:gd name="T46" fmla="*/ 206 w 247"/>
                <a:gd name="T47" fmla="*/ 204 h 419"/>
                <a:gd name="T48" fmla="*/ 157 w 247"/>
                <a:gd name="T49" fmla="*/ 140 h 419"/>
                <a:gd name="T50" fmla="*/ 207 w 247"/>
                <a:gd name="T51" fmla="*/ 179 h 419"/>
                <a:gd name="T52" fmla="*/ 213 w 247"/>
                <a:gd name="T53" fmla="*/ 61 h 419"/>
                <a:gd name="T54" fmla="*/ 175 w 247"/>
                <a:gd name="T5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419">
                  <a:moveTo>
                    <a:pt x="236" y="290"/>
                  </a:moveTo>
                  <a:cubicBezTo>
                    <a:pt x="226" y="302"/>
                    <a:pt x="226" y="302"/>
                    <a:pt x="226" y="302"/>
                  </a:cubicBezTo>
                  <a:cubicBezTo>
                    <a:pt x="227" y="319"/>
                    <a:pt x="227" y="319"/>
                    <a:pt x="227" y="319"/>
                  </a:cubicBezTo>
                  <a:cubicBezTo>
                    <a:pt x="230" y="309"/>
                    <a:pt x="233" y="300"/>
                    <a:pt x="236" y="290"/>
                  </a:cubicBezTo>
                  <a:moveTo>
                    <a:pt x="238" y="129"/>
                  </a:moveTo>
                  <a:cubicBezTo>
                    <a:pt x="219" y="156"/>
                    <a:pt x="219" y="156"/>
                    <a:pt x="219" y="156"/>
                  </a:cubicBezTo>
                  <a:cubicBezTo>
                    <a:pt x="225" y="277"/>
                    <a:pt x="225" y="277"/>
                    <a:pt x="225" y="277"/>
                  </a:cubicBezTo>
                  <a:cubicBezTo>
                    <a:pt x="242" y="263"/>
                    <a:pt x="242" y="263"/>
                    <a:pt x="242" y="263"/>
                  </a:cubicBezTo>
                  <a:cubicBezTo>
                    <a:pt x="245" y="245"/>
                    <a:pt x="247" y="226"/>
                    <a:pt x="247" y="206"/>
                  </a:cubicBezTo>
                  <a:cubicBezTo>
                    <a:pt x="247" y="180"/>
                    <a:pt x="243" y="154"/>
                    <a:pt x="238" y="129"/>
                  </a:cubicBezTo>
                  <a:moveTo>
                    <a:pt x="215" y="64"/>
                  </a:moveTo>
                  <a:cubicBezTo>
                    <a:pt x="218" y="136"/>
                    <a:pt x="218" y="136"/>
                    <a:pt x="218" y="136"/>
                  </a:cubicBezTo>
                  <a:cubicBezTo>
                    <a:pt x="236" y="122"/>
                    <a:pt x="236" y="122"/>
                    <a:pt x="236" y="122"/>
                  </a:cubicBezTo>
                  <a:cubicBezTo>
                    <a:pt x="231" y="102"/>
                    <a:pt x="223" y="83"/>
                    <a:pt x="215" y="64"/>
                  </a:cubicBezTo>
                  <a:moveTo>
                    <a:pt x="175" y="0"/>
                  </a:moveTo>
                  <a:cubicBezTo>
                    <a:pt x="76" y="18"/>
                    <a:pt x="0" y="105"/>
                    <a:pt x="0" y="210"/>
                  </a:cubicBezTo>
                  <a:cubicBezTo>
                    <a:pt x="0" y="313"/>
                    <a:pt x="73" y="398"/>
                    <a:pt x="170" y="419"/>
                  </a:cubicBezTo>
                  <a:cubicBezTo>
                    <a:pt x="176" y="411"/>
                    <a:pt x="183" y="402"/>
                    <a:pt x="189" y="394"/>
                  </a:cubicBezTo>
                  <a:cubicBezTo>
                    <a:pt x="123" y="315"/>
                    <a:pt x="123" y="315"/>
                    <a:pt x="123" y="315"/>
                  </a:cubicBezTo>
                  <a:cubicBezTo>
                    <a:pt x="198" y="377"/>
                    <a:pt x="198" y="377"/>
                    <a:pt x="198" y="377"/>
                  </a:cubicBezTo>
                  <a:cubicBezTo>
                    <a:pt x="202" y="285"/>
                    <a:pt x="202" y="285"/>
                    <a:pt x="202" y="285"/>
                  </a:cubicBezTo>
                  <a:cubicBezTo>
                    <a:pt x="139" y="207"/>
                    <a:pt x="139" y="207"/>
                    <a:pt x="139" y="207"/>
                  </a:cubicBezTo>
                  <a:cubicBezTo>
                    <a:pt x="203" y="259"/>
                    <a:pt x="203" y="259"/>
                    <a:pt x="203" y="259"/>
                  </a:cubicBezTo>
                  <a:cubicBezTo>
                    <a:pt x="206" y="204"/>
                    <a:pt x="206" y="204"/>
                    <a:pt x="206" y="204"/>
                  </a:cubicBezTo>
                  <a:cubicBezTo>
                    <a:pt x="157" y="140"/>
                    <a:pt x="157" y="140"/>
                    <a:pt x="157" y="140"/>
                  </a:cubicBezTo>
                  <a:cubicBezTo>
                    <a:pt x="207" y="179"/>
                    <a:pt x="207" y="179"/>
                    <a:pt x="207" y="179"/>
                  </a:cubicBezTo>
                  <a:cubicBezTo>
                    <a:pt x="213" y="61"/>
                    <a:pt x="213" y="61"/>
                    <a:pt x="213" y="61"/>
                  </a:cubicBezTo>
                  <a:cubicBezTo>
                    <a:pt x="203" y="39"/>
                    <a:pt x="190" y="19"/>
                    <a:pt x="175" y="0"/>
                  </a:cubicBezTo>
                </a:path>
              </a:pathLst>
            </a:custGeom>
            <a:solidFill>
              <a:srgbClr val="73A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50" name="Freeform 45"/>
            <p:cNvSpPr>
              <a:spLocks/>
            </p:cNvSpPr>
            <p:nvPr userDrawn="1"/>
          </p:nvSpPr>
          <p:spPr bwMode="gray">
            <a:xfrm>
              <a:off x="11237913" y="2917825"/>
              <a:ext cx="6350" cy="50800"/>
            </a:xfrm>
            <a:custGeom>
              <a:avLst/>
              <a:gdLst>
                <a:gd name="T0" fmla="*/ 1 w 2"/>
                <a:gd name="T1" fmla="*/ 0 h 16"/>
                <a:gd name="T2" fmla="*/ 0 w 2"/>
                <a:gd name="T3" fmla="*/ 13 h 16"/>
                <a:gd name="T4" fmla="*/ 2 w 2"/>
                <a:gd name="T5" fmla="*/ 16 h 16"/>
                <a:gd name="T6" fmla="*/ 1 w 2"/>
                <a:gd name="T7" fmla="*/ 0 h 16"/>
              </a:gdLst>
              <a:ahLst/>
              <a:cxnLst>
                <a:cxn ang="0">
                  <a:pos x="T0" y="T1"/>
                </a:cxn>
                <a:cxn ang="0">
                  <a:pos x="T2" y="T3"/>
                </a:cxn>
                <a:cxn ang="0">
                  <a:pos x="T4" y="T5"/>
                </a:cxn>
                <a:cxn ang="0">
                  <a:pos x="T6" y="T7"/>
                </a:cxn>
              </a:cxnLst>
              <a:rect l="0" t="0" r="r" b="b"/>
              <a:pathLst>
                <a:path w="2" h="16">
                  <a:moveTo>
                    <a:pt x="1" y="0"/>
                  </a:moveTo>
                  <a:cubicBezTo>
                    <a:pt x="0" y="13"/>
                    <a:pt x="0" y="13"/>
                    <a:pt x="0" y="13"/>
                  </a:cubicBezTo>
                  <a:cubicBezTo>
                    <a:pt x="1" y="14"/>
                    <a:pt x="1" y="15"/>
                    <a:pt x="2" y="16"/>
                  </a:cubicBezTo>
                  <a:cubicBezTo>
                    <a:pt x="1" y="0"/>
                    <a:pt x="1" y="0"/>
                    <a:pt x="1"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51" name="Freeform 46"/>
            <p:cNvSpPr>
              <a:spLocks noEditPoints="1"/>
            </p:cNvSpPr>
            <p:nvPr userDrawn="1"/>
          </p:nvSpPr>
          <p:spPr bwMode="gray">
            <a:xfrm>
              <a:off x="11187113" y="2959100"/>
              <a:ext cx="90487" cy="995362"/>
            </a:xfrm>
            <a:custGeom>
              <a:avLst/>
              <a:gdLst>
                <a:gd name="T0" fmla="*/ 4 w 27"/>
                <a:gd name="T1" fmla="*/ 224 h 316"/>
                <a:gd name="T2" fmla="*/ 0 w 27"/>
                <a:gd name="T3" fmla="*/ 316 h 316"/>
                <a:gd name="T4" fmla="*/ 0 w 27"/>
                <a:gd name="T5" fmla="*/ 316 h 316"/>
                <a:gd name="T6" fmla="*/ 5 w 27"/>
                <a:gd name="T7" fmla="*/ 225 h 316"/>
                <a:gd name="T8" fmla="*/ 4 w 27"/>
                <a:gd name="T9" fmla="*/ 224 h 316"/>
                <a:gd name="T10" fmla="*/ 8 w 27"/>
                <a:gd name="T11" fmla="*/ 143 h 316"/>
                <a:gd name="T12" fmla="*/ 5 w 27"/>
                <a:gd name="T13" fmla="*/ 198 h 316"/>
                <a:gd name="T14" fmla="*/ 6 w 27"/>
                <a:gd name="T15" fmla="*/ 198 h 316"/>
                <a:gd name="T16" fmla="*/ 9 w 27"/>
                <a:gd name="T17" fmla="*/ 144 h 316"/>
                <a:gd name="T18" fmla="*/ 8 w 27"/>
                <a:gd name="T19" fmla="*/ 143 h 316"/>
                <a:gd name="T20" fmla="*/ 21 w 27"/>
                <a:gd name="T21" fmla="*/ 95 h 316"/>
                <a:gd name="T22" fmla="*/ 20 w 27"/>
                <a:gd name="T23" fmla="*/ 97 h 316"/>
                <a:gd name="T24" fmla="*/ 27 w 27"/>
                <a:gd name="T25" fmla="*/ 216 h 316"/>
                <a:gd name="T26" fmla="*/ 27 w 27"/>
                <a:gd name="T27" fmla="*/ 216 h 316"/>
                <a:gd name="T28" fmla="*/ 21 w 27"/>
                <a:gd name="T29" fmla="*/ 95 h 316"/>
                <a:gd name="T30" fmla="*/ 15 w 27"/>
                <a:gd name="T31" fmla="*/ 0 h 316"/>
                <a:gd name="T32" fmla="*/ 9 w 27"/>
                <a:gd name="T33" fmla="*/ 118 h 316"/>
                <a:gd name="T34" fmla="*/ 10 w 27"/>
                <a:gd name="T35" fmla="*/ 118 h 316"/>
                <a:gd name="T36" fmla="*/ 16 w 27"/>
                <a:gd name="T37" fmla="*/ 14 h 316"/>
                <a:gd name="T38" fmla="*/ 19 w 27"/>
                <a:gd name="T39" fmla="*/ 76 h 316"/>
                <a:gd name="T40" fmla="*/ 20 w 27"/>
                <a:gd name="T41" fmla="*/ 75 h 316"/>
                <a:gd name="T42" fmla="*/ 17 w 27"/>
                <a:gd name="T43" fmla="*/ 3 h 316"/>
                <a:gd name="T44" fmla="*/ 15 w 27"/>
                <a:gd name="T4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16">
                  <a:moveTo>
                    <a:pt x="4" y="224"/>
                  </a:moveTo>
                  <a:cubicBezTo>
                    <a:pt x="0" y="316"/>
                    <a:pt x="0" y="316"/>
                    <a:pt x="0" y="316"/>
                  </a:cubicBezTo>
                  <a:cubicBezTo>
                    <a:pt x="0" y="316"/>
                    <a:pt x="0" y="316"/>
                    <a:pt x="0" y="316"/>
                  </a:cubicBezTo>
                  <a:cubicBezTo>
                    <a:pt x="5" y="225"/>
                    <a:pt x="5" y="225"/>
                    <a:pt x="5" y="225"/>
                  </a:cubicBezTo>
                  <a:cubicBezTo>
                    <a:pt x="4" y="224"/>
                    <a:pt x="4" y="224"/>
                    <a:pt x="4" y="224"/>
                  </a:cubicBezTo>
                  <a:moveTo>
                    <a:pt x="8" y="143"/>
                  </a:moveTo>
                  <a:cubicBezTo>
                    <a:pt x="5" y="198"/>
                    <a:pt x="5" y="198"/>
                    <a:pt x="5" y="198"/>
                  </a:cubicBezTo>
                  <a:cubicBezTo>
                    <a:pt x="6" y="198"/>
                    <a:pt x="6" y="198"/>
                    <a:pt x="6" y="198"/>
                  </a:cubicBezTo>
                  <a:cubicBezTo>
                    <a:pt x="9" y="144"/>
                    <a:pt x="9" y="144"/>
                    <a:pt x="9" y="144"/>
                  </a:cubicBezTo>
                  <a:cubicBezTo>
                    <a:pt x="8" y="143"/>
                    <a:pt x="8" y="143"/>
                    <a:pt x="8" y="143"/>
                  </a:cubicBezTo>
                  <a:moveTo>
                    <a:pt x="21" y="95"/>
                  </a:moveTo>
                  <a:cubicBezTo>
                    <a:pt x="20" y="97"/>
                    <a:pt x="20" y="97"/>
                    <a:pt x="20" y="97"/>
                  </a:cubicBezTo>
                  <a:cubicBezTo>
                    <a:pt x="27" y="216"/>
                    <a:pt x="27" y="216"/>
                    <a:pt x="27" y="216"/>
                  </a:cubicBezTo>
                  <a:cubicBezTo>
                    <a:pt x="27" y="216"/>
                    <a:pt x="27" y="216"/>
                    <a:pt x="27" y="216"/>
                  </a:cubicBezTo>
                  <a:cubicBezTo>
                    <a:pt x="21" y="95"/>
                    <a:pt x="21" y="95"/>
                    <a:pt x="21" y="95"/>
                  </a:cubicBezTo>
                  <a:moveTo>
                    <a:pt x="15" y="0"/>
                  </a:moveTo>
                  <a:cubicBezTo>
                    <a:pt x="9" y="118"/>
                    <a:pt x="9" y="118"/>
                    <a:pt x="9" y="118"/>
                  </a:cubicBezTo>
                  <a:cubicBezTo>
                    <a:pt x="10" y="118"/>
                    <a:pt x="10" y="118"/>
                    <a:pt x="10" y="118"/>
                  </a:cubicBezTo>
                  <a:cubicBezTo>
                    <a:pt x="16" y="14"/>
                    <a:pt x="16" y="14"/>
                    <a:pt x="16" y="14"/>
                  </a:cubicBezTo>
                  <a:cubicBezTo>
                    <a:pt x="19" y="76"/>
                    <a:pt x="19" y="76"/>
                    <a:pt x="19" y="76"/>
                  </a:cubicBezTo>
                  <a:cubicBezTo>
                    <a:pt x="20" y="75"/>
                    <a:pt x="20" y="75"/>
                    <a:pt x="20" y="75"/>
                  </a:cubicBezTo>
                  <a:cubicBezTo>
                    <a:pt x="17" y="3"/>
                    <a:pt x="17" y="3"/>
                    <a:pt x="17" y="3"/>
                  </a:cubicBezTo>
                  <a:cubicBezTo>
                    <a:pt x="16" y="2"/>
                    <a:pt x="16" y="1"/>
                    <a:pt x="15"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52" name="Freeform 47"/>
            <p:cNvSpPr>
              <a:spLocks/>
            </p:cNvSpPr>
            <p:nvPr userDrawn="1"/>
          </p:nvSpPr>
          <p:spPr bwMode="gray">
            <a:xfrm>
              <a:off x="11285538" y="3771900"/>
              <a:ext cx="3175" cy="74612"/>
            </a:xfrm>
            <a:custGeom>
              <a:avLst/>
              <a:gdLst>
                <a:gd name="T0" fmla="*/ 0 w 1"/>
                <a:gd name="T1" fmla="*/ 0 h 24"/>
                <a:gd name="T2" fmla="*/ 0 w 1"/>
                <a:gd name="T3" fmla="*/ 0 h 24"/>
                <a:gd name="T4" fmla="*/ 1 w 1"/>
                <a:gd name="T5" fmla="*/ 24 h 24"/>
                <a:gd name="T6" fmla="*/ 1 w 1"/>
                <a:gd name="T7" fmla="*/ 24 h 24"/>
                <a:gd name="T8" fmla="*/ 0 w 1"/>
                <a:gd name="T9" fmla="*/ 0 h 24"/>
              </a:gdLst>
              <a:ahLst/>
              <a:cxnLst>
                <a:cxn ang="0">
                  <a:pos x="T0" y="T1"/>
                </a:cxn>
                <a:cxn ang="0">
                  <a:pos x="T2" y="T3"/>
                </a:cxn>
                <a:cxn ang="0">
                  <a:pos x="T4" y="T5"/>
                </a:cxn>
                <a:cxn ang="0">
                  <a:pos x="T6" y="T7"/>
                </a:cxn>
                <a:cxn ang="0">
                  <a:pos x="T8" y="T9"/>
                </a:cxn>
              </a:cxnLst>
              <a:rect l="0" t="0" r="r" b="b"/>
              <a:pathLst>
                <a:path w="1" h="24">
                  <a:moveTo>
                    <a:pt x="0" y="0"/>
                  </a:moveTo>
                  <a:cubicBezTo>
                    <a:pt x="0" y="0"/>
                    <a:pt x="0" y="0"/>
                    <a:pt x="0" y="0"/>
                  </a:cubicBezTo>
                  <a:cubicBezTo>
                    <a:pt x="1" y="24"/>
                    <a:pt x="1" y="24"/>
                    <a:pt x="1" y="24"/>
                  </a:cubicBezTo>
                  <a:cubicBezTo>
                    <a:pt x="1" y="24"/>
                    <a:pt x="1" y="24"/>
                    <a:pt x="1" y="24"/>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53" name="Freeform 48"/>
            <p:cNvSpPr>
              <a:spLocks/>
            </p:cNvSpPr>
            <p:nvPr userDrawn="1"/>
          </p:nvSpPr>
          <p:spPr bwMode="gray">
            <a:xfrm>
              <a:off x="11280775" y="3717925"/>
              <a:ext cx="4762" cy="53975"/>
            </a:xfrm>
            <a:custGeom>
              <a:avLst/>
              <a:gdLst>
                <a:gd name="T0" fmla="*/ 0 w 1"/>
                <a:gd name="T1" fmla="*/ 0 h 17"/>
                <a:gd name="T2" fmla="*/ 0 w 1"/>
                <a:gd name="T3" fmla="*/ 0 h 17"/>
                <a:gd name="T4" fmla="*/ 1 w 1"/>
                <a:gd name="T5" fmla="*/ 17 h 17"/>
                <a:gd name="T6" fmla="*/ 1 w 1"/>
                <a:gd name="T7" fmla="*/ 17 h 17"/>
                <a:gd name="T8" fmla="*/ 0 w 1"/>
                <a:gd name="T9" fmla="*/ 0 h 17"/>
              </a:gdLst>
              <a:ahLst/>
              <a:cxnLst>
                <a:cxn ang="0">
                  <a:pos x="T0" y="T1"/>
                </a:cxn>
                <a:cxn ang="0">
                  <a:pos x="T2" y="T3"/>
                </a:cxn>
                <a:cxn ang="0">
                  <a:pos x="T4" y="T5"/>
                </a:cxn>
                <a:cxn ang="0">
                  <a:pos x="T6" y="T7"/>
                </a:cxn>
                <a:cxn ang="0">
                  <a:pos x="T8" y="T9"/>
                </a:cxn>
              </a:cxnLst>
              <a:rect l="0" t="0" r="r" b="b"/>
              <a:pathLst>
                <a:path w="1" h="17">
                  <a:moveTo>
                    <a:pt x="0" y="0"/>
                  </a:moveTo>
                  <a:cubicBezTo>
                    <a:pt x="0" y="0"/>
                    <a:pt x="0" y="0"/>
                    <a:pt x="0" y="0"/>
                  </a:cubicBezTo>
                  <a:cubicBezTo>
                    <a:pt x="1" y="17"/>
                    <a:pt x="1" y="17"/>
                    <a:pt x="1" y="17"/>
                  </a:cubicBezTo>
                  <a:cubicBezTo>
                    <a:pt x="1" y="17"/>
                    <a:pt x="1" y="17"/>
                    <a:pt x="1" y="17"/>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54" name="Freeform 49"/>
            <p:cNvSpPr>
              <a:spLocks/>
            </p:cNvSpPr>
            <p:nvPr userDrawn="1"/>
          </p:nvSpPr>
          <p:spPr bwMode="gray">
            <a:xfrm>
              <a:off x="11295063" y="3932238"/>
              <a:ext cx="0" cy="25400"/>
            </a:xfrm>
            <a:custGeom>
              <a:avLst/>
              <a:gdLst>
                <a:gd name="T0" fmla="*/ 0 h 16"/>
                <a:gd name="T1" fmla="*/ 0 h 16"/>
                <a:gd name="T2" fmla="*/ 16 h 16"/>
                <a:gd name="T3" fmla="*/ 0 h 16"/>
              </a:gdLst>
              <a:ahLst/>
              <a:cxnLst>
                <a:cxn ang="0">
                  <a:pos x="0" y="T0"/>
                </a:cxn>
                <a:cxn ang="0">
                  <a:pos x="0" y="T1"/>
                </a:cxn>
                <a:cxn ang="0">
                  <a:pos x="0" y="T2"/>
                </a:cxn>
                <a:cxn ang="0">
                  <a:pos x="0" y="T3"/>
                </a:cxn>
              </a:cxnLst>
              <a:rect l="0" t="0" r="r" b="b"/>
              <a:pathLst>
                <a:path h="16">
                  <a:moveTo>
                    <a:pt x="0" y="0"/>
                  </a:moveTo>
                  <a:lnTo>
                    <a:pt x="0" y="0"/>
                  </a:lnTo>
                  <a:lnTo>
                    <a:pt x="0" y="16"/>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55" name="Freeform 50"/>
            <p:cNvSpPr>
              <a:spLocks/>
            </p:cNvSpPr>
            <p:nvPr userDrawn="1"/>
          </p:nvSpPr>
          <p:spPr bwMode="gray">
            <a:xfrm>
              <a:off x="11295063" y="3932238"/>
              <a:ext cx="0" cy="25400"/>
            </a:xfrm>
            <a:custGeom>
              <a:avLst/>
              <a:gdLst>
                <a:gd name="T0" fmla="*/ 0 h 16"/>
                <a:gd name="T1" fmla="*/ 0 h 16"/>
                <a:gd name="T2" fmla="*/ 16 h 16"/>
                <a:gd name="T3" fmla="*/ 0 h 16"/>
              </a:gdLst>
              <a:ahLst/>
              <a:cxnLst>
                <a:cxn ang="0">
                  <a:pos x="0" y="T0"/>
                </a:cxn>
                <a:cxn ang="0">
                  <a:pos x="0" y="T1"/>
                </a:cxn>
                <a:cxn ang="0">
                  <a:pos x="0" y="T2"/>
                </a:cxn>
                <a:cxn ang="0">
                  <a:pos x="0" y="T3"/>
                </a:cxn>
              </a:cxnLst>
              <a:rect l="0" t="0" r="r" b="b"/>
              <a:pathLst>
                <a:path h="16">
                  <a:moveTo>
                    <a:pt x="0" y="0"/>
                  </a:moveTo>
                  <a:lnTo>
                    <a:pt x="0" y="0"/>
                  </a:lnTo>
                  <a:lnTo>
                    <a:pt x="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56" name="Freeform 51"/>
            <p:cNvSpPr>
              <a:spLocks/>
            </p:cNvSpPr>
            <p:nvPr userDrawn="1"/>
          </p:nvSpPr>
          <p:spPr bwMode="gray">
            <a:xfrm>
              <a:off x="11177588" y="3771900"/>
              <a:ext cx="123825" cy="327025"/>
            </a:xfrm>
            <a:custGeom>
              <a:avLst/>
              <a:gdLst>
                <a:gd name="T0" fmla="*/ 32 w 37"/>
                <a:gd name="T1" fmla="*/ 0 h 104"/>
                <a:gd name="T2" fmla="*/ 4 w 37"/>
                <a:gd name="T3" fmla="*/ 59 h 104"/>
                <a:gd name="T4" fmla="*/ 19 w 37"/>
                <a:gd name="T5" fmla="*/ 71 h 104"/>
                <a:gd name="T6" fmla="*/ 4 w 37"/>
                <a:gd name="T7" fmla="*/ 87 h 104"/>
                <a:gd name="T8" fmla="*/ 1 w 37"/>
                <a:gd name="T9" fmla="*/ 84 h 104"/>
                <a:gd name="T10" fmla="*/ 0 w 37"/>
                <a:gd name="T11" fmla="*/ 103 h 104"/>
                <a:gd name="T12" fmla="*/ 18 w 37"/>
                <a:gd name="T13" fmla="*/ 104 h 104"/>
                <a:gd name="T14" fmla="*/ 37 w 37"/>
                <a:gd name="T15" fmla="*/ 103 h 104"/>
                <a:gd name="T16" fmla="*/ 35 w 37"/>
                <a:gd name="T17" fmla="*/ 59 h 104"/>
                <a:gd name="T18" fmla="*/ 35 w 37"/>
                <a:gd name="T19" fmla="*/ 51 h 104"/>
                <a:gd name="T20" fmla="*/ 33 w 37"/>
                <a:gd name="T21" fmla="*/ 53 h 104"/>
                <a:gd name="T22" fmla="*/ 17 w 37"/>
                <a:gd name="T23" fmla="*/ 37 h 104"/>
                <a:gd name="T24" fmla="*/ 33 w 37"/>
                <a:gd name="T25" fmla="*/ 24 h 104"/>
                <a:gd name="T26" fmla="*/ 32 w 37"/>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04">
                  <a:moveTo>
                    <a:pt x="32" y="0"/>
                  </a:moveTo>
                  <a:cubicBezTo>
                    <a:pt x="24" y="21"/>
                    <a:pt x="15" y="40"/>
                    <a:pt x="4" y="59"/>
                  </a:cubicBezTo>
                  <a:cubicBezTo>
                    <a:pt x="19" y="71"/>
                    <a:pt x="19" y="71"/>
                    <a:pt x="19" y="71"/>
                  </a:cubicBezTo>
                  <a:cubicBezTo>
                    <a:pt x="4" y="87"/>
                    <a:pt x="4" y="87"/>
                    <a:pt x="4" y="87"/>
                  </a:cubicBezTo>
                  <a:cubicBezTo>
                    <a:pt x="1" y="84"/>
                    <a:pt x="1" y="84"/>
                    <a:pt x="1" y="84"/>
                  </a:cubicBezTo>
                  <a:cubicBezTo>
                    <a:pt x="0" y="103"/>
                    <a:pt x="0" y="103"/>
                    <a:pt x="0" y="103"/>
                  </a:cubicBezTo>
                  <a:cubicBezTo>
                    <a:pt x="6" y="104"/>
                    <a:pt x="12" y="104"/>
                    <a:pt x="18" y="104"/>
                  </a:cubicBezTo>
                  <a:cubicBezTo>
                    <a:pt x="25" y="104"/>
                    <a:pt x="31" y="104"/>
                    <a:pt x="37" y="103"/>
                  </a:cubicBezTo>
                  <a:cubicBezTo>
                    <a:pt x="35" y="59"/>
                    <a:pt x="35" y="59"/>
                    <a:pt x="35" y="59"/>
                  </a:cubicBezTo>
                  <a:cubicBezTo>
                    <a:pt x="35" y="51"/>
                    <a:pt x="35" y="51"/>
                    <a:pt x="35" y="51"/>
                  </a:cubicBezTo>
                  <a:cubicBezTo>
                    <a:pt x="33" y="53"/>
                    <a:pt x="33" y="53"/>
                    <a:pt x="33" y="53"/>
                  </a:cubicBezTo>
                  <a:cubicBezTo>
                    <a:pt x="17" y="37"/>
                    <a:pt x="17" y="37"/>
                    <a:pt x="17" y="37"/>
                  </a:cubicBezTo>
                  <a:cubicBezTo>
                    <a:pt x="33" y="24"/>
                    <a:pt x="33" y="24"/>
                    <a:pt x="33" y="24"/>
                  </a:cubicBezTo>
                  <a:cubicBezTo>
                    <a:pt x="32" y="0"/>
                    <a:pt x="32" y="0"/>
                    <a:pt x="32"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57" name="Freeform 52"/>
            <p:cNvSpPr>
              <a:spLocks/>
            </p:cNvSpPr>
            <p:nvPr userDrawn="1"/>
          </p:nvSpPr>
          <p:spPr bwMode="gray">
            <a:xfrm>
              <a:off x="11187113" y="3003550"/>
              <a:ext cx="98425" cy="954087"/>
            </a:xfrm>
            <a:custGeom>
              <a:avLst/>
              <a:gdLst>
                <a:gd name="T0" fmla="*/ 16 w 29"/>
                <a:gd name="T1" fmla="*/ 0 h 303"/>
                <a:gd name="T2" fmla="*/ 10 w 29"/>
                <a:gd name="T3" fmla="*/ 104 h 303"/>
                <a:gd name="T4" fmla="*/ 21 w 29"/>
                <a:gd name="T5" fmla="*/ 112 h 303"/>
                <a:gd name="T6" fmla="*/ 10 w 29"/>
                <a:gd name="T7" fmla="*/ 132 h 303"/>
                <a:gd name="T8" fmla="*/ 9 w 29"/>
                <a:gd name="T9" fmla="*/ 130 h 303"/>
                <a:gd name="T10" fmla="*/ 6 w 29"/>
                <a:gd name="T11" fmla="*/ 184 h 303"/>
                <a:gd name="T12" fmla="*/ 21 w 29"/>
                <a:gd name="T13" fmla="*/ 196 h 303"/>
                <a:gd name="T14" fmla="*/ 6 w 29"/>
                <a:gd name="T15" fmla="*/ 212 h 303"/>
                <a:gd name="T16" fmla="*/ 5 w 29"/>
                <a:gd name="T17" fmla="*/ 211 h 303"/>
                <a:gd name="T18" fmla="*/ 0 w 29"/>
                <a:gd name="T19" fmla="*/ 302 h 303"/>
                <a:gd name="T20" fmla="*/ 1 w 29"/>
                <a:gd name="T21" fmla="*/ 303 h 303"/>
                <a:gd name="T22" fmla="*/ 29 w 29"/>
                <a:gd name="T23" fmla="*/ 244 h 303"/>
                <a:gd name="T24" fmla="*/ 28 w 29"/>
                <a:gd name="T25" fmla="*/ 227 h 303"/>
                <a:gd name="T26" fmla="*/ 25 w 29"/>
                <a:gd name="T27" fmla="*/ 231 h 303"/>
                <a:gd name="T28" fmla="*/ 9 w 29"/>
                <a:gd name="T29" fmla="*/ 216 h 303"/>
                <a:gd name="T30" fmla="*/ 27 w 29"/>
                <a:gd name="T31" fmla="*/ 202 h 303"/>
                <a:gd name="T32" fmla="*/ 20 w 29"/>
                <a:gd name="T33" fmla="*/ 83 h 303"/>
                <a:gd name="T34" fmla="*/ 20 w 29"/>
                <a:gd name="T35" fmla="*/ 83 h 303"/>
                <a:gd name="T36" fmla="*/ 16 w 29"/>
                <a:gd name="T37" fmla="*/ 65 h 303"/>
                <a:gd name="T38" fmla="*/ 19 w 29"/>
                <a:gd name="T39" fmla="*/ 62 h 303"/>
                <a:gd name="T40" fmla="*/ 16 w 29"/>
                <a:gd name="T4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303">
                  <a:moveTo>
                    <a:pt x="16" y="0"/>
                  </a:moveTo>
                  <a:cubicBezTo>
                    <a:pt x="10" y="104"/>
                    <a:pt x="10" y="104"/>
                    <a:pt x="10" y="104"/>
                  </a:cubicBezTo>
                  <a:cubicBezTo>
                    <a:pt x="21" y="112"/>
                    <a:pt x="21" y="112"/>
                    <a:pt x="21" y="112"/>
                  </a:cubicBezTo>
                  <a:cubicBezTo>
                    <a:pt x="10" y="132"/>
                    <a:pt x="10" y="132"/>
                    <a:pt x="10" y="132"/>
                  </a:cubicBezTo>
                  <a:cubicBezTo>
                    <a:pt x="9" y="130"/>
                    <a:pt x="9" y="130"/>
                    <a:pt x="9" y="130"/>
                  </a:cubicBezTo>
                  <a:cubicBezTo>
                    <a:pt x="6" y="184"/>
                    <a:pt x="6" y="184"/>
                    <a:pt x="6" y="184"/>
                  </a:cubicBezTo>
                  <a:cubicBezTo>
                    <a:pt x="21" y="196"/>
                    <a:pt x="21" y="196"/>
                    <a:pt x="21" y="196"/>
                  </a:cubicBezTo>
                  <a:cubicBezTo>
                    <a:pt x="6" y="212"/>
                    <a:pt x="6" y="212"/>
                    <a:pt x="6" y="212"/>
                  </a:cubicBezTo>
                  <a:cubicBezTo>
                    <a:pt x="5" y="211"/>
                    <a:pt x="5" y="211"/>
                    <a:pt x="5" y="211"/>
                  </a:cubicBezTo>
                  <a:cubicBezTo>
                    <a:pt x="0" y="302"/>
                    <a:pt x="0" y="302"/>
                    <a:pt x="0" y="302"/>
                  </a:cubicBezTo>
                  <a:cubicBezTo>
                    <a:pt x="1" y="303"/>
                    <a:pt x="1" y="303"/>
                    <a:pt x="1" y="303"/>
                  </a:cubicBezTo>
                  <a:cubicBezTo>
                    <a:pt x="12" y="284"/>
                    <a:pt x="21" y="265"/>
                    <a:pt x="29" y="244"/>
                  </a:cubicBezTo>
                  <a:cubicBezTo>
                    <a:pt x="28" y="227"/>
                    <a:pt x="28" y="227"/>
                    <a:pt x="28" y="227"/>
                  </a:cubicBezTo>
                  <a:cubicBezTo>
                    <a:pt x="25" y="231"/>
                    <a:pt x="25" y="231"/>
                    <a:pt x="25" y="231"/>
                  </a:cubicBezTo>
                  <a:cubicBezTo>
                    <a:pt x="9" y="216"/>
                    <a:pt x="9" y="216"/>
                    <a:pt x="9" y="216"/>
                  </a:cubicBezTo>
                  <a:cubicBezTo>
                    <a:pt x="27" y="202"/>
                    <a:pt x="27" y="202"/>
                    <a:pt x="27" y="202"/>
                  </a:cubicBezTo>
                  <a:cubicBezTo>
                    <a:pt x="20" y="83"/>
                    <a:pt x="20" y="83"/>
                    <a:pt x="20" y="83"/>
                  </a:cubicBezTo>
                  <a:cubicBezTo>
                    <a:pt x="20" y="83"/>
                    <a:pt x="20" y="83"/>
                    <a:pt x="20" y="83"/>
                  </a:cubicBezTo>
                  <a:cubicBezTo>
                    <a:pt x="16" y="65"/>
                    <a:pt x="16" y="65"/>
                    <a:pt x="16" y="65"/>
                  </a:cubicBezTo>
                  <a:cubicBezTo>
                    <a:pt x="19" y="62"/>
                    <a:pt x="19" y="62"/>
                    <a:pt x="19" y="62"/>
                  </a:cubicBezTo>
                  <a:cubicBezTo>
                    <a:pt x="16" y="0"/>
                    <a:pt x="16" y="0"/>
                    <a:pt x="16"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58" name="Freeform 53"/>
            <p:cNvSpPr>
              <a:spLocks/>
            </p:cNvSpPr>
            <p:nvPr userDrawn="1"/>
          </p:nvSpPr>
          <p:spPr bwMode="gray">
            <a:xfrm>
              <a:off x="11156950" y="3957638"/>
              <a:ext cx="84137" cy="87312"/>
            </a:xfrm>
            <a:custGeom>
              <a:avLst/>
              <a:gdLst>
                <a:gd name="T0" fmla="*/ 10 w 25"/>
                <a:gd name="T1" fmla="*/ 0 h 28"/>
                <a:gd name="T2" fmla="*/ 0 w 25"/>
                <a:gd name="T3" fmla="*/ 16 h 28"/>
                <a:gd name="T4" fmla="*/ 7 w 25"/>
                <a:gd name="T5" fmla="*/ 25 h 28"/>
                <a:gd name="T6" fmla="*/ 10 w 25"/>
                <a:gd name="T7" fmla="*/ 28 h 28"/>
                <a:gd name="T8" fmla="*/ 25 w 25"/>
                <a:gd name="T9" fmla="*/ 12 h 28"/>
                <a:gd name="T10" fmla="*/ 1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10" y="0"/>
                  </a:moveTo>
                  <a:cubicBezTo>
                    <a:pt x="6" y="5"/>
                    <a:pt x="3" y="10"/>
                    <a:pt x="0" y="16"/>
                  </a:cubicBezTo>
                  <a:cubicBezTo>
                    <a:pt x="7" y="25"/>
                    <a:pt x="7" y="25"/>
                    <a:pt x="7" y="25"/>
                  </a:cubicBezTo>
                  <a:cubicBezTo>
                    <a:pt x="10" y="28"/>
                    <a:pt x="10" y="28"/>
                    <a:pt x="10" y="28"/>
                  </a:cubicBezTo>
                  <a:cubicBezTo>
                    <a:pt x="25" y="12"/>
                    <a:pt x="25" y="12"/>
                    <a:pt x="25" y="12"/>
                  </a:cubicBezTo>
                  <a:cubicBezTo>
                    <a:pt x="10" y="0"/>
                    <a:pt x="10" y="0"/>
                    <a:pt x="1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59" name="Freeform 54"/>
            <p:cNvSpPr>
              <a:spLocks/>
            </p:cNvSpPr>
            <p:nvPr userDrawn="1"/>
          </p:nvSpPr>
          <p:spPr bwMode="gray">
            <a:xfrm>
              <a:off x="10936288" y="3759200"/>
              <a:ext cx="254000" cy="247650"/>
            </a:xfrm>
            <a:custGeom>
              <a:avLst/>
              <a:gdLst>
                <a:gd name="T0" fmla="*/ 0 w 76"/>
                <a:gd name="T1" fmla="*/ 0 h 79"/>
                <a:gd name="T2" fmla="*/ 66 w 76"/>
                <a:gd name="T3" fmla="*/ 79 h 79"/>
                <a:gd name="T4" fmla="*/ 76 w 76"/>
                <a:gd name="T5" fmla="*/ 63 h 79"/>
                <a:gd name="T6" fmla="*/ 75 w 76"/>
                <a:gd name="T7" fmla="*/ 62 h 79"/>
                <a:gd name="T8" fmla="*/ 75 w 76"/>
                <a:gd name="T9" fmla="*/ 62 h 79"/>
                <a:gd name="T10" fmla="*/ 0 w 76"/>
                <a:gd name="T11" fmla="*/ 0 h 79"/>
              </a:gdLst>
              <a:ahLst/>
              <a:cxnLst>
                <a:cxn ang="0">
                  <a:pos x="T0" y="T1"/>
                </a:cxn>
                <a:cxn ang="0">
                  <a:pos x="T2" y="T3"/>
                </a:cxn>
                <a:cxn ang="0">
                  <a:pos x="T4" y="T5"/>
                </a:cxn>
                <a:cxn ang="0">
                  <a:pos x="T6" y="T7"/>
                </a:cxn>
                <a:cxn ang="0">
                  <a:pos x="T8" y="T9"/>
                </a:cxn>
                <a:cxn ang="0">
                  <a:pos x="T10" y="T11"/>
                </a:cxn>
              </a:cxnLst>
              <a:rect l="0" t="0" r="r" b="b"/>
              <a:pathLst>
                <a:path w="76" h="79">
                  <a:moveTo>
                    <a:pt x="0" y="0"/>
                  </a:moveTo>
                  <a:cubicBezTo>
                    <a:pt x="66" y="79"/>
                    <a:pt x="66" y="79"/>
                    <a:pt x="66" y="79"/>
                  </a:cubicBezTo>
                  <a:cubicBezTo>
                    <a:pt x="69" y="73"/>
                    <a:pt x="72" y="68"/>
                    <a:pt x="76" y="63"/>
                  </a:cubicBezTo>
                  <a:cubicBezTo>
                    <a:pt x="75" y="62"/>
                    <a:pt x="75" y="62"/>
                    <a:pt x="75" y="62"/>
                  </a:cubicBezTo>
                  <a:cubicBezTo>
                    <a:pt x="75" y="62"/>
                    <a:pt x="75" y="62"/>
                    <a:pt x="75" y="62"/>
                  </a:cubicBezTo>
                  <a:cubicBezTo>
                    <a:pt x="0" y="0"/>
                    <a:pt x="0" y="0"/>
                    <a:pt x="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60" name="Freeform 55"/>
            <p:cNvSpPr>
              <a:spLocks/>
            </p:cNvSpPr>
            <p:nvPr userDrawn="1"/>
          </p:nvSpPr>
          <p:spPr bwMode="gray">
            <a:xfrm>
              <a:off x="10990263" y="3419475"/>
              <a:ext cx="268287" cy="250825"/>
            </a:xfrm>
            <a:custGeom>
              <a:avLst/>
              <a:gdLst>
                <a:gd name="T0" fmla="*/ 0 w 169"/>
                <a:gd name="T1" fmla="*/ 0 h 158"/>
                <a:gd name="T2" fmla="*/ 133 w 169"/>
                <a:gd name="T3" fmla="*/ 154 h 158"/>
                <a:gd name="T4" fmla="*/ 135 w 169"/>
                <a:gd name="T5" fmla="*/ 156 h 158"/>
                <a:gd name="T6" fmla="*/ 137 w 169"/>
                <a:gd name="T7" fmla="*/ 158 h 158"/>
                <a:gd name="T8" fmla="*/ 169 w 169"/>
                <a:gd name="T9" fmla="*/ 127 h 158"/>
                <a:gd name="T10" fmla="*/ 137 w 169"/>
                <a:gd name="T11" fmla="*/ 103 h 158"/>
                <a:gd name="T12" fmla="*/ 135 w 169"/>
                <a:gd name="T13" fmla="*/ 103 h 158"/>
                <a:gd name="T14" fmla="*/ 0 w 16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58">
                  <a:moveTo>
                    <a:pt x="0" y="0"/>
                  </a:moveTo>
                  <a:lnTo>
                    <a:pt x="133" y="154"/>
                  </a:lnTo>
                  <a:lnTo>
                    <a:pt x="135" y="156"/>
                  </a:lnTo>
                  <a:lnTo>
                    <a:pt x="137" y="158"/>
                  </a:lnTo>
                  <a:lnTo>
                    <a:pt x="169" y="127"/>
                  </a:lnTo>
                  <a:lnTo>
                    <a:pt x="137" y="103"/>
                  </a:lnTo>
                  <a:lnTo>
                    <a:pt x="135" y="103"/>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61" name="Freeform 56"/>
            <p:cNvSpPr>
              <a:spLocks/>
            </p:cNvSpPr>
            <p:nvPr userDrawn="1"/>
          </p:nvSpPr>
          <p:spPr bwMode="gray">
            <a:xfrm>
              <a:off x="10990263" y="3419475"/>
              <a:ext cx="268287" cy="250825"/>
            </a:xfrm>
            <a:custGeom>
              <a:avLst/>
              <a:gdLst>
                <a:gd name="T0" fmla="*/ 0 w 169"/>
                <a:gd name="T1" fmla="*/ 0 h 158"/>
                <a:gd name="T2" fmla="*/ 133 w 169"/>
                <a:gd name="T3" fmla="*/ 154 h 158"/>
                <a:gd name="T4" fmla="*/ 135 w 169"/>
                <a:gd name="T5" fmla="*/ 156 h 158"/>
                <a:gd name="T6" fmla="*/ 137 w 169"/>
                <a:gd name="T7" fmla="*/ 158 h 158"/>
                <a:gd name="T8" fmla="*/ 169 w 169"/>
                <a:gd name="T9" fmla="*/ 127 h 158"/>
                <a:gd name="T10" fmla="*/ 137 w 169"/>
                <a:gd name="T11" fmla="*/ 103 h 158"/>
                <a:gd name="T12" fmla="*/ 135 w 169"/>
                <a:gd name="T13" fmla="*/ 103 h 158"/>
                <a:gd name="T14" fmla="*/ 0 w 169"/>
                <a:gd name="T15" fmla="*/ 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58">
                  <a:moveTo>
                    <a:pt x="0" y="0"/>
                  </a:moveTo>
                  <a:lnTo>
                    <a:pt x="133" y="154"/>
                  </a:lnTo>
                  <a:lnTo>
                    <a:pt x="135" y="156"/>
                  </a:lnTo>
                  <a:lnTo>
                    <a:pt x="137" y="158"/>
                  </a:lnTo>
                  <a:lnTo>
                    <a:pt x="169" y="127"/>
                  </a:lnTo>
                  <a:lnTo>
                    <a:pt x="137" y="103"/>
                  </a:lnTo>
                  <a:lnTo>
                    <a:pt x="135" y="1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62" name="Freeform 57"/>
            <p:cNvSpPr>
              <a:spLocks/>
            </p:cNvSpPr>
            <p:nvPr userDrawn="1"/>
          </p:nvSpPr>
          <p:spPr bwMode="gray">
            <a:xfrm>
              <a:off x="11050588" y="3208338"/>
              <a:ext cx="207962" cy="211137"/>
            </a:xfrm>
            <a:custGeom>
              <a:avLst/>
              <a:gdLst>
                <a:gd name="T0" fmla="*/ 0 w 131"/>
                <a:gd name="T1" fmla="*/ 0 h 133"/>
                <a:gd name="T2" fmla="*/ 103 w 131"/>
                <a:gd name="T3" fmla="*/ 127 h 133"/>
                <a:gd name="T4" fmla="*/ 105 w 131"/>
                <a:gd name="T5" fmla="*/ 129 h 133"/>
                <a:gd name="T6" fmla="*/ 107 w 131"/>
                <a:gd name="T7" fmla="*/ 133 h 133"/>
                <a:gd name="T8" fmla="*/ 131 w 131"/>
                <a:gd name="T9" fmla="*/ 93 h 133"/>
                <a:gd name="T10" fmla="*/ 107 w 131"/>
                <a:gd name="T11" fmla="*/ 77 h 133"/>
                <a:gd name="T12" fmla="*/ 105 w 131"/>
                <a:gd name="T13" fmla="*/ 77 h 133"/>
                <a:gd name="T14" fmla="*/ 0 w 131"/>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3">
                  <a:moveTo>
                    <a:pt x="0" y="0"/>
                  </a:moveTo>
                  <a:lnTo>
                    <a:pt x="103" y="127"/>
                  </a:lnTo>
                  <a:lnTo>
                    <a:pt x="105" y="129"/>
                  </a:lnTo>
                  <a:lnTo>
                    <a:pt x="107" y="133"/>
                  </a:lnTo>
                  <a:lnTo>
                    <a:pt x="131" y="93"/>
                  </a:lnTo>
                  <a:lnTo>
                    <a:pt x="107" y="77"/>
                  </a:lnTo>
                  <a:lnTo>
                    <a:pt x="105" y="77"/>
                  </a:lnTo>
                  <a:lnTo>
                    <a:pt x="0" y="0"/>
                  </a:lnTo>
                  <a:close/>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63" name="Freeform 58"/>
            <p:cNvSpPr>
              <a:spLocks/>
            </p:cNvSpPr>
            <p:nvPr userDrawn="1"/>
          </p:nvSpPr>
          <p:spPr bwMode="gray">
            <a:xfrm>
              <a:off x="11050588" y="3208338"/>
              <a:ext cx="207962" cy="211137"/>
            </a:xfrm>
            <a:custGeom>
              <a:avLst/>
              <a:gdLst>
                <a:gd name="T0" fmla="*/ 0 w 131"/>
                <a:gd name="T1" fmla="*/ 0 h 133"/>
                <a:gd name="T2" fmla="*/ 103 w 131"/>
                <a:gd name="T3" fmla="*/ 127 h 133"/>
                <a:gd name="T4" fmla="*/ 105 w 131"/>
                <a:gd name="T5" fmla="*/ 129 h 133"/>
                <a:gd name="T6" fmla="*/ 107 w 131"/>
                <a:gd name="T7" fmla="*/ 133 h 133"/>
                <a:gd name="T8" fmla="*/ 131 w 131"/>
                <a:gd name="T9" fmla="*/ 93 h 133"/>
                <a:gd name="T10" fmla="*/ 107 w 131"/>
                <a:gd name="T11" fmla="*/ 77 h 133"/>
                <a:gd name="T12" fmla="*/ 105 w 131"/>
                <a:gd name="T13" fmla="*/ 77 h 133"/>
                <a:gd name="T14" fmla="*/ 0 w 131"/>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133">
                  <a:moveTo>
                    <a:pt x="0" y="0"/>
                  </a:moveTo>
                  <a:lnTo>
                    <a:pt x="103" y="127"/>
                  </a:lnTo>
                  <a:lnTo>
                    <a:pt x="105" y="129"/>
                  </a:lnTo>
                  <a:lnTo>
                    <a:pt x="107" y="133"/>
                  </a:lnTo>
                  <a:lnTo>
                    <a:pt x="131" y="93"/>
                  </a:lnTo>
                  <a:lnTo>
                    <a:pt x="107" y="77"/>
                  </a:lnTo>
                  <a:lnTo>
                    <a:pt x="105" y="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64" name="Freeform 59"/>
            <p:cNvSpPr>
              <a:spLocks/>
            </p:cNvSpPr>
            <p:nvPr userDrawn="1"/>
          </p:nvSpPr>
          <p:spPr bwMode="gray">
            <a:xfrm>
              <a:off x="11234738" y="3733800"/>
              <a:ext cx="220662" cy="204787"/>
            </a:xfrm>
            <a:custGeom>
              <a:avLst/>
              <a:gdLst>
                <a:gd name="T0" fmla="*/ 60 w 66"/>
                <a:gd name="T1" fmla="*/ 0 h 65"/>
                <a:gd name="T2" fmla="*/ 16 w 66"/>
                <a:gd name="T3" fmla="*/ 36 h 65"/>
                <a:gd name="T4" fmla="*/ 16 w 66"/>
                <a:gd name="T5" fmla="*/ 36 h 65"/>
                <a:gd name="T6" fmla="*/ 0 w 66"/>
                <a:gd name="T7" fmla="*/ 49 h 65"/>
                <a:gd name="T8" fmla="*/ 16 w 66"/>
                <a:gd name="T9" fmla="*/ 65 h 65"/>
                <a:gd name="T10" fmla="*/ 18 w 66"/>
                <a:gd name="T11" fmla="*/ 63 h 65"/>
                <a:gd name="T12" fmla="*/ 18 w 66"/>
                <a:gd name="T13" fmla="*/ 63 h 65"/>
                <a:gd name="T14" fmla="*/ 66 w 66"/>
                <a:gd name="T15" fmla="*/ 5 h 65"/>
                <a:gd name="T16" fmla="*/ 60 w 6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5">
                  <a:moveTo>
                    <a:pt x="60" y="0"/>
                  </a:moveTo>
                  <a:cubicBezTo>
                    <a:pt x="16" y="36"/>
                    <a:pt x="16" y="36"/>
                    <a:pt x="16" y="36"/>
                  </a:cubicBezTo>
                  <a:cubicBezTo>
                    <a:pt x="16" y="36"/>
                    <a:pt x="16" y="36"/>
                    <a:pt x="16" y="36"/>
                  </a:cubicBezTo>
                  <a:cubicBezTo>
                    <a:pt x="0" y="49"/>
                    <a:pt x="0" y="49"/>
                    <a:pt x="0" y="49"/>
                  </a:cubicBezTo>
                  <a:cubicBezTo>
                    <a:pt x="16" y="65"/>
                    <a:pt x="16" y="65"/>
                    <a:pt x="16" y="65"/>
                  </a:cubicBezTo>
                  <a:cubicBezTo>
                    <a:pt x="18" y="63"/>
                    <a:pt x="18" y="63"/>
                    <a:pt x="18" y="63"/>
                  </a:cubicBezTo>
                  <a:cubicBezTo>
                    <a:pt x="18" y="63"/>
                    <a:pt x="18" y="63"/>
                    <a:pt x="18" y="63"/>
                  </a:cubicBezTo>
                  <a:cubicBezTo>
                    <a:pt x="66" y="5"/>
                    <a:pt x="66" y="5"/>
                    <a:pt x="66" y="5"/>
                  </a:cubicBezTo>
                  <a:cubicBezTo>
                    <a:pt x="64" y="3"/>
                    <a:pt x="62" y="1"/>
                    <a:pt x="60"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65" name="Freeform 60"/>
            <p:cNvSpPr>
              <a:spLocks/>
            </p:cNvSpPr>
            <p:nvPr userDrawn="1"/>
          </p:nvSpPr>
          <p:spPr bwMode="gray">
            <a:xfrm>
              <a:off x="11436350" y="3651250"/>
              <a:ext cx="103187" cy="98425"/>
            </a:xfrm>
            <a:custGeom>
              <a:avLst/>
              <a:gdLst>
                <a:gd name="T0" fmla="*/ 31 w 31"/>
                <a:gd name="T1" fmla="*/ 0 h 31"/>
                <a:gd name="T2" fmla="*/ 0 w 31"/>
                <a:gd name="T3" fmla="*/ 26 h 31"/>
                <a:gd name="T4" fmla="*/ 6 w 31"/>
                <a:gd name="T5" fmla="*/ 31 h 31"/>
                <a:gd name="T6" fmla="*/ 31 w 31"/>
                <a:gd name="T7" fmla="*/ 0 h 31"/>
              </a:gdLst>
              <a:ahLst/>
              <a:cxnLst>
                <a:cxn ang="0">
                  <a:pos x="T0" y="T1"/>
                </a:cxn>
                <a:cxn ang="0">
                  <a:pos x="T2" y="T3"/>
                </a:cxn>
                <a:cxn ang="0">
                  <a:pos x="T4" y="T5"/>
                </a:cxn>
                <a:cxn ang="0">
                  <a:pos x="T6" y="T7"/>
                </a:cxn>
              </a:cxnLst>
              <a:rect l="0" t="0" r="r" b="b"/>
              <a:pathLst>
                <a:path w="31" h="31">
                  <a:moveTo>
                    <a:pt x="31" y="0"/>
                  </a:moveTo>
                  <a:cubicBezTo>
                    <a:pt x="0" y="26"/>
                    <a:pt x="0" y="26"/>
                    <a:pt x="0" y="26"/>
                  </a:cubicBezTo>
                  <a:cubicBezTo>
                    <a:pt x="2" y="27"/>
                    <a:pt x="4" y="29"/>
                    <a:pt x="6" y="31"/>
                  </a:cubicBezTo>
                  <a:cubicBezTo>
                    <a:pt x="31" y="0"/>
                    <a:pt x="31" y="0"/>
                    <a:pt x="31"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66" name="Freeform 61"/>
            <p:cNvSpPr>
              <a:spLocks/>
            </p:cNvSpPr>
            <p:nvPr userDrawn="1"/>
          </p:nvSpPr>
          <p:spPr bwMode="gray">
            <a:xfrm>
              <a:off x="11315700" y="3635375"/>
              <a:ext cx="26987" cy="44450"/>
            </a:xfrm>
            <a:custGeom>
              <a:avLst/>
              <a:gdLst>
                <a:gd name="T0" fmla="*/ 3 w 8"/>
                <a:gd name="T1" fmla="*/ 0 h 14"/>
                <a:gd name="T2" fmla="*/ 0 w 8"/>
                <a:gd name="T3" fmla="*/ 14 h 14"/>
                <a:gd name="T4" fmla="*/ 8 w 8"/>
                <a:gd name="T5" fmla="*/ 4 h 14"/>
                <a:gd name="T6" fmla="*/ 3 w 8"/>
                <a:gd name="T7" fmla="*/ 0 h 14"/>
              </a:gdLst>
              <a:ahLst/>
              <a:cxnLst>
                <a:cxn ang="0">
                  <a:pos x="T0" y="T1"/>
                </a:cxn>
                <a:cxn ang="0">
                  <a:pos x="T2" y="T3"/>
                </a:cxn>
                <a:cxn ang="0">
                  <a:pos x="T4" y="T5"/>
                </a:cxn>
                <a:cxn ang="0">
                  <a:pos x="T6" y="T7"/>
                </a:cxn>
              </a:cxnLst>
              <a:rect l="0" t="0" r="r" b="b"/>
              <a:pathLst>
                <a:path w="8" h="14">
                  <a:moveTo>
                    <a:pt x="3" y="0"/>
                  </a:moveTo>
                  <a:cubicBezTo>
                    <a:pt x="2" y="4"/>
                    <a:pt x="1" y="9"/>
                    <a:pt x="0" y="14"/>
                  </a:cubicBezTo>
                  <a:cubicBezTo>
                    <a:pt x="8" y="4"/>
                    <a:pt x="8" y="4"/>
                    <a:pt x="8" y="4"/>
                  </a:cubicBezTo>
                  <a:cubicBezTo>
                    <a:pt x="6" y="3"/>
                    <a:pt x="5" y="1"/>
                    <a:pt x="3"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67" name="Freeform 62"/>
            <p:cNvSpPr>
              <a:spLocks/>
            </p:cNvSpPr>
            <p:nvPr userDrawn="1"/>
          </p:nvSpPr>
          <p:spPr bwMode="gray">
            <a:xfrm>
              <a:off x="11325225" y="3478213"/>
              <a:ext cx="160337" cy="169862"/>
            </a:xfrm>
            <a:custGeom>
              <a:avLst/>
              <a:gdLst>
                <a:gd name="T0" fmla="*/ 48 w 48"/>
                <a:gd name="T1" fmla="*/ 0 h 54"/>
                <a:gd name="T2" fmla="*/ 3 w 48"/>
                <a:gd name="T3" fmla="*/ 37 h 54"/>
                <a:gd name="T4" fmla="*/ 0 w 48"/>
                <a:gd name="T5" fmla="*/ 50 h 54"/>
                <a:gd name="T6" fmla="*/ 5 w 48"/>
                <a:gd name="T7" fmla="*/ 54 h 54"/>
                <a:gd name="T8" fmla="*/ 48 w 48"/>
                <a:gd name="T9" fmla="*/ 0 h 54"/>
              </a:gdLst>
              <a:ahLst/>
              <a:cxnLst>
                <a:cxn ang="0">
                  <a:pos x="T0" y="T1"/>
                </a:cxn>
                <a:cxn ang="0">
                  <a:pos x="T2" y="T3"/>
                </a:cxn>
                <a:cxn ang="0">
                  <a:pos x="T4" y="T5"/>
                </a:cxn>
                <a:cxn ang="0">
                  <a:pos x="T6" y="T7"/>
                </a:cxn>
                <a:cxn ang="0">
                  <a:pos x="T8" y="T9"/>
                </a:cxn>
              </a:cxnLst>
              <a:rect l="0" t="0" r="r" b="b"/>
              <a:pathLst>
                <a:path w="48" h="54">
                  <a:moveTo>
                    <a:pt x="48" y="0"/>
                  </a:moveTo>
                  <a:cubicBezTo>
                    <a:pt x="3" y="37"/>
                    <a:pt x="3" y="37"/>
                    <a:pt x="3" y="37"/>
                  </a:cubicBezTo>
                  <a:cubicBezTo>
                    <a:pt x="2" y="41"/>
                    <a:pt x="1" y="46"/>
                    <a:pt x="0" y="50"/>
                  </a:cubicBezTo>
                  <a:cubicBezTo>
                    <a:pt x="2" y="51"/>
                    <a:pt x="3" y="53"/>
                    <a:pt x="5" y="54"/>
                  </a:cubicBezTo>
                  <a:cubicBezTo>
                    <a:pt x="48" y="0"/>
                    <a:pt x="48" y="0"/>
                    <a:pt x="48"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68" name="Freeform 63"/>
            <p:cNvSpPr>
              <a:spLocks/>
            </p:cNvSpPr>
            <p:nvPr userDrawn="1"/>
          </p:nvSpPr>
          <p:spPr bwMode="gray">
            <a:xfrm>
              <a:off x="11217275" y="3595688"/>
              <a:ext cx="117475" cy="134937"/>
            </a:xfrm>
            <a:custGeom>
              <a:avLst/>
              <a:gdLst>
                <a:gd name="T0" fmla="*/ 35 w 35"/>
                <a:gd name="T1" fmla="*/ 0 h 43"/>
                <a:gd name="T2" fmla="*/ 18 w 35"/>
                <a:gd name="T3" fmla="*/ 14 h 43"/>
                <a:gd name="T4" fmla="*/ 18 w 35"/>
                <a:gd name="T5" fmla="*/ 14 h 43"/>
                <a:gd name="T6" fmla="*/ 0 w 35"/>
                <a:gd name="T7" fmla="*/ 28 h 43"/>
                <a:gd name="T8" fmla="*/ 16 w 35"/>
                <a:gd name="T9" fmla="*/ 43 h 43"/>
                <a:gd name="T10" fmla="*/ 19 w 35"/>
                <a:gd name="T11" fmla="*/ 39 h 43"/>
                <a:gd name="T12" fmla="*/ 19 w 35"/>
                <a:gd name="T13" fmla="*/ 39 h 43"/>
                <a:gd name="T14" fmla="*/ 29 w 35"/>
                <a:gd name="T15" fmla="*/ 27 h 43"/>
                <a:gd name="T16" fmla="*/ 32 w 35"/>
                <a:gd name="T17" fmla="*/ 13 h 43"/>
                <a:gd name="T18" fmla="*/ 35 w 35"/>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3">
                  <a:moveTo>
                    <a:pt x="35" y="0"/>
                  </a:moveTo>
                  <a:cubicBezTo>
                    <a:pt x="18" y="14"/>
                    <a:pt x="18" y="14"/>
                    <a:pt x="18" y="14"/>
                  </a:cubicBezTo>
                  <a:cubicBezTo>
                    <a:pt x="18" y="14"/>
                    <a:pt x="18" y="14"/>
                    <a:pt x="18" y="14"/>
                  </a:cubicBezTo>
                  <a:cubicBezTo>
                    <a:pt x="0" y="28"/>
                    <a:pt x="0" y="28"/>
                    <a:pt x="0" y="28"/>
                  </a:cubicBezTo>
                  <a:cubicBezTo>
                    <a:pt x="16" y="43"/>
                    <a:pt x="16" y="43"/>
                    <a:pt x="16" y="43"/>
                  </a:cubicBezTo>
                  <a:cubicBezTo>
                    <a:pt x="19" y="39"/>
                    <a:pt x="19" y="39"/>
                    <a:pt x="19" y="39"/>
                  </a:cubicBezTo>
                  <a:cubicBezTo>
                    <a:pt x="19" y="39"/>
                    <a:pt x="19" y="39"/>
                    <a:pt x="19" y="39"/>
                  </a:cubicBezTo>
                  <a:cubicBezTo>
                    <a:pt x="29" y="27"/>
                    <a:pt x="29" y="27"/>
                    <a:pt x="29" y="27"/>
                  </a:cubicBezTo>
                  <a:cubicBezTo>
                    <a:pt x="30" y="22"/>
                    <a:pt x="31" y="17"/>
                    <a:pt x="32" y="13"/>
                  </a:cubicBezTo>
                  <a:cubicBezTo>
                    <a:pt x="33" y="9"/>
                    <a:pt x="34" y="4"/>
                    <a:pt x="35"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69" name="Freeform 64"/>
            <p:cNvSpPr>
              <a:spLocks/>
            </p:cNvSpPr>
            <p:nvPr userDrawn="1"/>
          </p:nvSpPr>
          <p:spPr bwMode="gray">
            <a:xfrm>
              <a:off x="11315700" y="3119438"/>
              <a:ext cx="42862" cy="53975"/>
            </a:xfrm>
            <a:custGeom>
              <a:avLst/>
              <a:gdLst>
                <a:gd name="T0" fmla="*/ 13 w 13"/>
                <a:gd name="T1" fmla="*/ 0 h 17"/>
                <a:gd name="T2" fmla="*/ 0 w 13"/>
                <a:gd name="T3" fmla="*/ 10 h 17"/>
                <a:gd name="T4" fmla="*/ 2 w 13"/>
                <a:gd name="T5" fmla="*/ 17 h 17"/>
                <a:gd name="T6" fmla="*/ 13 w 13"/>
                <a:gd name="T7" fmla="*/ 0 h 17"/>
              </a:gdLst>
              <a:ahLst/>
              <a:cxnLst>
                <a:cxn ang="0">
                  <a:pos x="T0" y="T1"/>
                </a:cxn>
                <a:cxn ang="0">
                  <a:pos x="T2" y="T3"/>
                </a:cxn>
                <a:cxn ang="0">
                  <a:pos x="T4" y="T5"/>
                </a:cxn>
                <a:cxn ang="0">
                  <a:pos x="T6" y="T7"/>
                </a:cxn>
              </a:cxnLst>
              <a:rect l="0" t="0" r="r" b="b"/>
              <a:pathLst>
                <a:path w="13" h="17">
                  <a:moveTo>
                    <a:pt x="13" y="0"/>
                  </a:moveTo>
                  <a:cubicBezTo>
                    <a:pt x="0" y="10"/>
                    <a:pt x="0" y="10"/>
                    <a:pt x="0" y="10"/>
                  </a:cubicBezTo>
                  <a:cubicBezTo>
                    <a:pt x="0" y="12"/>
                    <a:pt x="1" y="15"/>
                    <a:pt x="2" y="17"/>
                  </a:cubicBezTo>
                  <a:cubicBezTo>
                    <a:pt x="13" y="0"/>
                    <a:pt x="13" y="0"/>
                    <a:pt x="13"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70" name="Freeform 65"/>
            <p:cNvSpPr>
              <a:spLocks/>
            </p:cNvSpPr>
            <p:nvPr userDrawn="1"/>
          </p:nvSpPr>
          <p:spPr bwMode="gray">
            <a:xfrm>
              <a:off x="11241088" y="3151188"/>
              <a:ext cx="80962" cy="112712"/>
            </a:xfrm>
            <a:custGeom>
              <a:avLst/>
              <a:gdLst>
                <a:gd name="T0" fmla="*/ 22 w 24"/>
                <a:gd name="T1" fmla="*/ 0 h 36"/>
                <a:gd name="T2" fmla="*/ 4 w 24"/>
                <a:gd name="T3" fmla="*/ 14 h 36"/>
                <a:gd name="T4" fmla="*/ 3 w 24"/>
                <a:gd name="T5" fmla="*/ 15 h 36"/>
                <a:gd name="T6" fmla="*/ 0 w 24"/>
                <a:gd name="T7" fmla="*/ 18 h 36"/>
                <a:gd name="T8" fmla="*/ 4 w 24"/>
                <a:gd name="T9" fmla="*/ 36 h 36"/>
                <a:gd name="T10" fmla="*/ 4 w 24"/>
                <a:gd name="T11" fmla="*/ 36 h 36"/>
                <a:gd name="T12" fmla="*/ 5 w 24"/>
                <a:gd name="T13" fmla="*/ 34 h 36"/>
                <a:gd name="T14" fmla="*/ 24 w 24"/>
                <a:gd name="T15" fmla="*/ 7 h 36"/>
                <a:gd name="T16" fmla="*/ 22 w 24"/>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6">
                  <a:moveTo>
                    <a:pt x="22" y="0"/>
                  </a:moveTo>
                  <a:cubicBezTo>
                    <a:pt x="4" y="14"/>
                    <a:pt x="4" y="14"/>
                    <a:pt x="4" y="14"/>
                  </a:cubicBezTo>
                  <a:cubicBezTo>
                    <a:pt x="3" y="15"/>
                    <a:pt x="3" y="15"/>
                    <a:pt x="3" y="15"/>
                  </a:cubicBezTo>
                  <a:cubicBezTo>
                    <a:pt x="0" y="18"/>
                    <a:pt x="0" y="18"/>
                    <a:pt x="0" y="18"/>
                  </a:cubicBezTo>
                  <a:cubicBezTo>
                    <a:pt x="4" y="36"/>
                    <a:pt x="4" y="36"/>
                    <a:pt x="4" y="36"/>
                  </a:cubicBezTo>
                  <a:cubicBezTo>
                    <a:pt x="4" y="36"/>
                    <a:pt x="4" y="36"/>
                    <a:pt x="4" y="36"/>
                  </a:cubicBezTo>
                  <a:cubicBezTo>
                    <a:pt x="5" y="34"/>
                    <a:pt x="5" y="34"/>
                    <a:pt x="5" y="34"/>
                  </a:cubicBezTo>
                  <a:cubicBezTo>
                    <a:pt x="24" y="7"/>
                    <a:pt x="24" y="7"/>
                    <a:pt x="24" y="7"/>
                  </a:cubicBezTo>
                  <a:cubicBezTo>
                    <a:pt x="23" y="5"/>
                    <a:pt x="22" y="2"/>
                    <a:pt x="22" y="0"/>
                  </a:cubicBezTo>
                </a:path>
              </a:pathLst>
            </a:custGeom>
            <a:solidFill>
              <a:srgbClr val="71A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71" name="Freeform 66"/>
            <p:cNvSpPr>
              <a:spLocks/>
            </p:cNvSpPr>
            <p:nvPr userDrawn="1"/>
          </p:nvSpPr>
          <p:spPr bwMode="gray">
            <a:xfrm>
              <a:off x="9136063" y="4791075"/>
              <a:ext cx="69850" cy="150812"/>
            </a:xfrm>
            <a:custGeom>
              <a:avLst/>
              <a:gdLst>
                <a:gd name="T0" fmla="*/ 19 w 21"/>
                <a:gd name="T1" fmla="*/ 0 h 48"/>
                <a:gd name="T2" fmla="*/ 10 w 21"/>
                <a:gd name="T3" fmla="*/ 1 h 48"/>
                <a:gd name="T4" fmla="*/ 2 w 21"/>
                <a:gd name="T5" fmla="*/ 0 h 48"/>
                <a:gd name="T6" fmla="*/ 0 w 21"/>
                <a:gd name="T7" fmla="*/ 48 h 48"/>
                <a:gd name="T8" fmla="*/ 21 w 21"/>
                <a:gd name="T9" fmla="*/ 48 h 48"/>
                <a:gd name="T10" fmla="*/ 19 w 21"/>
                <a:gd name="T11" fmla="*/ 0 h 48"/>
              </a:gdLst>
              <a:ahLst/>
              <a:cxnLst>
                <a:cxn ang="0">
                  <a:pos x="T0" y="T1"/>
                </a:cxn>
                <a:cxn ang="0">
                  <a:pos x="T2" y="T3"/>
                </a:cxn>
                <a:cxn ang="0">
                  <a:pos x="T4" y="T5"/>
                </a:cxn>
                <a:cxn ang="0">
                  <a:pos x="T6" y="T7"/>
                </a:cxn>
                <a:cxn ang="0">
                  <a:pos x="T8" y="T9"/>
                </a:cxn>
                <a:cxn ang="0">
                  <a:pos x="T10" y="T11"/>
                </a:cxn>
              </a:cxnLst>
              <a:rect l="0" t="0" r="r" b="b"/>
              <a:pathLst>
                <a:path w="21" h="48">
                  <a:moveTo>
                    <a:pt x="19" y="0"/>
                  </a:moveTo>
                  <a:cubicBezTo>
                    <a:pt x="16" y="0"/>
                    <a:pt x="13" y="1"/>
                    <a:pt x="10" y="1"/>
                  </a:cubicBezTo>
                  <a:cubicBezTo>
                    <a:pt x="8" y="1"/>
                    <a:pt x="5" y="0"/>
                    <a:pt x="2" y="0"/>
                  </a:cubicBezTo>
                  <a:cubicBezTo>
                    <a:pt x="0" y="48"/>
                    <a:pt x="0" y="48"/>
                    <a:pt x="0" y="48"/>
                  </a:cubicBezTo>
                  <a:cubicBezTo>
                    <a:pt x="21" y="48"/>
                    <a:pt x="21" y="48"/>
                    <a:pt x="21" y="48"/>
                  </a:cubicBezTo>
                  <a:cubicBezTo>
                    <a:pt x="19" y="0"/>
                    <a:pt x="19" y="0"/>
                    <a:pt x="19" y="0"/>
                  </a:cubicBezTo>
                </a:path>
              </a:pathLst>
            </a:custGeom>
            <a:solidFill>
              <a:srgbClr val="698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72" name="Freeform 67"/>
            <p:cNvSpPr>
              <a:spLocks/>
            </p:cNvSpPr>
            <p:nvPr userDrawn="1"/>
          </p:nvSpPr>
          <p:spPr bwMode="gray">
            <a:xfrm>
              <a:off x="8974138" y="4186238"/>
              <a:ext cx="388937" cy="579437"/>
            </a:xfrm>
            <a:custGeom>
              <a:avLst/>
              <a:gdLst>
                <a:gd name="T0" fmla="*/ 58 w 116"/>
                <a:gd name="T1" fmla="*/ 0 h 184"/>
                <a:gd name="T2" fmla="*/ 0 w 116"/>
                <a:gd name="T3" fmla="*/ 134 h 184"/>
                <a:gd name="T4" fmla="*/ 28 w 116"/>
                <a:gd name="T5" fmla="*/ 184 h 184"/>
                <a:gd name="T6" fmla="*/ 50 w 116"/>
                <a:gd name="T7" fmla="*/ 165 h 184"/>
                <a:gd name="T8" fmla="*/ 14 w 116"/>
                <a:gd name="T9" fmla="*/ 124 h 184"/>
                <a:gd name="T10" fmla="*/ 52 w 116"/>
                <a:gd name="T11" fmla="*/ 155 h 184"/>
                <a:gd name="T12" fmla="*/ 53 w 116"/>
                <a:gd name="T13" fmla="*/ 123 h 184"/>
                <a:gd name="T14" fmla="*/ 23 w 116"/>
                <a:gd name="T15" fmla="*/ 87 h 184"/>
                <a:gd name="T16" fmla="*/ 54 w 116"/>
                <a:gd name="T17" fmla="*/ 111 h 184"/>
                <a:gd name="T18" fmla="*/ 55 w 116"/>
                <a:gd name="T19" fmla="*/ 79 h 184"/>
                <a:gd name="T20" fmla="*/ 42 w 116"/>
                <a:gd name="T21" fmla="*/ 61 h 184"/>
                <a:gd name="T22" fmla="*/ 56 w 116"/>
                <a:gd name="T23" fmla="*/ 69 h 184"/>
                <a:gd name="T24" fmla="*/ 58 w 116"/>
                <a:gd name="T25" fmla="*/ 13 h 184"/>
                <a:gd name="T26" fmla="*/ 62 w 116"/>
                <a:gd name="T27" fmla="*/ 88 h 184"/>
                <a:gd name="T28" fmla="*/ 81 w 116"/>
                <a:gd name="T29" fmla="*/ 75 h 184"/>
                <a:gd name="T30" fmla="*/ 63 w 116"/>
                <a:gd name="T31" fmla="*/ 97 h 184"/>
                <a:gd name="T32" fmla="*/ 64 w 116"/>
                <a:gd name="T33" fmla="*/ 121 h 184"/>
                <a:gd name="T34" fmla="*/ 91 w 116"/>
                <a:gd name="T35" fmla="*/ 100 h 184"/>
                <a:gd name="T36" fmla="*/ 64 w 116"/>
                <a:gd name="T37" fmla="*/ 131 h 184"/>
                <a:gd name="T38" fmla="*/ 65 w 116"/>
                <a:gd name="T39" fmla="*/ 153 h 184"/>
                <a:gd name="T40" fmla="*/ 116 w 116"/>
                <a:gd name="T41" fmla="*/ 118 h 184"/>
                <a:gd name="T42" fmla="*/ 58 w 116"/>
                <a:gd name="T4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84">
                  <a:moveTo>
                    <a:pt x="58" y="0"/>
                  </a:moveTo>
                  <a:cubicBezTo>
                    <a:pt x="58" y="0"/>
                    <a:pt x="0" y="88"/>
                    <a:pt x="0" y="134"/>
                  </a:cubicBezTo>
                  <a:cubicBezTo>
                    <a:pt x="0" y="155"/>
                    <a:pt x="11" y="174"/>
                    <a:pt x="28" y="184"/>
                  </a:cubicBezTo>
                  <a:cubicBezTo>
                    <a:pt x="36" y="178"/>
                    <a:pt x="43" y="171"/>
                    <a:pt x="50" y="165"/>
                  </a:cubicBezTo>
                  <a:cubicBezTo>
                    <a:pt x="14" y="124"/>
                    <a:pt x="14" y="124"/>
                    <a:pt x="14" y="124"/>
                  </a:cubicBezTo>
                  <a:cubicBezTo>
                    <a:pt x="52" y="155"/>
                    <a:pt x="52" y="155"/>
                    <a:pt x="52" y="155"/>
                  </a:cubicBezTo>
                  <a:cubicBezTo>
                    <a:pt x="53" y="123"/>
                    <a:pt x="53" y="123"/>
                    <a:pt x="53" y="123"/>
                  </a:cubicBezTo>
                  <a:cubicBezTo>
                    <a:pt x="23" y="87"/>
                    <a:pt x="23" y="87"/>
                    <a:pt x="23" y="87"/>
                  </a:cubicBezTo>
                  <a:cubicBezTo>
                    <a:pt x="54" y="111"/>
                    <a:pt x="54" y="111"/>
                    <a:pt x="54" y="111"/>
                  </a:cubicBezTo>
                  <a:cubicBezTo>
                    <a:pt x="55" y="79"/>
                    <a:pt x="55" y="79"/>
                    <a:pt x="55" y="79"/>
                  </a:cubicBezTo>
                  <a:cubicBezTo>
                    <a:pt x="42" y="61"/>
                    <a:pt x="42" y="61"/>
                    <a:pt x="42" y="61"/>
                  </a:cubicBezTo>
                  <a:cubicBezTo>
                    <a:pt x="56" y="69"/>
                    <a:pt x="56" y="69"/>
                    <a:pt x="56" y="69"/>
                  </a:cubicBezTo>
                  <a:cubicBezTo>
                    <a:pt x="58" y="13"/>
                    <a:pt x="58" y="13"/>
                    <a:pt x="58" y="13"/>
                  </a:cubicBezTo>
                  <a:cubicBezTo>
                    <a:pt x="62" y="88"/>
                    <a:pt x="62" y="88"/>
                    <a:pt x="62" y="88"/>
                  </a:cubicBezTo>
                  <a:cubicBezTo>
                    <a:pt x="81" y="75"/>
                    <a:pt x="81" y="75"/>
                    <a:pt x="81" y="75"/>
                  </a:cubicBezTo>
                  <a:cubicBezTo>
                    <a:pt x="63" y="97"/>
                    <a:pt x="63" y="97"/>
                    <a:pt x="63" y="97"/>
                  </a:cubicBezTo>
                  <a:cubicBezTo>
                    <a:pt x="64" y="121"/>
                    <a:pt x="64" y="121"/>
                    <a:pt x="64" y="121"/>
                  </a:cubicBezTo>
                  <a:cubicBezTo>
                    <a:pt x="91" y="100"/>
                    <a:pt x="91" y="100"/>
                    <a:pt x="91" y="100"/>
                  </a:cubicBezTo>
                  <a:cubicBezTo>
                    <a:pt x="64" y="131"/>
                    <a:pt x="64" y="131"/>
                    <a:pt x="64" y="131"/>
                  </a:cubicBezTo>
                  <a:cubicBezTo>
                    <a:pt x="65" y="153"/>
                    <a:pt x="65" y="153"/>
                    <a:pt x="65" y="153"/>
                  </a:cubicBezTo>
                  <a:cubicBezTo>
                    <a:pt x="81" y="141"/>
                    <a:pt x="98" y="129"/>
                    <a:pt x="116" y="118"/>
                  </a:cubicBezTo>
                  <a:cubicBezTo>
                    <a:pt x="106" y="70"/>
                    <a:pt x="58" y="0"/>
                    <a:pt x="58" y="0"/>
                  </a:cubicBezTo>
                </a:path>
              </a:pathLst>
            </a:custGeom>
            <a:solidFill>
              <a:srgbClr val="8FC2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73" name="Freeform 68"/>
            <p:cNvSpPr>
              <a:spLocks noEditPoints="1"/>
            </p:cNvSpPr>
            <p:nvPr userDrawn="1"/>
          </p:nvSpPr>
          <p:spPr bwMode="gray">
            <a:xfrm>
              <a:off x="9067800" y="4557713"/>
              <a:ext cx="298450" cy="233362"/>
            </a:xfrm>
            <a:custGeom>
              <a:avLst/>
              <a:gdLst>
                <a:gd name="T0" fmla="*/ 22 w 89"/>
                <a:gd name="T1" fmla="*/ 47 h 74"/>
                <a:gd name="T2" fmla="*/ 0 w 89"/>
                <a:gd name="T3" fmla="*/ 66 h 74"/>
                <a:gd name="T4" fmla="*/ 22 w 89"/>
                <a:gd name="T5" fmla="*/ 74 h 74"/>
                <a:gd name="T6" fmla="*/ 23 w 89"/>
                <a:gd name="T7" fmla="*/ 48 h 74"/>
                <a:gd name="T8" fmla="*/ 22 w 89"/>
                <a:gd name="T9" fmla="*/ 47 h 74"/>
                <a:gd name="T10" fmla="*/ 88 w 89"/>
                <a:gd name="T11" fmla="*/ 0 h 74"/>
                <a:gd name="T12" fmla="*/ 37 w 89"/>
                <a:gd name="T13" fmla="*/ 35 h 74"/>
                <a:gd name="T14" fmla="*/ 38 w 89"/>
                <a:gd name="T15" fmla="*/ 49 h 74"/>
                <a:gd name="T16" fmla="*/ 72 w 89"/>
                <a:gd name="T17" fmla="*/ 21 h 74"/>
                <a:gd name="T18" fmla="*/ 38 w 89"/>
                <a:gd name="T19" fmla="*/ 59 h 74"/>
                <a:gd name="T20" fmla="*/ 39 w 89"/>
                <a:gd name="T21" fmla="*/ 74 h 74"/>
                <a:gd name="T22" fmla="*/ 89 w 89"/>
                <a:gd name="T23" fmla="*/ 16 h 74"/>
                <a:gd name="T24" fmla="*/ 88 w 89"/>
                <a:gd name="T2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74">
                  <a:moveTo>
                    <a:pt x="22" y="47"/>
                  </a:moveTo>
                  <a:cubicBezTo>
                    <a:pt x="15" y="53"/>
                    <a:pt x="8" y="60"/>
                    <a:pt x="0" y="66"/>
                  </a:cubicBezTo>
                  <a:cubicBezTo>
                    <a:pt x="7" y="70"/>
                    <a:pt x="14" y="73"/>
                    <a:pt x="22" y="74"/>
                  </a:cubicBezTo>
                  <a:cubicBezTo>
                    <a:pt x="23" y="48"/>
                    <a:pt x="23" y="48"/>
                    <a:pt x="23" y="48"/>
                  </a:cubicBezTo>
                  <a:cubicBezTo>
                    <a:pt x="22" y="47"/>
                    <a:pt x="22" y="47"/>
                    <a:pt x="22" y="47"/>
                  </a:cubicBezTo>
                  <a:moveTo>
                    <a:pt x="88" y="0"/>
                  </a:moveTo>
                  <a:cubicBezTo>
                    <a:pt x="70" y="11"/>
                    <a:pt x="53" y="23"/>
                    <a:pt x="37" y="35"/>
                  </a:cubicBezTo>
                  <a:cubicBezTo>
                    <a:pt x="38" y="49"/>
                    <a:pt x="38" y="49"/>
                    <a:pt x="38" y="49"/>
                  </a:cubicBezTo>
                  <a:cubicBezTo>
                    <a:pt x="72" y="21"/>
                    <a:pt x="72" y="21"/>
                    <a:pt x="72" y="21"/>
                  </a:cubicBezTo>
                  <a:cubicBezTo>
                    <a:pt x="38" y="59"/>
                    <a:pt x="38" y="59"/>
                    <a:pt x="38" y="59"/>
                  </a:cubicBezTo>
                  <a:cubicBezTo>
                    <a:pt x="39" y="74"/>
                    <a:pt x="39" y="74"/>
                    <a:pt x="39" y="74"/>
                  </a:cubicBezTo>
                  <a:cubicBezTo>
                    <a:pt x="68" y="70"/>
                    <a:pt x="89" y="45"/>
                    <a:pt x="89" y="16"/>
                  </a:cubicBezTo>
                  <a:cubicBezTo>
                    <a:pt x="89" y="11"/>
                    <a:pt x="89" y="6"/>
                    <a:pt x="88" y="0"/>
                  </a:cubicBezTo>
                </a:path>
              </a:pathLst>
            </a:custGeom>
            <a:solidFill>
              <a:srgbClr val="89C1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74" name="Freeform 69"/>
            <p:cNvSpPr>
              <a:spLocks/>
            </p:cNvSpPr>
            <p:nvPr userDrawn="1"/>
          </p:nvSpPr>
          <p:spPr bwMode="gray">
            <a:xfrm>
              <a:off x="9142413" y="4227513"/>
              <a:ext cx="57150" cy="566737"/>
            </a:xfrm>
            <a:custGeom>
              <a:avLst/>
              <a:gdLst>
                <a:gd name="T0" fmla="*/ 8 w 17"/>
                <a:gd name="T1" fmla="*/ 0 h 180"/>
                <a:gd name="T2" fmla="*/ 6 w 17"/>
                <a:gd name="T3" fmla="*/ 56 h 180"/>
                <a:gd name="T4" fmla="*/ 10 w 17"/>
                <a:gd name="T5" fmla="*/ 58 h 180"/>
                <a:gd name="T6" fmla="*/ 6 w 17"/>
                <a:gd name="T7" fmla="*/ 67 h 180"/>
                <a:gd name="T8" fmla="*/ 5 w 17"/>
                <a:gd name="T9" fmla="*/ 66 h 180"/>
                <a:gd name="T10" fmla="*/ 4 w 17"/>
                <a:gd name="T11" fmla="*/ 98 h 180"/>
                <a:gd name="T12" fmla="*/ 7 w 17"/>
                <a:gd name="T13" fmla="*/ 101 h 180"/>
                <a:gd name="T14" fmla="*/ 6 w 17"/>
                <a:gd name="T15" fmla="*/ 112 h 180"/>
                <a:gd name="T16" fmla="*/ 3 w 17"/>
                <a:gd name="T17" fmla="*/ 110 h 180"/>
                <a:gd name="T18" fmla="*/ 2 w 17"/>
                <a:gd name="T19" fmla="*/ 142 h 180"/>
                <a:gd name="T20" fmla="*/ 6 w 17"/>
                <a:gd name="T21" fmla="*/ 145 h 180"/>
                <a:gd name="T22" fmla="*/ 6 w 17"/>
                <a:gd name="T23" fmla="*/ 158 h 180"/>
                <a:gd name="T24" fmla="*/ 1 w 17"/>
                <a:gd name="T25" fmla="*/ 153 h 180"/>
                <a:gd name="T26" fmla="*/ 0 w 17"/>
                <a:gd name="T27" fmla="*/ 179 h 180"/>
                <a:gd name="T28" fmla="*/ 8 w 17"/>
                <a:gd name="T29" fmla="*/ 180 h 180"/>
                <a:gd name="T30" fmla="*/ 17 w 17"/>
                <a:gd name="T31" fmla="*/ 179 h 180"/>
                <a:gd name="T32" fmla="*/ 16 w 17"/>
                <a:gd name="T33" fmla="*/ 164 h 180"/>
                <a:gd name="T34" fmla="*/ 8 w 17"/>
                <a:gd name="T35" fmla="*/ 173 h 180"/>
                <a:gd name="T36" fmla="*/ 8 w 17"/>
                <a:gd name="T37" fmla="*/ 161 h 180"/>
                <a:gd name="T38" fmla="*/ 16 w 17"/>
                <a:gd name="T39" fmla="*/ 154 h 180"/>
                <a:gd name="T40" fmla="*/ 15 w 17"/>
                <a:gd name="T41" fmla="*/ 140 h 180"/>
                <a:gd name="T42" fmla="*/ 14 w 17"/>
                <a:gd name="T43" fmla="*/ 118 h 180"/>
                <a:gd name="T44" fmla="*/ 8 w 17"/>
                <a:gd name="T45" fmla="*/ 125 h 180"/>
                <a:gd name="T46" fmla="*/ 7 w 17"/>
                <a:gd name="T47" fmla="*/ 114 h 180"/>
                <a:gd name="T48" fmla="*/ 14 w 17"/>
                <a:gd name="T49" fmla="*/ 108 h 180"/>
                <a:gd name="T50" fmla="*/ 13 w 17"/>
                <a:gd name="T51" fmla="*/ 84 h 180"/>
                <a:gd name="T52" fmla="*/ 8 w 17"/>
                <a:gd name="T53" fmla="*/ 89 h 180"/>
                <a:gd name="T54" fmla="*/ 6 w 17"/>
                <a:gd name="T55" fmla="*/ 80 h 180"/>
                <a:gd name="T56" fmla="*/ 12 w 17"/>
                <a:gd name="T57" fmla="*/ 75 h 180"/>
                <a:gd name="T58" fmla="*/ 8 w 17"/>
                <a:gd name="T5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180">
                  <a:moveTo>
                    <a:pt x="8" y="0"/>
                  </a:moveTo>
                  <a:cubicBezTo>
                    <a:pt x="6" y="56"/>
                    <a:pt x="6" y="56"/>
                    <a:pt x="6" y="56"/>
                  </a:cubicBezTo>
                  <a:cubicBezTo>
                    <a:pt x="10" y="58"/>
                    <a:pt x="10" y="58"/>
                    <a:pt x="10" y="58"/>
                  </a:cubicBezTo>
                  <a:cubicBezTo>
                    <a:pt x="6" y="67"/>
                    <a:pt x="6" y="67"/>
                    <a:pt x="6" y="67"/>
                  </a:cubicBezTo>
                  <a:cubicBezTo>
                    <a:pt x="5" y="66"/>
                    <a:pt x="5" y="66"/>
                    <a:pt x="5" y="66"/>
                  </a:cubicBezTo>
                  <a:cubicBezTo>
                    <a:pt x="4" y="98"/>
                    <a:pt x="4" y="98"/>
                    <a:pt x="4" y="98"/>
                  </a:cubicBezTo>
                  <a:cubicBezTo>
                    <a:pt x="7" y="101"/>
                    <a:pt x="7" y="101"/>
                    <a:pt x="7" y="101"/>
                  </a:cubicBezTo>
                  <a:cubicBezTo>
                    <a:pt x="6" y="112"/>
                    <a:pt x="6" y="112"/>
                    <a:pt x="6" y="112"/>
                  </a:cubicBezTo>
                  <a:cubicBezTo>
                    <a:pt x="3" y="110"/>
                    <a:pt x="3" y="110"/>
                    <a:pt x="3" y="110"/>
                  </a:cubicBezTo>
                  <a:cubicBezTo>
                    <a:pt x="2" y="142"/>
                    <a:pt x="2" y="142"/>
                    <a:pt x="2" y="142"/>
                  </a:cubicBezTo>
                  <a:cubicBezTo>
                    <a:pt x="6" y="145"/>
                    <a:pt x="6" y="145"/>
                    <a:pt x="6" y="145"/>
                  </a:cubicBezTo>
                  <a:cubicBezTo>
                    <a:pt x="6" y="158"/>
                    <a:pt x="6" y="158"/>
                    <a:pt x="6" y="158"/>
                  </a:cubicBezTo>
                  <a:cubicBezTo>
                    <a:pt x="1" y="153"/>
                    <a:pt x="1" y="153"/>
                    <a:pt x="1" y="153"/>
                  </a:cubicBezTo>
                  <a:cubicBezTo>
                    <a:pt x="0" y="179"/>
                    <a:pt x="0" y="179"/>
                    <a:pt x="0" y="179"/>
                  </a:cubicBezTo>
                  <a:cubicBezTo>
                    <a:pt x="3" y="179"/>
                    <a:pt x="6" y="180"/>
                    <a:pt x="8" y="180"/>
                  </a:cubicBezTo>
                  <a:cubicBezTo>
                    <a:pt x="11" y="180"/>
                    <a:pt x="14" y="179"/>
                    <a:pt x="17" y="179"/>
                  </a:cubicBezTo>
                  <a:cubicBezTo>
                    <a:pt x="16" y="164"/>
                    <a:pt x="16" y="164"/>
                    <a:pt x="16" y="164"/>
                  </a:cubicBezTo>
                  <a:cubicBezTo>
                    <a:pt x="8" y="173"/>
                    <a:pt x="8" y="173"/>
                    <a:pt x="8" y="173"/>
                  </a:cubicBezTo>
                  <a:cubicBezTo>
                    <a:pt x="8" y="161"/>
                    <a:pt x="8" y="161"/>
                    <a:pt x="8" y="161"/>
                  </a:cubicBezTo>
                  <a:cubicBezTo>
                    <a:pt x="16" y="154"/>
                    <a:pt x="16" y="154"/>
                    <a:pt x="16" y="154"/>
                  </a:cubicBezTo>
                  <a:cubicBezTo>
                    <a:pt x="15" y="140"/>
                    <a:pt x="15" y="140"/>
                    <a:pt x="15" y="140"/>
                  </a:cubicBezTo>
                  <a:cubicBezTo>
                    <a:pt x="14" y="118"/>
                    <a:pt x="14" y="118"/>
                    <a:pt x="14" y="118"/>
                  </a:cubicBezTo>
                  <a:cubicBezTo>
                    <a:pt x="8" y="125"/>
                    <a:pt x="8" y="125"/>
                    <a:pt x="8" y="125"/>
                  </a:cubicBezTo>
                  <a:cubicBezTo>
                    <a:pt x="7" y="114"/>
                    <a:pt x="7" y="114"/>
                    <a:pt x="7" y="114"/>
                  </a:cubicBezTo>
                  <a:cubicBezTo>
                    <a:pt x="14" y="108"/>
                    <a:pt x="14" y="108"/>
                    <a:pt x="14" y="108"/>
                  </a:cubicBezTo>
                  <a:cubicBezTo>
                    <a:pt x="13" y="84"/>
                    <a:pt x="13" y="84"/>
                    <a:pt x="13" y="84"/>
                  </a:cubicBezTo>
                  <a:cubicBezTo>
                    <a:pt x="8" y="89"/>
                    <a:pt x="8" y="89"/>
                    <a:pt x="8" y="89"/>
                  </a:cubicBezTo>
                  <a:cubicBezTo>
                    <a:pt x="6" y="80"/>
                    <a:pt x="6" y="80"/>
                    <a:pt x="6" y="80"/>
                  </a:cubicBezTo>
                  <a:cubicBezTo>
                    <a:pt x="12" y="75"/>
                    <a:pt x="12" y="75"/>
                    <a:pt x="12" y="75"/>
                  </a:cubicBezTo>
                  <a:cubicBezTo>
                    <a:pt x="8" y="0"/>
                    <a:pt x="8" y="0"/>
                    <a:pt x="8" y="0"/>
                  </a:cubicBezTo>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75" name="Freeform 70"/>
            <p:cNvSpPr>
              <a:spLocks/>
            </p:cNvSpPr>
            <p:nvPr userDrawn="1"/>
          </p:nvSpPr>
          <p:spPr bwMode="gray">
            <a:xfrm>
              <a:off x="9169400" y="4624388"/>
              <a:ext cx="141287" cy="147637"/>
            </a:xfrm>
            <a:custGeom>
              <a:avLst/>
              <a:gdLst>
                <a:gd name="T0" fmla="*/ 89 w 89"/>
                <a:gd name="T1" fmla="*/ 0 h 93"/>
                <a:gd name="T2" fmla="*/ 17 w 89"/>
                <a:gd name="T3" fmla="*/ 56 h 93"/>
                <a:gd name="T4" fmla="*/ 0 w 89"/>
                <a:gd name="T5" fmla="*/ 69 h 93"/>
                <a:gd name="T6" fmla="*/ 0 w 89"/>
                <a:gd name="T7" fmla="*/ 93 h 93"/>
                <a:gd name="T8" fmla="*/ 17 w 89"/>
                <a:gd name="T9" fmla="*/ 75 h 93"/>
                <a:gd name="T10" fmla="*/ 89 w 89"/>
                <a:gd name="T11" fmla="*/ 0 h 93"/>
              </a:gdLst>
              <a:ahLst/>
              <a:cxnLst>
                <a:cxn ang="0">
                  <a:pos x="T0" y="T1"/>
                </a:cxn>
                <a:cxn ang="0">
                  <a:pos x="T2" y="T3"/>
                </a:cxn>
                <a:cxn ang="0">
                  <a:pos x="T4" y="T5"/>
                </a:cxn>
                <a:cxn ang="0">
                  <a:pos x="T6" y="T7"/>
                </a:cxn>
                <a:cxn ang="0">
                  <a:pos x="T8" y="T9"/>
                </a:cxn>
                <a:cxn ang="0">
                  <a:pos x="T10" y="T11"/>
                </a:cxn>
              </a:cxnLst>
              <a:rect l="0" t="0" r="r" b="b"/>
              <a:pathLst>
                <a:path w="89" h="93">
                  <a:moveTo>
                    <a:pt x="89" y="0"/>
                  </a:moveTo>
                  <a:lnTo>
                    <a:pt x="17" y="56"/>
                  </a:lnTo>
                  <a:lnTo>
                    <a:pt x="0" y="69"/>
                  </a:lnTo>
                  <a:lnTo>
                    <a:pt x="0" y="93"/>
                  </a:lnTo>
                  <a:lnTo>
                    <a:pt x="17" y="75"/>
                  </a:lnTo>
                  <a:lnTo>
                    <a:pt x="89"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76" name="Freeform 71"/>
            <p:cNvSpPr>
              <a:spLocks/>
            </p:cNvSpPr>
            <p:nvPr userDrawn="1"/>
          </p:nvSpPr>
          <p:spPr bwMode="gray">
            <a:xfrm>
              <a:off x="9169400" y="4624388"/>
              <a:ext cx="141287" cy="147637"/>
            </a:xfrm>
            <a:custGeom>
              <a:avLst/>
              <a:gdLst>
                <a:gd name="T0" fmla="*/ 89 w 89"/>
                <a:gd name="T1" fmla="*/ 0 h 93"/>
                <a:gd name="T2" fmla="*/ 17 w 89"/>
                <a:gd name="T3" fmla="*/ 56 h 93"/>
                <a:gd name="T4" fmla="*/ 0 w 89"/>
                <a:gd name="T5" fmla="*/ 69 h 93"/>
                <a:gd name="T6" fmla="*/ 0 w 89"/>
                <a:gd name="T7" fmla="*/ 93 h 93"/>
                <a:gd name="T8" fmla="*/ 17 w 89"/>
                <a:gd name="T9" fmla="*/ 75 h 93"/>
                <a:gd name="T10" fmla="*/ 89 w 89"/>
                <a:gd name="T11" fmla="*/ 0 h 93"/>
              </a:gdLst>
              <a:ahLst/>
              <a:cxnLst>
                <a:cxn ang="0">
                  <a:pos x="T0" y="T1"/>
                </a:cxn>
                <a:cxn ang="0">
                  <a:pos x="T2" y="T3"/>
                </a:cxn>
                <a:cxn ang="0">
                  <a:pos x="T4" y="T5"/>
                </a:cxn>
                <a:cxn ang="0">
                  <a:pos x="T6" y="T7"/>
                </a:cxn>
                <a:cxn ang="0">
                  <a:pos x="T8" y="T9"/>
                </a:cxn>
                <a:cxn ang="0">
                  <a:pos x="T10" y="T11"/>
                </a:cxn>
              </a:cxnLst>
              <a:rect l="0" t="0" r="r" b="b"/>
              <a:pathLst>
                <a:path w="89" h="93">
                  <a:moveTo>
                    <a:pt x="89" y="0"/>
                  </a:moveTo>
                  <a:lnTo>
                    <a:pt x="17" y="56"/>
                  </a:lnTo>
                  <a:lnTo>
                    <a:pt x="0" y="69"/>
                  </a:lnTo>
                  <a:lnTo>
                    <a:pt x="0" y="93"/>
                  </a:lnTo>
                  <a:lnTo>
                    <a:pt x="17" y="75"/>
                  </a:lnTo>
                  <a:lnTo>
                    <a:pt x="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77" name="Freeform 72"/>
            <p:cNvSpPr>
              <a:spLocks/>
            </p:cNvSpPr>
            <p:nvPr userDrawn="1"/>
          </p:nvSpPr>
          <p:spPr bwMode="gray">
            <a:xfrm>
              <a:off x="9166225" y="4502150"/>
              <a:ext cx="114300" cy="119062"/>
            </a:xfrm>
            <a:custGeom>
              <a:avLst/>
              <a:gdLst>
                <a:gd name="T0" fmla="*/ 72 w 72"/>
                <a:gd name="T1" fmla="*/ 0 h 75"/>
                <a:gd name="T2" fmla="*/ 15 w 72"/>
                <a:gd name="T3" fmla="*/ 41 h 75"/>
                <a:gd name="T4" fmla="*/ 0 w 72"/>
                <a:gd name="T5" fmla="*/ 53 h 75"/>
                <a:gd name="T6" fmla="*/ 2 w 72"/>
                <a:gd name="T7" fmla="*/ 75 h 75"/>
                <a:gd name="T8" fmla="*/ 15 w 72"/>
                <a:gd name="T9" fmla="*/ 61 h 75"/>
                <a:gd name="T10" fmla="*/ 72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72" y="0"/>
                  </a:moveTo>
                  <a:lnTo>
                    <a:pt x="15" y="41"/>
                  </a:lnTo>
                  <a:lnTo>
                    <a:pt x="0" y="53"/>
                  </a:lnTo>
                  <a:lnTo>
                    <a:pt x="2" y="75"/>
                  </a:lnTo>
                  <a:lnTo>
                    <a:pt x="15" y="61"/>
                  </a:lnTo>
                  <a:lnTo>
                    <a:pt x="72"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78" name="Freeform 73"/>
            <p:cNvSpPr>
              <a:spLocks/>
            </p:cNvSpPr>
            <p:nvPr userDrawn="1"/>
          </p:nvSpPr>
          <p:spPr bwMode="gray">
            <a:xfrm>
              <a:off x="9166225" y="4502150"/>
              <a:ext cx="114300" cy="119062"/>
            </a:xfrm>
            <a:custGeom>
              <a:avLst/>
              <a:gdLst>
                <a:gd name="T0" fmla="*/ 72 w 72"/>
                <a:gd name="T1" fmla="*/ 0 h 75"/>
                <a:gd name="T2" fmla="*/ 15 w 72"/>
                <a:gd name="T3" fmla="*/ 41 h 75"/>
                <a:gd name="T4" fmla="*/ 0 w 72"/>
                <a:gd name="T5" fmla="*/ 53 h 75"/>
                <a:gd name="T6" fmla="*/ 2 w 72"/>
                <a:gd name="T7" fmla="*/ 75 h 75"/>
                <a:gd name="T8" fmla="*/ 15 w 72"/>
                <a:gd name="T9" fmla="*/ 61 h 75"/>
                <a:gd name="T10" fmla="*/ 72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72" y="0"/>
                  </a:moveTo>
                  <a:lnTo>
                    <a:pt x="15" y="41"/>
                  </a:lnTo>
                  <a:lnTo>
                    <a:pt x="0" y="53"/>
                  </a:lnTo>
                  <a:lnTo>
                    <a:pt x="2" y="75"/>
                  </a:lnTo>
                  <a:lnTo>
                    <a:pt x="15" y="61"/>
                  </a:lnTo>
                  <a:lnTo>
                    <a:pt x="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79" name="Freeform 74"/>
            <p:cNvSpPr>
              <a:spLocks/>
            </p:cNvSpPr>
            <p:nvPr userDrawn="1"/>
          </p:nvSpPr>
          <p:spPr bwMode="gray">
            <a:xfrm>
              <a:off x="9163050" y="4422775"/>
              <a:ext cx="82550" cy="85725"/>
            </a:xfrm>
            <a:custGeom>
              <a:avLst/>
              <a:gdLst>
                <a:gd name="T0" fmla="*/ 52 w 52"/>
                <a:gd name="T1" fmla="*/ 0 h 54"/>
                <a:gd name="T2" fmla="*/ 12 w 52"/>
                <a:gd name="T3" fmla="*/ 26 h 54"/>
                <a:gd name="T4" fmla="*/ 0 w 52"/>
                <a:gd name="T5" fmla="*/ 36 h 54"/>
                <a:gd name="T6" fmla="*/ 4 w 52"/>
                <a:gd name="T7" fmla="*/ 54 h 54"/>
                <a:gd name="T8" fmla="*/ 14 w 52"/>
                <a:gd name="T9" fmla="*/ 44 h 54"/>
                <a:gd name="T10" fmla="*/ 52 w 52"/>
                <a:gd name="T11" fmla="*/ 0 h 54"/>
              </a:gdLst>
              <a:ahLst/>
              <a:cxnLst>
                <a:cxn ang="0">
                  <a:pos x="T0" y="T1"/>
                </a:cxn>
                <a:cxn ang="0">
                  <a:pos x="T2" y="T3"/>
                </a:cxn>
                <a:cxn ang="0">
                  <a:pos x="T4" y="T5"/>
                </a:cxn>
                <a:cxn ang="0">
                  <a:pos x="T6" y="T7"/>
                </a:cxn>
                <a:cxn ang="0">
                  <a:pos x="T8" y="T9"/>
                </a:cxn>
                <a:cxn ang="0">
                  <a:pos x="T10" y="T11"/>
                </a:cxn>
              </a:cxnLst>
              <a:rect l="0" t="0" r="r" b="b"/>
              <a:pathLst>
                <a:path w="52" h="54">
                  <a:moveTo>
                    <a:pt x="52" y="0"/>
                  </a:moveTo>
                  <a:lnTo>
                    <a:pt x="12" y="26"/>
                  </a:lnTo>
                  <a:lnTo>
                    <a:pt x="0" y="36"/>
                  </a:lnTo>
                  <a:lnTo>
                    <a:pt x="4" y="54"/>
                  </a:lnTo>
                  <a:lnTo>
                    <a:pt x="14" y="44"/>
                  </a:lnTo>
                  <a:lnTo>
                    <a:pt x="52"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80" name="Freeform 75"/>
            <p:cNvSpPr>
              <a:spLocks/>
            </p:cNvSpPr>
            <p:nvPr userDrawn="1"/>
          </p:nvSpPr>
          <p:spPr bwMode="gray">
            <a:xfrm>
              <a:off x="9163050" y="4422775"/>
              <a:ext cx="82550" cy="85725"/>
            </a:xfrm>
            <a:custGeom>
              <a:avLst/>
              <a:gdLst>
                <a:gd name="T0" fmla="*/ 52 w 52"/>
                <a:gd name="T1" fmla="*/ 0 h 54"/>
                <a:gd name="T2" fmla="*/ 12 w 52"/>
                <a:gd name="T3" fmla="*/ 26 h 54"/>
                <a:gd name="T4" fmla="*/ 0 w 52"/>
                <a:gd name="T5" fmla="*/ 36 h 54"/>
                <a:gd name="T6" fmla="*/ 4 w 52"/>
                <a:gd name="T7" fmla="*/ 54 h 54"/>
                <a:gd name="T8" fmla="*/ 14 w 52"/>
                <a:gd name="T9" fmla="*/ 44 h 54"/>
                <a:gd name="T10" fmla="*/ 52 w 52"/>
                <a:gd name="T11" fmla="*/ 0 h 54"/>
              </a:gdLst>
              <a:ahLst/>
              <a:cxnLst>
                <a:cxn ang="0">
                  <a:pos x="T0" y="T1"/>
                </a:cxn>
                <a:cxn ang="0">
                  <a:pos x="T2" y="T3"/>
                </a:cxn>
                <a:cxn ang="0">
                  <a:pos x="T4" y="T5"/>
                </a:cxn>
                <a:cxn ang="0">
                  <a:pos x="T6" y="T7"/>
                </a:cxn>
                <a:cxn ang="0">
                  <a:pos x="T8" y="T9"/>
                </a:cxn>
                <a:cxn ang="0">
                  <a:pos x="T10" y="T11"/>
                </a:cxn>
              </a:cxnLst>
              <a:rect l="0" t="0" r="r" b="b"/>
              <a:pathLst>
                <a:path w="52" h="54">
                  <a:moveTo>
                    <a:pt x="52" y="0"/>
                  </a:moveTo>
                  <a:lnTo>
                    <a:pt x="12" y="26"/>
                  </a:lnTo>
                  <a:lnTo>
                    <a:pt x="0" y="36"/>
                  </a:lnTo>
                  <a:lnTo>
                    <a:pt x="4" y="54"/>
                  </a:lnTo>
                  <a:lnTo>
                    <a:pt x="14" y="44"/>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81" name="Freeform 76"/>
            <p:cNvSpPr>
              <a:spLocks/>
            </p:cNvSpPr>
            <p:nvPr userDrawn="1"/>
          </p:nvSpPr>
          <p:spPr bwMode="gray">
            <a:xfrm>
              <a:off x="9021763" y="4576763"/>
              <a:ext cx="141287" cy="149225"/>
            </a:xfrm>
            <a:custGeom>
              <a:avLst/>
              <a:gdLst>
                <a:gd name="T0" fmla="*/ 0 w 89"/>
                <a:gd name="T1" fmla="*/ 0 h 94"/>
                <a:gd name="T2" fmla="*/ 76 w 89"/>
                <a:gd name="T3" fmla="*/ 82 h 94"/>
                <a:gd name="T4" fmla="*/ 78 w 89"/>
                <a:gd name="T5" fmla="*/ 84 h 94"/>
                <a:gd name="T6" fmla="*/ 89 w 89"/>
                <a:gd name="T7" fmla="*/ 94 h 94"/>
                <a:gd name="T8" fmla="*/ 89 w 89"/>
                <a:gd name="T9" fmla="*/ 68 h 94"/>
                <a:gd name="T10" fmla="*/ 80 w 89"/>
                <a:gd name="T11" fmla="*/ 62 h 94"/>
                <a:gd name="T12" fmla="*/ 0 w 89"/>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9" h="94">
                  <a:moveTo>
                    <a:pt x="0" y="0"/>
                  </a:moveTo>
                  <a:lnTo>
                    <a:pt x="76" y="82"/>
                  </a:lnTo>
                  <a:lnTo>
                    <a:pt x="78" y="84"/>
                  </a:lnTo>
                  <a:lnTo>
                    <a:pt x="89" y="94"/>
                  </a:lnTo>
                  <a:lnTo>
                    <a:pt x="89" y="68"/>
                  </a:lnTo>
                  <a:lnTo>
                    <a:pt x="80" y="62"/>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82" name="Freeform 77"/>
            <p:cNvSpPr>
              <a:spLocks/>
            </p:cNvSpPr>
            <p:nvPr userDrawn="1"/>
          </p:nvSpPr>
          <p:spPr bwMode="gray">
            <a:xfrm>
              <a:off x="9021763" y="4576763"/>
              <a:ext cx="141287" cy="149225"/>
            </a:xfrm>
            <a:custGeom>
              <a:avLst/>
              <a:gdLst>
                <a:gd name="T0" fmla="*/ 0 w 89"/>
                <a:gd name="T1" fmla="*/ 0 h 94"/>
                <a:gd name="T2" fmla="*/ 76 w 89"/>
                <a:gd name="T3" fmla="*/ 82 h 94"/>
                <a:gd name="T4" fmla="*/ 78 w 89"/>
                <a:gd name="T5" fmla="*/ 84 h 94"/>
                <a:gd name="T6" fmla="*/ 89 w 89"/>
                <a:gd name="T7" fmla="*/ 94 h 94"/>
                <a:gd name="T8" fmla="*/ 89 w 89"/>
                <a:gd name="T9" fmla="*/ 68 h 94"/>
                <a:gd name="T10" fmla="*/ 80 w 89"/>
                <a:gd name="T11" fmla="*/ 62 h 94"/>
                <a:gd name="T12" fmla="*/ 0 w 89"/>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89" h="94">
                  <a:moveTo>
                    <a:pt x="0" y="0"/>
                  </a:moveTo>
                  <a:lnTo>
                    <a:pt x="76" y="82"/>
                  </a:lnTo>
                  <a:lnTo>
                    <a:pt x="78" y="84"/>
                  </a:lnTo>
                  <a:lnTo>
                    <a:pt x="89" y="94"/>
                  </a:lnTo>
                  <a:lnTo>
                    <a:pt x="89" y="68"/>
                  </a:lnTo>
                  <a:lnTo>
                    <a:pt x="80" y="6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83" name="Freeform 78"/>
            <p:cNvSpPr>
              <a:spLocks/>
            </p:cNvSpPr>
            <p:nvPr userDrawn="1"/>
          </p:nvSpPr>
          <p:spPr bwMode="gray">
            <a:xfrm>
              <a:off x="9051925" y="4460875"/>
              <a:ext cx="114300" cy="119062"/>
            </a:xfrm>
            <a:custGeom>
              <a:avLst/>
              <a:gdLst>
                <a:gd name="T0" fmla="*/ 0 w 72"/>
                <a:gd name="T1" fmla="*/ 0 h 75"/>
                <a:gd name="T2" fmla="*/ 63 w 72"/>
                <a:gd name="T3" fmla="*/ 71 h 75"/>
                <a:gd name="T4" fmla="*/ 70 w 72"/>
                <a:gd name="T5" fmla="*/ 75 h 75"/>
                <a:gd name="T6" fmla="*/ 72 w 72"/>
                <a:gd name="T7" fmla="*/ 53 h 75"/>
                <a:gd name="T8" fmla="*/ 65 w 72"/>
                <a:gd name="T9" fmla="*/ 48 h 75"/>
                <a:gd name="T10" fmla="*/ 0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0" y="0"/>
                  </a:moveTo>
                  <a:lnTo>
                    <a:pt x="63" y="71"/>
                  </a:lnTo>
                  <a:lnTo>
                    <a:pt x="70" y="75"/>
                  </a:lnTo>
                  <a:lnTo>
                    <a:pt x="72" y="53"/>
                  </a:lnTo>
                  <a:lnTo>
                    <a:pt x="65" y="48"/>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84" name="Freeform 79"/>
            <p:cNvSpPr>
              <a:spLocks/>
            </p:cNvSpPr>
            <p:nvPr userDrawn="1"/>
          </p:nvSpPr>
          <p:spPr bwMode="gray">
            <a:xfrm>
              <a:off x="9051925" y="4460875"/>
              <a:ext cx="114300" cy="119062"/>
            </a:xfrm>
            <a:custGeom>
              <a:avLst/>
              <a:gdLst>
                <a:gd name="T0" fmla="*/ 0 w 72"/>
                <a:gd name="T1" fmla="*/ 0 h 75"/>
                <a:gd name="T2" fmla="*/ 63 w 72"/>
                <a:gd name="T3" fmla="*/ 71 h 75"/>
                <a:gd name="T4" fmla="*/ 70 w 72"/>
                <a:gd name="T5" fmla="*/ 75 h 75"/>
                <a:gd name="T6" fmla="*/ 72 w 72"/>
                <a:gd name="T7" fmla="*/ 53 h 75"/>
                <a:gd name="T8" fmla="*/ 65 w 72"/>
                <a:gd name="T9" fmla="*/ 48 h 75"/>
                <a:gd name="T10" fmla="*/ 0 w 72"/>
                <a:gd name="T11" fmla="*/ 0 h 75"/>
              </a:gdLst>
              <a:ahLst/>
              <a:cxnLst>
                <a:cxn ang="0">
                  <a:pos x="T0" y="T1"/>
                </a:cxn>
                <a:cxn ang="0">
                  <a:pos x="T2" y="T3"/>
                </a:cxn>
                <a:cxn ang="0">
                  <a:pos x="T4" y="T5"/>
                </a:cxn>
                <a:cxn ang="0">
                  <a:pos x="T6" y="T7"/>
                </a:cxn>
                <a:cxn ang="0">
                  <a:pos x="T8" y="T9"/>
                </a:cxn>
                <a:cxn ang="0">
                  <a:pos x="T10" y="T11"/>
                </a:cxn>
              </a:cxnLst>
              <a:rect l="0" t="0" r="r" b="b"/>
              <a:pathLst>
                <a:path w="72" h="75">
                  <a:moveTo>
                    <a:pt x="0" y="0"/>
                  </a:moveTo>
                  <a:lnTo>
                    <a:pt x="63" y="71"/>
                  </a:lnTo>
                  <a:lnTo>
                    <a:pt x="70" y="75"/>
                  </a:lnTo>
                  <a:lnTo>
                    <a:pt x="72" y="53"/>
                  </a:lnTo>
                  <a:lnTo>
                    <a:pt x="65" y="4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85" name="Freeform 80"/>
            <p:cNvSpPr>
              <a:spLocks/>
            </p:cNvSpPr>
            <p:nvPr userDrawn="1"/>
          </p:nvSpPr>
          <p:spPr bwMode="gray">
            <a:xfrm>
              <a:off x="9115425" y="4378325"/>
              <a:ext cx="60325" cy="60325"/>
            </a:xfrm>
            <a:custGeom>
              <a:avLst/>
              <a:gdLst>
                <a:gd name="T0" fmla="*/ 0 w 38"/>
                <a:gd name="T1" fmla="*/ 0 h 38"/>
                <a:gd name="T2" fmla="*/ 27 w 38"/>
                <a:gd name="T3" fmla="*/ 36 h 38"/>
                <a:gd name="T4" fmla="*/ 30 w 38"/>
                <a:gd name="T5" fmla="*/ 38 h 38"/>
                <a:gd name="T6" fmla="*/ 38 w 38"/>
                <a:gd name="T7" fmla="*/ 20 h 38"/>
                <a:gd name="T8" fmla="*/ 30 w 38"/>
                <a:gd name="T9" fmla="*/ 16 h 38"/>
                <a:gd name="T10" fmla="*/ 0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0" y="0"/>
                  </a:moveTo>
                  <a:lnTo>
                    <a:pt x="27" y="36"/>
                  </a:lnTo>
                  <a:lnTo>
                    <a:pt x="30" y="38"/>
                  </a:lnTo>
                  <a:lnTo>
                    <a:pt x="38" y="20"/>
                  </a:lnTo>
                  <a:lnTo>
                    <a:pt x="30" y="16"/>
                  </a:lnTo>
                  <a:lnTo>
                    <a:pt x="0" y="0"/>
                  </a:lnTo>
                  <a:close/>
                </a:path>
              </a:pathLst>
            </a:custGeom>
            <a:solidFill>
              <a:srgbClr val="89B3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86" name="Freeform 81"/>
            <p:cNvSpPr>
              <a:spLocks/>
            </p:cNvSpPr>
            <p:nvPr userDrawn="1"/>
          </p:nvSpPr>
          <p:spPr bwMode="gray">
            <a:xfrm>
              <a:off x="9115425" y="4378325"/>
              <a:ext cx="60325" cy="60325"/>
            </a:xfrm>
            <a:custGeom>
              <a:avLst/>
              <a:gdLst>
                <a:gd name="T0" fmla="*/ 0 w 38"/>
                <a:gd name="T1" fmla="*/ 0 h 38"/>
                <a:gd name="T2" fmla="*/ 27 w 38"/>
                <a:gd name="T3" fmla="*/ 36 h 38"/>
                <a:gd name="T4" fmla="*/ 30 w 38"/>
                <a:gd name="T5" fmla="*/ 38 h 38"/>
                <a:gd name="T6" fmla="*/ 38 w 38"/>
                <a:gd name="T7" fmla="*/ 20 h 38"/>
                <a:gd name="T8" fmla="*/ 30 w 38"/>
                <a:gd name="T9" fmla="*/ 16 h 38"/>
                <a:gd name="T10" fmla="*/ 0 w 38"/>
                <a:gd name="T11" fmla="*/ 0 h 38"/>
              </a:gdLst>
              <a:ahLst/>
              <a:cxnLst>
                <a:cxn ang="0">
                  <a:pos x="T0" y="T1"/>
                </a:cxn>
                <a:cxn ang="0">
                  <a:pos x="T2" y="T3"/>
                </a:cxn>
                <a:cxn ang="0">
                  <a:pos x="T4" y="T5"/>
                </a:cxn>
                <a:cxn ang="0">
                  <a:pos x="T6" y="T7"/>
                </a:cxn>
                <a:cxn ang="0">
                  <a:pos x="T8" y="T9"/>
                </a:cxn>
                <a:cxn ang="0">
                  <a:pos x="T10" y="T11"/>
                </a:cxn>
              </a:cxnLst>
              <a:rect l="0" t="0" r="r" b="b"/>
              <a:pathLst>
                <a:path w="38" h="38">
                  <a:moveTo>
                    <a:pt x="0" y="0"/>
                  </a:moveTo>
                  <a:lnTo>
                    <a:pt x="27" y="36"/>
                  </a:lnTo>
                  <a:lnTo>
                    <a:pt x="30" y="38"/>
                  </a:lnTo>
                  <a:lnTo>
                    <a:pt x="38" y="20"/>
                  </a:lnTo>
                  <a:lnTo>
                    <a:pt x="3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87" name="Freeform 82"/>
            <p:cNvSpPr>
              <a:spLocks/>
            </p:cNvSpPr>
            <p:nvPr userDrawn="1"/>
          </p:nvSpPr>
          <p:spPr bwMode="gray">
            <a:xfrm>
              <a:off x="2889250" y="5187950"/>
              <a:ext cx="5049837" cy="3175"/>
            </a:xfrm>
            <a:custGeom>
              <a:avLst/>
              <a:gdLst>
                <a:gd name="T0" fmla="*/ 1505 w 1506"/>
                <a:gd name="T1" fmla="*/ 0 h 1"/>
                <a:gd name="T2" fmla="*/ 19 w 1506"/>
                <a:gd name="T3" fmla="*/ 0 h 1"/>
                <a:gd name="T4" fmla="*/ 0 w 1506"/>
                <a:gd name="T5" fmla="*/ 1 h 1"/>
                <a:gd name="T6" fmla="*/ 1506 w 1506"/>
                <a:gd name="T7" fmla="*/ 1 h 1"/>
                <a:gd name="T8" fmla="*/ 1505 w 1506"/>
                <a:gd name="T9" fmla="*/ 0 h 1"/>
              </a:gdLst>
              <a:ahLst/>
              <a:cxnLst>
                <a:cxn ang="0">
                  <a:pos x="T0" y="T1"/>
                </a:cxn>
                <a:cxn ang="0">
                  <a:pos x="T2" y="T3"/>
                </a:cxn>
                <a:cxn ang="0">
                  <a:pos x="T4" y="T5"/>
                </a:cxn>
                <a:cxn ang="0">
                  <a:pos x="T6" y="T7"/>
                </a:cxn>
                <a:cxn ang="0">
                  <a:pos x="T8" y="T9"/>
                </a:cxn>
              </a:cxnLst>
              <a:rect l="0" t="0" r="r" b="b"/>
              <a:pathLst>
                <a:path w="1506" h="1">
                  <a:moveTo>
                    <a:pt x="1505" y="0"/>
                  </a:moveTo>
                  <a:cubicBezTo>
                    <a:pt x="19" y="0"/>
                    <a:pt x="19" y="0"/>
                    <a:pt x="19" y="0"/>
                  </a:cubicBezTo>
                  <a:cubicBezTo>
                    <a:pt x="13" y="0"/>
                    <a:pt x="7" y="1"/>
                    <a:pt x="0" y="1"/>
                  </a:cubicBezTo>
                  <a:cubicBezTo>
                    <a:pt x="1506" y="1"/>
                    <a:pt x="1506" y="1"/>
                    <a:pt x="1506" y="1"/>
                  </a:cubicBezTo>
                  <a:cubicBezTo>
                    <a:pt x="1506" y="1"/>
                    <a:pt x="1505" y="0"/>
                    <a:pt x="1505" y="0"/>
                  </a:cubicBezTo>
                </a:path>
              </a:pathLst>
            </a:custGeom>
            <a:solidFill>
              <a:srgbClr val="99D8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88" name="Freeform 83"/>
            <p:cNvSpPr>
              <a:spLocks/>
            </p:cNvSpPr>
            <p:nvPr userDrawn="1"/>
          </p:nvSpPr>
          <p:spPr bwMode="gray">
            <a:xfrm>
              <a:off x="2952750" y="3871913"/>
              <a:ext cx="4983162" cy="1316037"/>
            </a:xfrm>
            <a:custGeom>
              <a:avLst/>
              <a:gdLst>
                <a:gd name="T0" fmla="*/ 931 w 1486"/>
                <a:gd name="T1" fmla="*/ 0 h 418"/>
                <a:gd name="T2" fmla="*/ 836 w 1486"/>
                <a:gd name="T3" fmla="*/ 22 h 418"/>
                <a:gd name="T4" fmla="*/ 828 w 1486"/>
                <a:gd name="T5" fmla="*/ 21 h 418"/>
                <a:gd name="T6" fmla="*/ 565 w 1486"/>
                <a:gd name="T7" fmla="*/ 195 h 418"/>
                <a:gd name="T8" fmla="*/ 364 w 1486"/>
                <a:gd name="T9" fmla="*/ 112 h 418"/>
                <a:gd name="T10" fmla="*/ 309 w 1486"/>
                <a:gd name="T11" fmla="*/ 129 h 418"/>
                <a:gd name="T12" fmla="*/ 310 w 1486"/>
                <a:gd name="T13" fmla="*/ 145 h 418"/>
                <a:gd name="T14" fmla="*/ 281 w 1486"/>
                <a:gd name="T15" fmla="*/ 145 h 418"/>
                <a:gd name="T16" fmla="*/ 281 w 1486"/>
                <a:gd name="T17" fmla="*/ 135 h 418"/>
                <a:gd name="T18" fmla="*/ 220 w 1486"/>
                <a:gd name="T19" fmla="*/ 139 h 418"/>
                <a:gd name="T20" fmla="*/ 194 w 1486"/>
                <a:gd name="T21" fmla="*/ 139 h 418"/>
                <a:gd name="T22" fmla="*/ 0 w 1486"/>
                <a:gd name="T23" fmla="*/ 418 h 418"/>
                <a:gd name="T24" fmla="*/ 1486 w 1486"/>
                <a:gd name="T25" fmla="*/ 418 h 418"/>
                <a:gd name="T26" fmla="*/ 931 w 1486"/>
                <a:gd name="T2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6" h="418">
                  <a:moveTo>
                    <a:pt x="931" y="0"/>
                  </a:moveTo>
                  <a:cubicBezTo>
                    <a:pt x="903" y="14"/>
                    <a:pt x="871" y="22"/>
                    <a:pt x="836" y="22"/>
                  </a:cubicBezTo>
                  <a:cubicBezTo>
                    <a:pt x="834" y="22"/>
                    <a:pt x="831" y="22"/>
                    <a:pt x="828" y="21"/>
                  </a:cubicBezTo>
                  <a:cubicBezTo>
                    <a:pt x="784" y="124"/>
                    <a:pt x="683" y="195"/>
                    <a:pt x="565" y="195"/>
                  </a:cubicBezTo>
                  <a:cubicBezTo>
                    <a:pt x="487" y="195"/>
                    <a:pt x="415" y="163"/>
                    <a:pt x="364" y="112"/>
                  </a:cubicBezTo>
                  <a:cubicBezTo>
                    <a:pt x="346" y="119"/>
                    <a:pt x="328" y="125"/>
                    <a:pt x="309" y="129"/>
                  </a:cubicBezTo>
                  <a:cubicBezTo>
                    <a:pt x="310" y="145"/>
                    <a:pt x="310" y="145"/>
                    <a:pt x="310" y="145"/>
                  </a:cubicBezTo>
                  <a:cubicBezTo>
                    <a:pt x="281" y="145"/>
                    <a:pt x="281" y="145"/>
                    <a:pt x="281" y="145"/>
                  </a:cubicBezTo>
                  <a:cubicBezTo>
                    <a:pt x="281" y="135"/>
                    <a:pt x="281" y="135"/>
                    <a:pt x="281" y="135"/>
                  </a:cubicBezTo>
                  <a:cubicBezTo>
                    <a:pt x="261" y="138"/>
                    <a:pt x="241" y="139"/>
                    <a:pt x="220" y="139"/>
                  </a:cubicBezTo>
                  <a:cubicBezTo>
                    <a:pt x="211" y="139"/>
                    <a:pt x="203" y="139"/>
                    <a:pt x="194" y="139"/>
                  </a:cubicBezTo>
                  <a:cubicBezTo>
                    <a:pt x="207" y="279"/>
                    <a:pt x="259" y="391"/>
                    <a:pt x="0" y="418"/>
                  </a:cubicBezTo>
                  <a:cubicBezTo>
                    <a:pt x="1486" y="418"/>
                    <a:pt x="1486" y="418"/>
                    <a:pt x="1486" y="418"/>
                  </a:cubicBezTo>
                  <a:cubicBezTo>
                    <a:pt x="1361" y="217"/>
                    <a:pt x="1164" y="66"/>
                    <a:pt x="931"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89" name="Freeform 84"/>
            <p:cNvSpPr>
              <a:spLocks/>
            </p:cNvSpPr>
            <p:nvPr userDrawn="1"/>
          </p:nvSpPr>
          <p:spPr bwMode="gray">
            <a:xfrm>
              <a:off x="2443163" y="4275138"/>
              <a:ext cx="1377950" cy="915987"/>
            </a:xfrm>
            <a:custGeom>
              <a:avLst/>
              <a:gdLst>
                <a:gd name="T0" fmla="*/ 280 w 411"/>
                <a:gd name="T1" fmla="*/ 0 h 291"/>
                <a:gd name="T2" fmla="*/ 0 w 411"/>
                <a:gd name="T3" fmla="*/ 291 h 291"/>
                <a:gd name="T4" fmla="*/ 133 w 411"/>
                <a:gd name="T5" fmla="*/ 291 h 291"/>
                <a:gd name="T6" fmla="*/ 152 w 411"/>
                <a:gd name="T7" fmla="*/ 290 h 291"/>
                <a:gd name="T8" fmla="*/ 346 w 411"/>
                <a:gd name="T9" fmla="*/ 11 h 291"/>
                <a:gd name="T10" fmla="*/ 280 w 411"/>
                <a:gd name="T11" fmla="*/ 0 h 291"/>
              </a:gdLst>
              <a:ahLst/>
              <a:cxnLst>
                <a:cxn ang="0">
                  <a:pos x="T0" y="T1"/>
                </a:cxn>
                <a:cxn ang="0">
                  <a:pos x="T2" y="T3"/>
                </a:cxn>
                <a:cxn ang="0">
                  <a:pos x="T4" y="T5"/>
                </a:cxn>
                <a:cxn ang="0">
                  <a:pos x="T6" y="T7"/>
                </a:cxn>
                <a:cxn ang="0">
                  <a:pos x="T8" y="T9"/>
                </a:cxn>
                <a:cxn ang="0">
                  <a:pos x="T10" y="T11"/>
                </a:cxn>
              </a:cxnLst>
              <a:rect l="0" t="0" r="r" b="b"/>
              <a:pathLst>
                <a:path w="411" h="291">
                  <a:moveTo>
                    <a:pt x="280" y="0"/>
                  </a:moveTo>
                  <a:cubicBezTo>
                    <a:pt x="168" y="77"/>
                    <a:pt x="72" y="176"/>
                    <a:pt x="0" y="291"/>
                  </a:cubicBezTo>
                  <a:cubicBezTo>
                    <a:pt x="133" y="291"/>
                    <a:pt x="133" y="291"/>
                    <a:pt x="133" y="291"/>
                  </a:cubicBezTo>
                  <a:cubicBezTo>
                    <a:pt x="140" y="291"/>
                    <a:pt x="146" y="290"/>
                    <a:pt x="152" y="290"/>
                  </a:cubicBezTo>
                  <a:cubicBezTo>
                    <a:pt x="411" y="263"/>
                    <a:pt x="359" y="151"/>
                    <a:pt x="346" y="11"/>
                  </a:cubicBezTo>
                  <a:cubicBezTo>
                    <a:pt x="324" y="9"/>
                    <a:pt x="301" y="6"/>
                    <a:pt x="280"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90" name="Freeform 85"/>
            <p:cNvSpPr>
              <a:spLocks/>
            </p:cNvSpPr>
            <p:nvPr userDrawn="1"/>
          </p:nvSpPr>
          <p:spPr bwMode="gray">
            <a:xfrm>
              <a:off x="5729288" y="3806825"/>
              <a:ext cx="344487" cy="134937"/>
            </a:xfrm>
            <a:custGeom>
              <a:avLst/>
              <a:gdLst>
                <a:gd name="T0" fmla="*/ 14 w 103"/>
                <a:gd name="T1" fmla="*/ 0 h 43"/>
                <a:gd name="T2" fmla="*/ 0 w 103"/>
                <a:gd name="T3" fmla="*/ 42 h 43"/>
                <a:gd name="T4" fmla="*/ 8 w 103"/>
                <a:gd name="T5" fmla="*/ 43 h 43"/>
                <a:gd name="T6" fmla="*/ 103 w 103"/>
                <a:gd name="T7" fmla="*/ 21 h 43"/>
                <a:gd name="T8" fmla="*/ 14 w 103"/>
                <a:gd name="T9" fmla="*/ 0 h 43"/>
              </a:gdLst>
              <a:ahLst/>
              <a:cxnLst>
                <a:cxn ang="0">
                  <a:pos x="T0" y="T1"/>
                </a:cxn>
                <a:cxn ang="0">
                  <a:pos x="T2" y="T3"/>
                </a:cxn>
                <a:cxn ang="0">
                  <a:pos x="T4" y="T5"/>
                </a:cxn>
                <a:cxn ang="0">
                  <a:pos x="T6" y="T7"/>
                </a:cxn>
                <a:cxn ang="0">
                  <a:pos x="T8" y="T9"/>
                </a:cxn>
              </a:cxnLst>
              <a:rect l="0" t="0" r="r" b="b"/>
              <a:pathLst>
                <a:path w="103" h="43">
                  <a:moveTo>
                    <a:pt x="14" y="0"/>
                  </a:moveTo>
                  <a:cubicBezTo>
                    <a:pt x="10" y="14"/>
                    <a:pt x="5" y="29"/>
                    <a:pt x="0" y="42"/>
                  </a:cubicBezTo>
                  <a:cubicBezTo>
                    <a:pt x="3" y="43"/>
                    <a:pt x="6" y="43"/>
                    <a:pt x="8" y="43"/>
                  </a:cubicBezTo>
                  <a:cubicBezTo>
                    <a:pt x="43" y="43"/>
                    <a:pt x="75" y="35"/>
                    <a:pt x="103" y="21"/>
                  </a:cubicBezTo>
                  <a:cubicBezTo>
                    <a:pt x="74" y="12"/>
                    <a:pt x="44" y="5"/>
                    <a:pt x="14"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91" name="Freeform 86"/>
            <p:cNvSpPr>
              <a:spLocks/>
            </p:cNvSpPr>
            <p:nvPr userDrawn="1"/>
          </p:nvSpPr>
          <p:spPr bwMode="gray">
            <a:xfrm>
              <a:off x="4173538" y="3756025"/>
              <a:ext cx="1601787" cy="730250"/>
            </a:xfrm>
            <a:custGeom>
              <a:avLst/>
              <a:gdLst>
                <a:gd name="T0" fmla="*/ 304 w 478"/>
                <a:gd name="T1" fmla="*/ 0 h 232"/>
                <a:gd name="T2" fmla="*/ 176 w 478"/>
                <a:gd name="T3" fmla="*/ 8 h 232"/>
                <a:gd name="T4" fmla="*/ 101 w 478"/>
                <a:gd name="T5" fmla="*/ 89 h 232"/>
                <a:gd name="T6" fmla="*/ 102 w 478"/>
                <a:gd name="T7" fmla="*/ 110 h 232"/>
                <a:gd name="T8" fmla="*/ 73 w 478"/>
                <a:gd name="T9" fmla="*/ 110 h 232"/>
                <a:gd name="T10" fmla="*/ 0 w 478"/>
                <a:gd name="T11" fmla="*/ 149 h 232"/>
                <a:gd name="T12" fmla="*/ 201 w 478"/>
                <a:gd name="T13" fmla="*/ 232 h 232"/>
                <a:gd name="T14" fmla="*/ 464 w 478"/>
                <a:gd name="T15" fmla="*/ 58 h 232"/>
                <a:gd name="T16" fmla="*/ 478 w 478"/>
                <a:gd name="T17" fmla="*/ 16 h 232"/>
                <a:gd name="T18" fmla="*/ 304 w 478"/>
                <a:gd name="T1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232">
                  <a:moveTo>
                    <a:pt x="304" y="0"/>
                  </a:moveTo>
                  <a:cubicBezTo>
                    <a:pt x="260" y="0"/>
                    <a:pt x="218" y="3"/>
                    <a:pt x="176" y="8"/>
                  </a:cubicBezTo>
                  <a:cubicBezTo>
                    <a:pt x="155" y="39"/>
                    <a:pt x="130" y="66"/>
                    <a:pt x="101" y="89"/>
                  </a:cubicBezTo>
                  <a:cubicBezTo>
                    <a:pt x="102" y="110"/>
                    <a:pt x="102" y="110"/>
                    <a:pt x="102" y="110"/>
                  </a:cubicBezTo>
                  <a:cubicBezTo>
                    <a:pt x="73" y="110"/>
                    <a:pt x="73" y="110"/>
                    <a:pt x="73" y="110"/>
                  </a:cubicBezTo>
                  <a:cubicBezTo>
                    <a:pt x="50" y="126"/>
                    <a:pt x="26" y="139"/>
                    <a:pt x="0" y="149"/>
                  </a:cubicBezTo>
                  <a:cubicBezTo>
                    <a:pt x="51" y="200"/>
                    <a:pt x="123" y="232"/>
                    <a:pt x="201" y="232"/>
                  </a:cubicBezTo>
                  <a:cubicBezTo>
                    <a:pt x="319" y="232"/>
                    <a:pt x="420" y="161"/>
                    <a:pt x="464" y="58"/>
                  </a:cubicBezTo>
                  <a:cubicBezTo>
                    <a:pt x="469" y="45"/>
                    <a:pt x="474" y="30"/>
                    <a:pt x="478" y="16"/>
                  </a:cubicBezTo>
                  <a:cubicBezTo>
                    <a:pt x="421" y="5"/>
                    <a:pt x="363" y="0"/>
                    <a:pt x="304"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92" name="Freeform 87"/>
            <p:cNvSpPr>
              <a:spLocks noEditPoints="1"/>
            </p:cNvSpPr>
            <p:nvPr userDrawn="1"/>
          </p:nvSpPr>
          <p:spPr bwMode="gray">
            <a:xfrm>
              <a:off x="3381375" y="3781425"/>
              <a:ext cx="1381125" cy="528637"/>
            </a:xfrm>
            <a:custGeom>
              <a:avLst/>
              <a:gdLst>
                <a:gd name="T0" fmla="*/ 115 w 412"/>
                <a:gd name="T1" fmla="*/ 90 h 168"/>
                <a:gd name="T2" fmla="*/ 0 w 412"/>
                <a:gd name="T3" fmla="*/ 157 h 168"/>
                <a:gd name="T4" fmla="*/ 66 w 412"/>
                <a:gd name="T5" fmla="*/ 168 h 168"/>
                <a:gd name="T6" fmla="*/ 92 w 412"/>
                <a:gd name="T7" fmla="*/ 168 h 168"/>
                <a:gd name="T8" fmla="*/ 153 w 412"/>
                <a:gd name="T9" fmla="*/ 164 h 168"/>
                <a:gd name="T10" fmla="*/ 156 w 412"/>
                <a:gd name="T11" fmla="*/ 109 h 168"/>
                <a:gd name="T12" fmla="*/ 115 w 412"/>
                <a:gd name="T13" fmla="*/ 90 h 168"/>
                <a:gd name="T14" fmla="*/ 296 w 412"/>
                <a:gd name="T15" fmla="*/ 23 h 168"/>
                <a:gd name="T16" fmla="*/ 246 w 412"/>
                <a:gd name="T17" fmla="*/ 38 h 168"/>
                <a:gd name="T18" fmla="*/ 179 w 412"/>
                <a:gd name="T19" fmla="*/ 109 h 168"/>
                <a:gd name="T20" fmla="*/ 181 w 412"/>
                <a:gd name="T21" fmla="*/ 158 h 168"/>
                <a:gd name="T22" fmla="*/ 236 w 412"/>
                <a:gd name="T23" fmla="*/ 141 h 168"/>
                <a:gd name="T24" fmla="*/ 309 w 412"/>
                <a:gd name="T25" fmla="*/ 102 h 168"/>
                <a:gd name="T26" fmla="*/ 292 w 412"/>
                <a:gd name="T27" fmla="*/ 102 h 168"/>
                <a:gd name="T28" fmla="*/ 296 w 412"/>
                <a:gd name="T29" fmla="*/ 23 h 168"/>
                <a:gd name="T30" fmla="*/ 412 w 412"/>
                <a:gd name="T31" fmla="*/ 0 h 168"/>
                <a:gd name="T32" fmla="*/ 334 w 412"/>
                <a:gd name="T33" fmla="*/ 14 h 168"/>
                <a:gd name="T34" fmla="*/ 337 w 412"/>
                <a:gd name="T35" fmla="*/ 81 h 168"/>
                <a:gd name="T36" fmla="*/ 412 w 4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168">
                  <a:moveTo>
                    <a:pt x="115" y="90"/>
                  </a:moveTo>
                  <a:cubicBezTo>
                    <a:pt x="75" y="110"/>
                    <a:pt x="37" y="133"/>
                    <a:pt x="0" y="157"/>
                  </a:cubicBezTo>
                  <a:cubicBezTo>
                    <a:pt x="21" y="163"/>
                    <a:pt x="44" y="166"/>
                    <a:pt x="66" y="168"/>
                  </a:cubicBezTo>
                  <a:cubicBezTo>
                    <a:pt x="75" y="168"/>
                    <a:pt x="83" y="168"/>
                    <a:pt x="92" y="168"/>
                  </a:cubicBezTo>
                  <a:cubicBezTo>
                    <a:pt x="113" y="168"/>
                    <a:pt x="133" y="167"/>
                    <a:pt x="153" y="164"/>
                  </a:cubicBezTo>
                  <a:cubicBezTo>
                    <a:pt x="156" y="109"/>
                    <a:pt x="156" y="109"/>
                    <a:pt x="156" y="109"/>
                  </a:cubicBezTo>
                  <a:cubicBezTo>
                    <a:pt x="140" y="107"/>
                    <a:pt x="126" y="100"/>
                    <a:pt x="115" y="90"/>
                  </a:cubicBezTo>
                  <a:moveTo>
                    <a:pt x="296" y="23"/>
                  </a:moveTo>
                  <a:cubicBezTo>
                    <a:pt x="279" y="28"/>
                    <a:pt x="262" y="32"/>
                    <a:pt x="246" y="38"/>
                  </a:cubicBezTo>
                  <a:cubicBezTo>
                    <a:pt x="243" y="74"/>
                    <a:pt x="215" y="104"/>
                    <a:pt x="179" y="109"/>
                  </a:cubicBezTo>
                  <a:cubicBezTo>
                    <a:pt x="181" y="158"/>
                    <a:pt x="181" y="158"/>
                    <a:pt x="181" y="158"/>
                  </a:cubicBezTo>
                  <a:cubicBezTo>
                    <a:pt x="200" y="154"/>
                    <a:pt x="218" y="148"/>
                    <a:pt x="236" y="141"/>
                  </a:cubicBezTo>
                  <a:cubicBezTo>
                    <a:pt x="262" y="131"/>
                    <a:pt x="286" y="118"/>
                    <a:pt x="309" y="102"/>
                  </a:cubicBezTo>
                  <a:cubicBezTo>
                    <a:pt x="292" y="102"/>
                    <a:pt x="292" y="102"/>
                    <a:pt x="292" y="102"/>
                  </a:cubicBezTo>
                  <a:cubicBezTo>
                    <a:pt x="296" y="23"/>
                    <a:pt x="296" y="23"/>
                    <a:pt x="296" y="23"/>
                  </a:cubicBezTo>
                  <a:moveTo>
                    <a:pt x="412" y="0"/>
                  </a:moveTo>
                  <a:cubicBezTo>
                    <a:pt x="386" y="4"/>
                    <a:pt x="359" y="9"/>
                    <a:pt x="334" y="14"/>
                  </a:cubicBezTo>
                  <a:cubicBezTo>
                    <a:pt x="337" y="81"/>
                    <a:pt x="337" y="81"/>
                    <a:pt x="337" y="81"/>
                  </a:cubicBezTo>
                  <a:cubicBezTo>
                    <a:pt x="366" y="58"/>
                    <a:pt x="391" y="31"/>
                    <a:pt x="412" y="0"/>
                  </a:cubicBezTo>
                </a:path>
              </a:pathLst>
            </a:custGeom>
            <a:solidFill>
              <a:srgbClr val="4CAF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93" name="Freeform 88"/>
            <p:cNvSpPr>
              <a:spLocks/>
            </p:cNvSpPr>
            <p:nvPr userDrawn="1"/>
          </p:nvSpPr>
          <p:spPr bwMode="gray">
            <a:xfrm>
              <a:off x="4360863" y="2578100"/>
              <a:ext cx="153987" cy="1524000"/>
            </a:xfrm>
            <a:custGeom>
              <a:avLst/>
              <a:gdLst>
                <a:gd name="T0" fmla="*/ 0 w 97"/>
                <a:gd name="T1" fmla="*/ 960 h 960"/>
                <a:gd name="T2" fmla="*/ 49 w 97"/>
                <a:gd name="T3" fmla="*/ 0 h 960"/>
                <a:gd name="T4" fmla="*/ 97 w 97"/>
                <a:gd name="T5" fmla="*/ 960 h 960"/>
                <a:gd name="T6" fmla="*/ 0 w 97"/>
                <a:gd name="T7" fmla="*/ 960 h 960"/>
              </a:gdLst>
              <a:ahLst/>
              <a:cxnLst>
                <a:cxn ang="0">
                  <a:pos x="T0" y="T1"/>
                </a:cxn>
                <a:cxn ang="0">
                  <a:pos x="T2" y="T3"/>
                </a:cxn>
                <a:cxn ang="0">
                  <a:pos x="T4" y="T5"/>
                </a:cxn>
                <a:cxn ang="0">
                  <a:pos x="T6" y="T7"/>
                </a:cxn>
              </a:cxnLst>
              <a:rect l="0" t="0" r="r" b="b"/>
              <a:pathLst>
                <a:path w="97" h="960">
                  <a:moveTo>
                    <a:pt x="0" y="960"/>
                  </a:moveTo>
                  <a:lnTo>
                    <a:pt x="49" y="0"/>
                  </a:lnTo>
                  <a:lnTo>
                    <a:pt x="97" y="960"/>
                  </a:lnTo>
                  <a:lnTo>
                    <a:pt x="0" y="96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94" name="Freeform 89"/>
            <p:cNvSpPr>
              <a:spLocks/>
            </p:cNvSpPr>
            <p:nvPr userDrawn="1"/>
          </p:nvSpPr>
          <p:spPr bwMode="gray">
            <a:xfrm>
              <a:off x="4360863" y="2578100"/>
              <a:ext cx="153987" cy="1524000"/>
            </a:xfrm>
            <a:custGeom>
              <a:avLst/>
              <a:gdLst>
                <a:gd name="T0" fmla="*/ 0 w 97"/>
                <a:gd name="T1" fmla="*/ 960 h 960"/>
                <a:gd name="T2" fmla="*/ 49 w 97"/>
                <a:gd name="T3" fmla="*/ 0 h 960"/>
                <a:gd name="T4" fmla="*/ 97 w 97"/>
                <a:gd name="T5" fmla="*/ 960 h 960"/>
                <a:gd name="T6" fmla="*/ 0 w 97"/>
                <a:gd name="T7" fmla="*/ 960 h 960"/>
              </a:gdLst>
              <a:ahLst/>
              <a:cxnLst>
                <a:cxn ang="0">
                  <a:pos x="T0" y="T1"/>
                </a:cxn>
                <a:cxn ang="0">
                  <a:pos x="T2" y="T3"/>
                </a:cxn>
                <a:cxn ang="0">
                  <a:pos x="T4" y="T5"/>
                </a:cxn>
                <a:cxn ang="0">
                  <a:pos x="T6" y="T7"/>
                </a:cxn>
              </a:cxnLst>
              <a:rect l="0" t="0" r="r" b="b"/>
              <a:pathLst>
                <a:path w="97" h="960">
                  <a:moveTo>
                    <a:pt x="0" y="960"/>
                  </a:moveTo>
                  <a:lnTo>
                    <a:pt x="49" y="0"/>
                  </a:lnTo>
                  <a:lnTo>
                    <a:pt x="97" y="960"/>
                  </a:lnTo>
                  <a:lnTo>
                    <a:pt x="0" y="9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95" name="Freeform 90"/>
            <p:cNvSpPr>
              <a:spLocks/>
            </p:cNvSpPr>
            <p:nvPr userDrawn="1"/>
          </p:nvSpPr>
          <p:spPr bwMode="gray">
            <a:xfrm>
              <a:off x="4140200" y="3422650"/>
              <a:ext cx="298450" cy="317500"/>
            </a:xfrm>
            <a:custGeom>
              <a:avLst/>
              <a:gdLst>
                <a:gd name="T0" fmla="*/ 188 w 188"/>
                <a:gd name="T1" fmla="*/ 200 h 200"/>
                <a:gd name="T2" fmla="*/ 0 w 188"/>
                <a:gd name="T3" fmla="*/ 0 h 200"/>
                <a:gd name="T4" fmla="*/ 188 w 188"/>
                <a:gd name="T5" fmla="*/ 146 h 200"/>
                <a:gd name="T6" fmla="*/ 188 w 188"/>
                <a:gd name="T7" fmla="*/ 200 h 200"/>
              </a:gdLst>
              <a:ahLst/>
              <a:cxnLst>
                <a:cxn ang="0">
                  <a:pos x="T0" y="T1"/>
                </a:cxn>
                <a:cxn ang="0">
                  <a:pos x="T2" y="T3"/>
                </a:cxn>
                <a:cxn ang="0">
                  <a:pos x="T4" y="T5"/>
                </a:cxn>
                <a:cxn ang="0">
                  <a:pos x="T6" y="T7"/>
                </a:cxn>
              </a:cxnLst>
              <a:rect l="0" t="0" r="r" b="b"/>
              <a:pathLst>
                <a:path w="188" h="200">
                  <a:moveTo>
                    <a:pt x="188" y="200"/>
                  </a:moveTo>
                  <a:lnTo>
                    <a:pt x="0" y="0"/>
                  </a:lnTo>
                  <a:lnTo>
                    <a:pt x="188" y="146"/>
                  </a:lnTo>
                  <a:lnTo>
                    <a:pt x="188" y="20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96" name="Freeform 91"/>
            <p:cNvSpPr>
              <a:spLocks/>
            </p:cNvSpPr>
            <p:nvPr userDrawn="1"/>
          </p:nvSpPr>
          <p:spPr bwMode="gray">
            <a:xfrm>
              <a:off x="4140200" y="3422650"/>
              <a:ext cx="298450" cy="317500"/>
            </a:xfrm>
            <a:custGeom>
              <a:avLst/>
              <a:gdLst>
                <a:gd name="T0" fmla="*/ 188 w 188"/>
                <a:gd name="T1" fmla="*/ 200 h 200"/>
                <a:gd name="T2" fmla="*/ 0 w 188"/>
                <a:gd name="T3" fmla="*/ 0 h 200"/>
                <a:gd name="T4" fmla="*/ 188 w 188"/>
                <a:gd name="T5" fmla="*/ 146 h 200"/>
                <a:gd name="T6" fmla="*/ 188 w 188"/>
                <a:gd name="T7" fmla="*/ 200 h 200"/>
              </a:gdLst>
              <a:ahLst/>
              <a:cxnLst>
                <a:cxn ang="0">
                  <a:pos x="T0" y="T1"/>
                </a:cxn>
                <a:cxn ang="0">
                  <a:pos x="T2" y="T3"/>
                </a:cxn>
                <a:cxn ang="0">
                  <a:pos x="T4" y="T5"/>
                </a:cxn>
                <a:cxn ang="0">
                  <a:pos x="T6" y="T7"/>
                </a:cxn>
              </a:cxnLst>
              <a:rect l="0" t="0" r="r" b="b"/>
              <a:pathLst>
                <a:path w="188" h="200">
                  <a:moveTo>
                    <a:pt x="188" y="200"/>
                  </a:moveTo>
                  <a:lnTo>
                    <a:pt x="0" y="0"/>
                  </a:lnTo>
                  <a:lnTo>
                    <a:pt x="188" y="146"/>
                  </a:lnTo>
                  <a:lnTo>
                    <a:pt x="188"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97" name="Freeform 92"/>
            <p:cNvSpPr>
              <a:spLocks/>
            </p:cNvSpPr>
            <p:nvPr userDrawn="1"/>
          </p:nvSpPr>
          <p:spPr bwMode="gray">
            <a:xfrm>
              <a:off x="4203700" y="3157538"/>
              <a:ext cx="244475" cy="258762"/>
            </a:xfrm>
            <a:custGeom>
              <a:avLst/>
              <a:gdLst>
                <a:gd name="T0" fmla="*/ 148 w 154"/>
                <a:gd name="T1" fmla="*/ 163 h 163"/>
                <a:gd name="T2" fmla="*/ 0 w 154"/>
                <a:gd name="T3" fmla="*/ 0 h 163"/>
                <a:gd name="T4" fmla="*/ 154 w 154"/>
                <a:gd name="T5" fmla="*/ 115 h 163"/>
                <a:gd name="T6" fmla="*/ 148 w 154"/>
                <a:gd name="T7" fmla="*/ 163 h 163"/>
              </a:gdLst>
              <a:ahLst/>
              <a:cxnLst>
                <a:cxn ang="0">
                  <a:pos x="T0" y="T1"/>
                </a:cxn>
                <a:cxn ang="0">
                  <a:pos x="T2" y="T3"/>
                </a:cxn>
                <a:cxn ang="0">
                  <a:pos x="T4" y="T5"/>
                </a:cxn>
                <a:cxn ang="0">
                  <a:pos x="T6" y="T7"/>
                </a:cxn>
              </a:cxnLst>
              <a:rect l="0" t="0" r="r" b="b"/>
              <a:pathLst>
                <a:path w="154" h="163">
                  <a:moveTo>
                    <a:pt x="148" y="163"/>
                  </a:moveTo>
                  <a:lnTo>
                    <a:pt x="0" y="0"/>
                  </a:lnTo>
                  <a:lnTo>
                    <a:pt x="154" y="115"/>
                  </a:lnTo>
                  <a:lnTo>
                    <a:pt x="148" y="16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98" name="Freeform 93"/>
            <p:cNvSpPr>
              <a:spLocks/>
            </p:cNvSpPr>
            <p:nvPr userDrawn="1"/>
          </p:nvSpPr>
          <p:spPr bwMode="gray">
            <a:xfrm>
              <a:off x="4203700" y="3157538"/>
              <a:ext cx="244475" cy="258762"/>
            </a:xfrm>
            <a:custGeom>
              <a:avLst/>
              <a:gdLst>
                <a:gd name="T0" fmla="*/ 148 w 154"/>
                <a:gd name="T1" fmla="*/ 163 h 163"/>
                <a:gd name="T2" fmla="*/ 0 w 154"/>
                <a:gd name="T3" fmla="*/ 0 h 163"/>
                <a:gd name="T4" fmla="*/ 154 w 154"/>
                <a:gd name="T5" fmla="*/ 115 h 163"/>
                <a:gd name="T6" fmla="*/ 148 w 154"/>
                <a:gd name="T7" fmla="*/ 163 h 163"/>
              </a:gdLst>
              <a:ahLst/>
              <a:cxnLst>
                <a:cxn ang="0">
                  <a:pos x="T0" y="T1"/>
                </a:cxn>
                <a:cxn ang="0">
                  <a:pos x="T2" y="T3"/>
                </a:cxn>
                <a:cxn ang="0">
                  <a:pos x="T4" y="T5"/>
                </a:cxn>
                <a:cxn ang="0">
                  <a:pos x="T6" y="T7"/>
                </a:cxn>
              </a:cxnLst>
              <a:rect l="0" t="0" r="r" b="b"/>
              <a:pathLst>
                <a:path w="154" h="163">
                  <a:moveTo>
                    <a:pt x="148" y="163"/>
                  </a:moveTo>
                  <a:lnTo>
                    <a:pt x="0" y="0"/>
                  </a:lnTo>
                  <a:lnTo>
                    <a:pt x="154" y="115"/>
                  </a:lnTo>
                  <a:lnTo>
                    <a:pt x="148"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99" name="Freeform 94"/>
            <p:cNvSpPr>
              <a:spLocks/>
            </p:cNvSpPr>
            <p:nvPr userDrawn="1"/>
          </p:nvSpPr>
          <p:spPr bwMode="gray">
            <a:xfrm>
              <a:off x="4279900" y="2990850"/>
              <a:ext cx="177800" cy="185737"/>
            </a:xfrm>
            <a:custGeom>
              <a:avLst/>
              <a:gdLst>
                <a:gd name="T0" fmla="*/ 100 w 112"/>
                <a:gd name="T1" fmla="*/ 117 h 117"/>
                <a:gd name="T2" fmla="*/ 0 w 112"/>
                <a:gd name="T3" fmla="*/ 0 h 117"/>
                <a:gd name="T4" fmla="*/ 112 w 112"/>
                <a:gd name="T5" fmla="*/ 75 h 117"/>
                <a:gd name="T6" fmla="*/ 100 w 112"/>
                <a:gd name="T7" fmla="*/ 117 h 117"/>
              </a:gdLst>
              <a:ahLst/>
              <a:cxnLst>
                <a:cxn ang="0">
                  <a:pos x="T0" y="T1"/>
                </a:cxn>
                <a:cxn ang="0">
                  <a:pos x="T2" y="T3"/>
                </a:cxn>
                <a:cxn ang="0">
                  <a:pos x="T4" y="T5"/>
                </a:cxn>
                <a:cxn ang="0">
                  <a:pos x="T6" y="T7"/>
                </a:cxn>
              </a:cxnLst>
              <a:rect l="0" t="0" r="r" b="b"/>
              <a:pathLst>
                <a:path w="112" h="117">
                  <a:moveTo>
                    <a:pt x="100" y="117"/>
                  </a:moveTo>
                  <a:lnTo>
                    <a:pt x="0" y="0"/>
                  </a:lnTo>
                  <a:lnTo>
                    <a:pt x="112" y="75"/>
                  </a:lnTo>
                  <a:lnTo>
                    <a:pt x="100" y="11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00" name="Freeform 95"/>
            <p:cNvSpPr>
              <a:spLocks/>
            </p:cNvSpPr>
            <p:nvPr userDrawn="1"/>
          </p:nvSpPr>
          <p:spPr bwMode="gray">
            <a:xfrm>
              <a:off x="4279900" y="2990850"/>
              <a:ext cx="177800" cy="185737"/>
            </a:xfrm>
            <a:custGeom>
              <a:avLst/>
              <a:gdLst>
                <a:gd name="T0" fmla="*/ 100 w 112"/>
                <a:gd name="T1" fmla="*/ 117 h 117"/>
                <a:gd name="T2" fmla="*/ 0 w 112"/>
                <a:gd name="T3" fmla="*/ 0 h 117"/>
                <a:gd name="T4" fmla="*/ 112 w 112"/>
                <a:gd name="T5" fmla="*/ 75 h 117"/>
                <a:gd name="T6" fmla="*/ 100 w 112"/>
                <a:gd name="T7" fmla="*/ 117 h 117"/>
              </a:gdLst>
              <a:ahLst/>
              <a:cxnLst>
                <a:cxn ang="0">
                  <a:pos x="T0" y="T1"/>
                </a:cxn>
                <a:cxn ang="0">
                  <a:pos x="T2" y="T3"/>
                </a:cxn>
                <a:cxn ang="0">
                  <a:pos x="T4" y="T5"/>
                </a:cxn>
                <a:cxn ang="0">
                  <a:pos x="T6" y="T7"/>
                </a:cxn>
              </a:cxnLst>
              <a:rect l="0" t="0" r="r" b="b"/>
              <a:pathLst>
                <a:path w="112" h="117">
                  <a:moveTo>
                    <a:pt x="100" y="117"/>
                  </a:moveTo>
                  <a:lnTo>
                    <a:pt x="0" y="0"/>
                  </a:lnTo>
                  <a:lnTo>
                    <a:pt x="112" y="75"/>
                  </a:lnTo>
                  <a:lnTo>
                    <a:pt x="100" y="1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01" name="Freeform 96"/>
            <p:cNvSpPr>
              <a:spLocks/>
            </p:cNvSpPr>
            <p:nvPr userDrawn="1"/>
          </p:nvSpPr>
          <p:spPr bwMode="gray">
            <a:xfrm>
              <a:off x="4457700" y="3321050"/>
              <a:ext cx="298450" cy="317500"/>
            </a:xfrm>
            <a:custGeom>
              <a:avLst/>
              <a:gdLst>
                <a:gd name="T0" fmla="*/ 0 w 188"/>
                <a:gd name="T1" fmla="*/ 200 h 200"/>
                <a:gd name="T2" fmla="*/ 188 w 188"/>
                <a:gd name="T3" fmla="*/ 0 h 200"/>
                <a:gd name="T4" fmla="*/ 0 w 188"/>
                <a:gd name="T5" fmla="*/ 145 h 200"/>
                <a:gd name="T6" fmla="*/ 0 w 188"/>
                <a:gd name="T7" fmla="*/ 200 h 200"/>
              </a:gdLst>
              <a:ahLst/>
              <a:cxnLst>
                <a:cxn ang="0">
                  <a:pos x="T0" y="T1"/>
                </a:cxn>
                <a:cxn ang="0">
                  <a:pos x="T2" y="T3"/>
                </a:cxn>
                <a:cxn ang="0">
                  <a:pos x="T4" y="T5"/>
                </a:cxn>
                <a:cxn ang="0">
                  <a:pos x="T6" y="T7"/>
                </a:cxn>
              </a:cxnLst>
              <a:rect l="0" t="0" r="r" b="b"/>
              <a:pathLst>
                <a:path w="188" h="200">
                  <a:moveTo>
                    <a:pt x="0" y="200"/>
                  </a:moveTo>
                  <a:lnTo>
                    <a:pt x="188" y="0"/>
                  </a:lnTo>
                  <a:lnTo>
                    <a:pt x="0" y="145"/>
                  </a:lnTo>
                  <a:lnTo>
                    <a:pt x="0" y="200"/>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02" name="Freeform 97"/>
            <p:cNvSpPr>
              <a:spLocks/>
            </p:cNvSpPr>
            <p:nvPr userDrawn="1"/>
          </p:nvSpPr>
          <p:spPr bwMode="gray">
            <a:xfrm>
              <a:off x="4457700" y="3321050"/>
              <a:ext cx="298450" cy="317500"/>
            </a:xfrm>
            <a:custGeom>
              <a:avLst/>
              <a:gdLst>
                <a:gd name="T0" fmla="*/ 0 w 188"/>
                <a:gd name="T1" fmla="*/ 200 h 200"/>
                <a:gd name="T2" fmla="*/ 188 w 188"/>
                <a:gd name="T3" fmla="*/ 0 h 200"/>
                <a:gd name="T4" fmla="*/ 0 w 188"/>
                <a:gd name="T5" fmla="*/ 145 h 200"/>
                <a:gd name="T6" fmla="*/ 0 w 188"/>
                <a:gd name="T7" fmla="*/ 200 h 200"/>
              </a:gdLst>
              <a:ahLst/>
              <a:cxnLst>
                <a:cxn ang="0">
                  <a:pos x="T0" y="T1"/>
                </a:cxn>
                <a:cxn ang="0">
                  <a:pos x="T2" y="T3"/>
                </a:cxn>
                <a:cxn ang="0">
                  <a:pos x="T4" y="T5"/>
                </a:cxn>
                <a:cxn ang="0">
                  <a:pos x="T6" y="T7"/>
                </a:cxn>
              </a:cxnLst>
              <a:rect l="0" t="0" r="r" b="b"/>
              <a:pathLst>
                <a:path w="188" h="200">
                  <a:moveTo>
                    <a:pt x="0" y="200"/>
                  </a:moveTo>
                  <a:lnTo>
                    <a:pt x="188" y="0"/>
                  </a:lnTo>
                  <a:lnTo>
                    <a:pt x="0" y="145"/>
                  </a:lnTo>
                  <a:lnTo>
                    <a:pt x="0"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03" name="Freeform 98"/>
            <p:cNvSpPr>
              <a:spLocks/>
            </p:cNvSpPr>
            <p:nvPr userDrawn="1"/>
          </p:nvSpPr>
          <p:spPr bwMode="gray">
            <a:xfrm>
              <a:off x="4448175" y="3071813"/>
              <a:ext cx="244475" cy="258762"/>
            </a:xfrm>
            <a:custGeom>
              <a:avLst/>
              <a:gdLst>
                <a:gd name="T0" fmla="*/ 6 w 154"/>
                <a:gd name="T1" fmla="*/ 163 h 163"/>
                <a:gd name="T2" fmla="*/ 154 w 154"/>
                <a:gd name="T3" fmla="*/ 0 h 163"/>
                <a:gd name="T4" fmla="*/ 0 w 154"/>
                <a:gd name="T5" fmla="*/ 116 h 163"/>
                <a:gd name="T6" fmla="*/ 6 w 154"/>
                <a:gd name="T7" fmla="*/ 163 h 163"/>
              </a:gdLst>
              <a:ahLst/>
              <a:cxnLst>
                <a:cxn ang="0">
                  <a:pos x="T0" y="T1"/>
                </a:cxn>
                <a:cxn ang="0">
                  <a:pos x="T2" y="T3"/>
                </a:cxn>
                <a:cxn ang="0">
                  <a:pos x="T4" y="T5"/>
                </a:cxn>
                <a:cxn ang="0">
                  <a:pos x="T6" y="T7"/>
                </a:cxn>
              </a:cxnLst>
              <a:rect l="0" t="0" r="r" b="b"/>
              <a:pathLst>
                <a:path w="154" h="163">
                  <a:moveTo>
                    <a:pt x="6" y="163"/>
                  </a:moveTo>
                  <a:lnTo>
                    <a:pt x="154" y="0"/>
                  </a:lnTo>
                  <a:lnTo>
                    <a:pt x="0" y="116"/>
                  </a:lnTo>
                  <a:lnTo>
                    <a:pt x="6" y="16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04" name="Freeform 99"/>
            <p:cNvSpPr>
              <a:spLocks/>
            </p:cNvSpPr>
            <p:nvPr userDrawn="1"/>
          </p:nvSpPr>
          <p:spPr bwMode="gray">
            <a:xfrm>
              <a:off x="4448175" y="3071813"/>
              <a:ext cx="244475" cy="258762"/>
            </a:xfrm>
            <a:custGeom>
              <a:avLst/>
              <a:gdLst>
                <a:gd name="T0" fmla="*/ 6 w 154"/>
                <a:gd name="T1" fmla="*/ 163 h 163"/>
                <a:gd name="T2" fmla="*/ 154 w 154"/>
                <a:gd name="T3" fmla="*/ 0 h 163"/>
                <a:gd name="T4" fmla="*/ 0 w 154"/>
                <a:gd name="T5" fmla="*/ 116 h 163"/>
                <a:gd name="T6" fmla="*/ 6 w 154"/>
                <a:gd name="T7" fmla="*/ 163 h 163"/>
              </a:gdLst>
              <a:ahLst/>
              <a:cxnLst>
                <a:cxn ang="0">
                  <a:pos x="T0" y="T1"/>
                </a:cxn>
                <a:cxn ang="0">
                  <a:pos x="T2" y="T3"/>
                </a:cxn>
                <a:cxn ang="0">
                  <a:pos x="T4" y="T5"/>
                </a:cxn>
                <a:cxn ang="0">
                  <a:pos x="T6" y="T7"/>
                </a:cxn>
              </a:cxnLst>
              <a:rect l="0" t="0" r="r" b="b"/>
              <a:pathLst>
                <a:path w="154" h="163">
                  <a:moveTo>
                    <a:pt x="6" y="163"/>
                  </a:moveTo>
                  <a:lnTo>
                    <a:pt x="154" y="0"/>
                  </a:lnTo>
                  <a:lnTo>
                    <a:pt x="0" y="116"/>
                  </a:lnTo>
                  <a:lnTo>
                    <a:pt x="6" y="1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05" name="Freeform 100"/>
            <p:cNvSpPr>
              <a:spLocks/>
            </p:cNvSpPr>
            <p:nvPr userDrawn="1"/>
          </p:nvSpPr>
          <p:spPr bwMode="gray">
            <a:xfrm>
              <a:off x="4427538" y="2895600"/>
              <a:ext cx="128587" cy="130175"/>
            </a:xfrm>
            <a:custGeom>
              <a:avLst/>
              <a:gdLst>
                <a:gd name="T0" fmla="*/ 19 w 81"/>
                <a:gd name="T1" fmla="*/ 82 h 82"/>
                <a:gd name="T2" fmla="*/ 81 w 81"/>
                <a:gd name="T3" fmla="*/ 0 h 82"/>
                <a:gd name="T4" fmla="*/ 0 w 81"/>
                <a:gd name="T5" fmla="*/ 44 h 82"/>
                <a:gd name="T6" fmla="*/ 19 w 81"/>
                <a:gd name="T7" fmla="*/ 82 h 82"/>
              </a:gdLst>
              <a:ahLst/>
              <a:cxnLst>
                <a:cxn ang="0">
                  <a:pos x="T0" y="T1"/>
                </a:cxn>
                <a:cxn ang="0">
                  <a:pos x="T2" y="T3"/>
                </a:cxn>
                <a:cxn ang="0">
                  <a:pos x="T4" y="T5"/>
                </a:cxn>
                <a:cxn ang="0">
                  <a:pos x="T6" y="T7"/>
                </a:cxn>
              </a:cxnLst>
              <a:rect l="0" t="0" r="r" b="b"/>
              <a:pathLst>
                <a:path w="81" h="82">
                  <a:moveTo>
                    <a:pt x="19" y="82"/>
                  </a:moveTo>
                  <a:lnTo>
                    <a:pt x="81" y="0"/>
                  </a:lnTo>
                  <a:lnTo>
                    <a:pt x="0" y="44"/>
                  </a:lnTo>
                  <a:lnTo>
                    <a:pt x="19" y="82"/>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06" name="Freeform 101"/>
            <p:cNvSpPr>
              <a:spLocks/>
            </p:cNvSpPr>
            <p:nvPr userDrawn="1"/>
          </p:nvSpPr>
          <p:spPr bwMode="gray">
            <a:xfrm>
              <a:off x="4427538" y="2895600"/>
              <a:ext cx="128587" cy="130175"/>
            </a:xfrm>
            <a:custGeom>
              <a:avLst/>
              <a:gdLst>
                <a:gd name="T0" fmla="*/ 19 w 81"/>
                <a:gd name="T1" fmla="*/ 82 h 82"/>
                <a:gd name="T2" fmla="*/ 81 w 81"/>
                <a:gd name="T3" fmla="*/ 0 h 82"/>
                <a:gd name="T4" fmla="*/ 0 w 81"/>
                <a:gd name="T5" fmla="*/ 44 h 82"/>
                <a:gd name="T6" fmla="*/ 19 w 81"/>
                <a:gd name="T7" fmla="*/ 82 h 82"/>
              </a:gdLst>
              <a:ahLst/>
              <a:cxnLst>
                <a:cxn ang="0">
                  <a:pos x="T0" y="T1"/>
                </a:cxn>
                <a:cxn ang="0">
                  <a:pos x="T2" y="T3"/>
                </a:cxn>
                <a:cxn ang="0">
                  <a:pos x="T4" y="T5"/>
                </a:cxn>
                <a:cxn ang="0">
                  <a:pos x="T6" y="T7"/>
                </a:cxn>
              </a:cxnLst>
              <a:rect l="0" t="0" r="r" b="b"/>
              <a:pathLst>
                <a:path w="81" h="82">
                  <a:moveTo>
                    <a:pt x="19" y="82"/>
                  </a:moveTo>
                  <a:lnTo>
                    <a:pt x="81" y="0"/>
                  </a:lnTo>
                  <a:lnTo>
                    <a:pt x="0" y="44"/>
                  </a:lnTo>
                  <a:lnTo>
                    <a:pt x="19"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07" name="Freeform 102"/>
            <p:cNvSpPr>
              <a:spLocks/>
            </p:cNvSpPr>
            <p:nvPr userDrawn="1"/>
          </p:nvSpPr>
          <p:spPr bwMode="gray">
            <a:xfrm>
              <a:off x="4019550" y="2490788"/>
              <a:ext cx="841375" cy="1287462"/>
            </a:xfrm>
            <a:custGeom>
              <a:avLst/>
              <a:gdLst>
                <a:gd name="T0" fmla="*/ 125 w 251"/>
                <a:gd name="T1" fmla="*/ 0 h 409"/>
                <a:gd name="T2" fmla="*/ 0 w 251"/>
                <a:gd name="T3" fmla="*/ 285 h 409"/>
                <a:gd name="T4" fmla="*/ 0 w 251"/>
                <a:gd name="T5" fmla="*/ 297 h 409"/>
                <a:gd name="T6" fmla="*/ 41 w 251"/>
                <a:gd name="T7" fmla="*/ 378 h 409"/>
                <a:gd name="T8" fmla="*/ 107 w 251"/>
                <a:gd name="T9" fmla="*/ 409 h 409"/>
                <a:gd name="T10" fmla="*/ 108 w 251"/>
                <a:gd name="T11" fmla="*/ 378 h 409"/>
                <a:gd name="T12" fmla="*/ 36 w 251"/>
                <a:gd name="T13" fmla="*/ 296 h 409"/>
                <a:gd name="T14" fmla="*/ 109 w 251"/>
                <a:gd name="T15" fmla="*/ 357 h 409"/>
                <a:gd name="T16" fmla="*/ 113 w 251"/>
                <a:gd name="T17" fmla="*/ 280 h 409"/>
                <a:gd name="T18" fmla="*/ 55 w 251"/>
                <a:gd name="T19" fmla="*/ 212 h 409"/>
                <a:gd name="T20" fmla="*/ 114 w 251"/>
                <a:gd name="T21" fmla="*/ 259 h 409"/>
                <a:gd name="T22" fmla="*/ 116 w 251"/>
                <a:gd name="T23" fmla="*/ 207 h 409"/>
                <a:gd name="T24" fmla="*/ 78 w 251"/>
                <a:gd name="T25" fmla="*/ 159 h 409"/>
                <a:gd name="T26" fmla="*/ 117 w 251"/>
                <a:gd name="T27" fmla="*/ 187 h 409"/>
                <a:gd name="T28" fmla="*/ 125 w 251"/>
                <a:gd name="T29" fmla="*/ 28 h 409"/>
                <a:gd name="T30" fmla="*/ 131 w 251"/>
                <a:gd name="T31" fmla="*/ 146 h 409"/>
                <a:gd name="T32" fmla="*/ 160 w 251"/>
                <a:gd name="T33" fmla="*/ 129 h 409"/>
                <a:gd name="T34" fmla="*/ 132 w 251"/>
                <a:gd name="T35" fmla="*/ 169 h 409"/>
                <a:gd name="T36" fmla="*/ 135 w 251"/>
                <a:gd name="T37" fmla="*/ 237 h 409"/>
                <a:gd name="T38" fmla="*/ 201 w 251"/>
                <a:gd name="T39" fmla="*/ 185 h 409"/>
                <a:gd name="T40" fmla="*/ 136 w 251"/>
                <a:gd name="T41" fmla="*/ 261 h 409"/>
                <a:gd name="T42" fmla="*/ 139 w 251"/>
                <a:gd name="T43" fmla="*/ 331 h 409"/>
                <a:gd name="T44" fmla="*/ 220 w 251"/>
                <a:gd name="T45" fmla="*/ 264 h 409"/>
                <a:gd name="T46" fmla="*/ 140 w 251"/>
                <a:gd name="T47" fmla="*/ 354 h 409"/>
                <a:gd name="T48" fmla="*/ 143 w 251"/>
                <a:gd name="T49" fmla="*/ 409 h 409"/>
                <a:gd name="T50" fmla="*/ 251 w 251"/>
                <a:gd name="T51" fmla="*/ 285 h 409"/>
                <a:gd name="T52" fmla="*/ 125 w 251"/>
                <a:gd name="T5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1" h="409">
                  <a:moveTo>
                    <a:pt x="125" y="0"/>
                  </a:moveTo>
                  <a:cubicBezTo>
                    <a:pt x="125" y="0"/>
                    <a:pt x="0" y="187"/>
                    <a:pt x="0" y="285"/>
                  </a:cubicBezTo>
                  <a:cubicBezTo>
                    <a:pt x="0" y="289"/>
                    <a:pt x="0" y="293"/>
                    <a:pt x="0" y="297"/>
                  </a:cubicBezTo>
                  <a:cubicBezTo>
                    <a:pt x="13" y="320"/>
                    <a:pt x="29" y="349"/>
                    <a:pt x="41" y="378"/>
                  </a:cubicBezTo>
                  <a:cubicBezTo>
                    <a:pt x="59" y="394"/>
                    <a:pt x="82" y="405"/>
                    <a:pt x="107" y="409"/>
                  </a:cubicBezTo>
                  <a:cubicBezTo>
                    <a:pt x="108" y="378"/>
                    <a:pt x="108" y="378"/>
                    <a:pt x="108" y="378"/>
                  </a:cubicBezTo>
                  <a:cubicBezTo>
                    <a:pt x="36" y="296"/>
                    <a:pt x="36" y="296"/>
                    <a:pt x="36" y="296"/>
                  </a:cubicBezTo>
                  <a:cubicBezTo>
                    <a:pt x="109" y="357"/>
                    <a:pt x="109" y="357"/>
                    <a:pt x="109" y="357"/>
                  </a:cubicBezTo>
                  <a:cubicBezTo>
                    <a:pt x="113" y="280"/>
                    <a:pt x="113" y="280"/>
                    <a:pt x="113" y="280"/>
                  </a:cubicBezTo>
                  <a:cubicBezTo>
                    <a:pt x="55" y="212"/>
                    <a:pt x="55" y="212"/>
                    <a:pt x="55" y="212"/>
                  </a:cubicBezTo>
                  <a:cubicBezTo>
                    <a:pt x="114" y="259"/>
                    <a:pt x="114" y="259"/>
                    <a:pt x="114" y="259"/>
                  </a:cubicBezTo>
                  <a:cubicBezTo>
                    <a:pt x="116" y="207"/>
                    <a:pt x="116" y="207"/>
                    <a:pt x="116" y="207"/>
                  </a:cubicBezTo>
                  <a:cubicBezTo>
                    <a:pt x="78" y="159"/>
                    <a:pt x="78" y="159"/>
                    <a:pt x="78" y="159"/>
                  </a:cubicBezTo>
                  <a:cubicBezTo>
                    <a:pt x="117" y="187"/>
                    <a:pt x="117" y="187"/>
                    <a:pt x="117" y="187"/>
                  </a:cubicBezTo>
                  <a:cubicBezTo>
                    <a:pt x="125" y="28"/>
                    <a:pt x="125" y="28"/>
                    <a:pt x="125" y="28"/>
                  </a:cubicBezTo>
                  <a:cubicBezTo>
                    <a:pt x="131" y="146"/>
                    <a:pt x="131" y="146"/>
                    <a:pt x="131" y="146"/>
                  </a:cubicBezTo>
                  <a:cubicBezTo>
                    <a:pt x="160" y="129"/>
                    <a:pt x="160" y="129"/>
                    <a:pt x="160" y="129"/>
                  </a:cubicBezTo>
                  <a:cubicBezTo>
                    <a:pt x="132" y="169"/>
                    <a:pt x="132" y="169"/>
                    <a:pt x="132" y="169"/>
                  </a:cubicBezTo>
                  <a:cubicBezTo>
                    <a:pt x="135" y="237"/>
                    <a:pt x="135" y="237"/>
                    <a:pt x="135" y="237"/>
                  </a:cubicBezTo>
                  <a:cubicBezTo>
                    <a:pt x="201" y="185"/>
                    <a:pt x="201" y="185"/>
                    <a:pt x="201" y="185"/>
                  </a:cubicBezTo>
                  <a:cubicBezTo>
                    <a:pt x="136" y="261"/>
                    <a:pt x="136" y="261"/>
                    <a:pt x="136" y="261"/>
                  </a:cubicBezTo>
                  <a:cubicBezTo>
                    <a:pt x="139" y="331"/>
                    <a:pt x="139" y="331"/>
                    <a:pt x="139" y="331"/>
                  </a:cubicBezTo>
                  <a:cubicBezTo>
                    <a:pt x="220" y="264"/>
                    <a:pt x="220" y="264"/>
                    <a:pt x="220" y="264"/>
                  </a:cubicBezTo>
                  <a:cubicBezTo>
                    <a:pt x="140" y="354"/>
                    <a:pt x="140" y="354"/>
                    <a:pt x="140" y="354"/>
                  </a:cubicBezTo>
                  <a:cubicBezTo>
                    <a:pt x="143" y="409"/>
                    <a:pt x="143" y="409"/>
                    <a:pt x="143" y="409"/>
                  </a:cubicBezTo>
                  <a:cubicBezTo>
                    <a:pt x="204" y="400"/>
                    <a:pt x="251" y="348"/>
                    <a:pt x="251" y="285"/>
                  </a:cubicBezTo>
                  <a:cubicBezTo>
                    <a:pt x="251" y="187"/>
                    <a:pt x="125" y="0"/>
                    <a:pt x="125" y="0"/>
                  </a:cubicBezTo>
                </a:path>
              </a:pathLst>
            </a:custGeom>
            <a:solidFill>
              <a:srgbClr val="19A4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08" name="Freeform 103"/>
            <p:cNvSpPr>
              <a:spLocks/>
            </p:cNvSpPr>
            <p:nvPr userDrawn="1"/>
          </p:nvSpPr>
          <p:spPr bwMode="gray">
            <a:xfrm>
              <a:off x="4378325" y="2578100"/>
              <a:ext cx="120650" cy="1203325"/>
            </a:xfrm>
            <a:custGeom>
              <a:avLst/>
              <a:gdLst>
                <a:gd name="T0" fmla="*/ 18 w 36"/>
                <a:gd name="T1" fmla="*/ 0 h 382"/>
                <a:gd name="T2" fmla="*/ 10 w 36"/>
                <a:gd name="T3" fmla="*/ 159 h 382"/>
                <a:gd name="T4" fmla="*/ 24 w 36"/>
                <a:gd name="T5" fmla="*/ 169 h 382"/>
                <a:gd name="T6" fmla="*/ 18 w 36"/>
                <a:gd name="T7" fmla="*/ 190 h 382"/>
                <a:gd name="T8" fmla="*/ 9 w 36"/>
                <a:gd name="T9" fmla="*/ 179 h 382"/>
                <a:gd name="T10" fmla="*/ 7 w 36"/>
                <a:gd name="T11" fmla="*/ 231 h 382"/>
                <a:gd name="T12" fmla="*/ 21 w 36"/>
                <a:gd name="T13" fmla="*/ 242 h 382"/>
                <a:gd name="T14" fmla="*/ 18 w 36"/>
                <a:gd name="T15" fmla="*/ 266 h 382"/>
                <a:gd name="T16" fmla="*/ 6 w 36"/>
                <a:gd name="T17" fmla="*/ 252 h 382"/>
                <a:gd name="T18" fmla="*/ 2 w 36"/>
                <a:gd name="T19" fmla="*/ 329 h 382"/>
                <a:gd name="T20" fmla="*/ 18 w 36"/>
                <a:gd name="T21" fmla="*/ 342 h 382"/>
                <a:gd name="T22" fmla="*/ 18 w 36"/>
                <a:gd name="T23" fmla="*/ 369 h 382"/>
                <a:gd name="T24" fmla="*/ 1 w 36"/>
                <a:gd name="T25" fmla="*/ 350 h 382"/>
                <a:gd name="T26" fmla="*/ 0 w 36"/>
                <a:gd name="T27" fmla="*/ 381 h 382"/>
                <a:gd name="T28" fmla="*/ 18 w 36"/>
                <a:gd name="T29" fmla="*/ 382 h 382"/>
                <a:gd name="T30" fmla="*/ 36 w 36"/>
                <a:gd name="T31" fmla="*/ 381 h 382"/>
                <a:gd name="T32" fmla="*/ 33 w 36"/>
                <a:gd name="T33" fmla="*/ 326 h 382"/>
                <a:gd name="T34" fmla="*/ 24 w 36"/>
                <a:gd name="T35" fmla="*/ 337 h 382"/>
                <a:gd name="T36" fmla="*/ 24 w 36"/>
                <a:gd name="T37" fmla="*/ 309 h 382"/>
                <a:gd name="T38" fmla="*/ 32 w 36"/>
                <a:gd name="T39" fmla="*/ 303 h 382"/>
                <a:gd name="T40" fmla="*/ 29 w 36"/>
                <a:gd name="T41" fmla="*/ 233 h 382"/>
                <a:gd name="T42" fmla="*/ 24 w 36"/>
                <a:gd name="T43" fmla="*/ 239 h 382"/>
                <a:gd name="T44" fmla="*/ 21 w 36"/>
                <a:gd name="T45" fmla="*/ 215 h 382"/>
                <a:gd name="T46" fmla="*/ 28 w 36"/>
                <a:gd name="T47" fmla="*/ 209 h 382"/>
                <a:gd name="T48" fmla="*/ 25 w 36"/>
                <a:gd name="T49" fmla="*/ 141 h 382"/>
                <a:gd name="T50" fmla="*/ 24 w 36"/>
                <a:gd name="T51" fmla="*/ 142 h 382"/>
                <a:gd name="T52" fmla="*/ 15 w 36"/>
                <a:gd name="T53" fmla="*/ 123 h 382"/>
                <a:gd name="T54" fmla="*/ 24 w 36"/>
                <a:gd name="T55" fmla="*/ 118 h 382"/>
                <a:gd name="T56" fmla="*/ 18 w 36"/>
                <a:gd name="T57"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82">
                  <a:moveTo>
                    <a:pt x="18" y="0"/>
                  </a:moveTo>
                  <a:cubicBezTo>
                    <a:pt x="10" y="159"/>
                    <a:pt x="10" y="159"/>
                    <a:pt x="10" y="159"/>
                  </a:cubicBezTo>
                  <a:cubicBezTo>
                    <a:pt x="24" y="169"/>
                    <a:pt x="24" y="169"/>
                    <a:pt x="24" y="169"/>
                  </a:cubicBezTo>
                  <a:cubicBezTo>
                    <a:pt x="18" y="190"/>
                    <a:pt x="18" y="190"/>
                    <a:pt x="18" y="190"/>
                  </a:cubicBezTo>
                  <a:cubicBezTo>
                    <a:pt x="9" y="179"/>
                    <a:pt x="9" y="179"/>
                    <a:pt x="9" y="179"/>
                  </a:cubicBezTo>
                  <a:cubicBezTo>
                    <a:pt x="7" y="231"/>
                    <a:pt x="7" y="231"/>
                    <a:pt x="7" y="231"/>
                  </a:cubicBezTo>
                  <a:cubicBezTo>
                    <a:pt x="21" y="242"/>
                    <a:pt x="21" y="242"/>
                    <a:pt x="21" y="242"/>
                  </a:cubicBezTo>
                  <a:cubicBezTo>
                    <a:pt x="18" y="266"/>
                    <a:pt x="18" y="266"/>
                    <a:pt x="18" y="266"/>
                  </a:cubicBezTo>
                  <a:cubicBezTo>
                    <a:pt x="6" y="252"/>
                    <a:pt x="6" y="252"/>
                    <a:pt x="6" y="252"/>
                  </a:cubicBezTo>
                  <a:cubicBezTo>
                    <a:pt x="2" y="329"/>
                    <a:pt x="2" y="329"/>
                    <a:pt x="2" y="329"/>
                  </a:cubicBezTo>
                  <a:cubicBezTo>
                    <a:pt x="18" y="342"/>
                    <a:pt x="18" y="342"/>
                    <a:pt x="18" y="342"/>
                  </a:cubicBezTo>
                  <a:cubicBezTo>
                    <a:pt x="18" y="369"/>
                    <a:pt x="18" y="369"/>
                    <a:pt x="18" y="369"/>
                  </a:cubicBezTo>
                  <a:cubicBezTo>
                    <a:pt x="1" y="350"/>
                    <a:pt x="1" y="350"/>
                    <a:pt x="1" y="350"/>
                  </a:cubicBezTo>
                  <a:cubicBezTo>
                    <a:pt x="0" y="381"/>
                    <a:pt x="0" y="381"/>
                    <a:pt x="0" y="381"/>
                  </a:cubicBezTo>
                  <a:cubicBezTo>
                    <a:pt x="6" y="382"/>
                    <a:pt x="12" y="382"/>
                    <a:pt x="18" y="382"/>
                  </a:cubicBezTo>
                  <a:cubicBezTo>
                    <a:pt x="24" y="382"/>
                    <a:pt x="30" y="382"/>
                    <a:pt x="36" y="381"/>
                  </a:cubicBezTo>
                  <a:cubicBezTo>
                    <a:pt x="33" y="326"/>
                    <a:pt x="33" y="326"/>
                    <a:pt x="33" y="326"/>
                  </a:cubicBezTo>
                  <a:cubicBezTo>
                    <a:pt x="24" y="337"/>
                    <a:pt x="24" y="337"/>
                    <a:pt x="24" y="337"/>
                  </a:cubicBezTo>
                  <a:cubicBezTo>
                    <a:pt x="24" y="309"/>
                    <a:pt x="24" y="309"/>
                    <a:pt x="24" y="309"/>
                  </a:cubicBezTo>
                  <a:cubicBezTo>
                    <a:pt x="32" y="303"/>
                    <a:pt x="32" y="303"/>
                    <a:pt x="32" y="303"/>
                  </a:cubicBezTo>
                  <a:cubicBezTo>
                    <a:pt x="29" y="233"/>
                    <a:pt x="29" y="233"/>
                    <a:pt x="29" y="233"/>
                  </a:cubicBezTo>
                  <a:cubicBezTo>
                    <a:pt x="24" y="239"/>
                    <a:pt x="24" y="239"/>
                    <a:pt x="24" y="239"/>
                  </a:cubicBezTo>
                  <a:cubicBezTo>
                    <a:pt x="21" y="215"/>
                    <a:pt x="21" y="215"/>
                    <a:pt x="21" y="215"/>
                  </a:cubicBezTo>
                  <a:cubicBezTo>
                    <a:pt x="28" y="209"/>
                    <a:pt x="28" y="209"/>
                    <a:pt x="28" y="209"/>
                  </a:cubicBezTo>
                  <a:cubicBezTo>
                    <a:pt x="25" y="141"/>
                    <a:pt x="25" y="141"/>
                    <a:pt x="25" y="141"/>
                  </a:cubicBezTo>
                  <a:cubicBezTo>
                    <a:pt x="24" y="142"/>
                    <a:pt x="24" y="142"/>
                    <a:pt x="24" y="142"/>
                  </a:cubicBezTo>
                  <a:cubicBezTo>
                    <a:pt x="15" y="123"/>
                    <a:pt x="15" y="123"/>
                    <a:pt x="15" y="123"/>
                  </a:cubicBezTo>
                  <a:cubicBezTo>
                    <a:pt x="24" y="118"/>
                    <a:pt x="24" y="118"/>
                    <a:pt x="24" y="118"/>
                  </a:cubicBezTo>
                  <a:cubicBezTo>
                    <a:pt x="18" y="0"/>
                    <a:pt x="18" y="0"/>
                    <a:pt x="18" y="0"/>
                  </a:cubicBezTo>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09" name="Freeform 104"/>
            <p:cNvSpPr>
              <a:spLocks/>
            </p:cNvSpPr>
            <p:nvPr userDrawn="1"/>
          </p:nvSpPr>
          <p:spPr bwMode="gray">
            <a:xfrm>
              <a:off x="4140200" y="3422650"/>
              <a:ext cx="298450" cy="317500"/>
            </a:xfrm>
            <a:custGeom>
              <a:avLst/>
              <a:gdLst>
                <a:gd name="T0" fmla="*/ 0 w 188"/>
                <a:gd name="T1" fmla="*/ 0 h 200"/>
                <a:gd name="T2" fmla="*/ 152 w 188"/>
                <a:gd name="T3" fmla="*/ 162 h 200"/>
                <a:gd name="T4" fmla="*/ 188 w 188"/>
                <a:gd name="T5" fmla="*/ 200 h 200"/>
                <a:gd name="T6" fmla="*/ 188 w 188"/>
                <a:gd name="T7" fmla="*/ 146 h 200"/>
                <a:gd name="T8" fmla="*/ 154 w 188"/>
                <a:gd name="T9" fmla="*/ 121 h 200"/>
                <a:gd name="T10" fmla="*/ 0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0" y="0"/>
                  </a:moveTo>
                  <a:lnTo>
                    <a:pt x="152" y="162"/>
                  </a:lnTo>
                  <a:lnTo>
                    <a:pt x="188" y="200"/>
                  </a:lnTo>
                  <a:lnTo>
                    <a:pt x="188" y="146"/>
                  </a:lnTo>
                  <a:lnTo>
                    <a:pt x="154" y="121"/>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10" name="Freeform 105"/>
            <p:cNvSpPr>
              <a:spLocks/>
            </p:cNvSpPr>
            <p:nvPr userDrawn="1"/>
          </p:nvSpPr>
          <p:spPr bwMode="gray">
            <a:xfrm>
              <a:off x="4140200" y="3422650"/>
              <a:ext cx="298450" cy="317500"/>
            </a:xfrm>
            <a:custGeom>
              <a:avLst/>
              <a:gdLst>
                <a:gd name="T0" fmla="*/ 0 w 188"/>
                <a:gd name="T1" fmla="*/ 0 h 200"/>
                <a:gd name="T2" fmla="*/ 152 w 188"/>
                <a:gd name="T3" fmla="*/ 162 h 200"/>
                <a:gd name="T4" fmla="*/ 188 w 188"/>
                <a:gd name="T5" fmla="*/ 200 h 200"/>
                <a:gd name="T6" fmla="*/ 188 w 188"/>
                <a:gd name="T7" fmla="*/ 146 h 200"/>
                <a:gd name="T8" fmla="*/ 154 w 188"/>
                <a:gd name="T9" fmla="*/ 121 h 200"/>
                <a:gd name="T10" fmla="*/ 0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0" y="0"/>
                  </a:moveTo>
                  <a:lnTo>
                    <a:pt x="152" y="162"/>
                  </a:lnTo>
                  <a:lnTo>
                    <a:pt x="188" y="200"/>
                  </a:lnTo>
                  <a:lnTo>
                    <a:pt x="188" y="146"/>
                  </a:lnTo>
                  <a:lnTo>
                    <a:pt x="154" y="1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11" name="Freeform 106"/>
            <p:cNvSpPr>
              <a:spLocks/>
            </p:cNvSpPr>
            <p:nvPr userDrawn="1"/>
          </p:nvSpPr>
          <p:spPr bwMode="gray">
            <a:xfrm>
              <a:off x="4203700" y="3157538"/>
              <a:ext cx="244475" cy="258762"/>
            </a:xfrm>
            <a:custGeom>
              <a:avLst/>
              <a:gdLst>
                <a:gd name="T0" fmla="*/ 0 w 154"/>
                <a:gd name="T1" fmla="*/ 0 h 163"/>
                <a:gd name="T2" fmla="*/ 122 w 154"/>
                <a:gd name="T3" fmla="*/ 135 h 163"/>
                <a:gd name="T4" fmla="*/ 148 w 154"/>
                <a:gd name="T5" fmla="*/ 163 h 163"/>
                <a:gd name="T6" fmla="*/ 154 w 154"/>
                <a:gd name="T7" fmla="*/ 115 h 163"/>
                <a:gd name="T8" fmla="*/ 124 w 154"/>
                <a:gd name="T9" fmla="*/ 93 h 163"/>
                <a:gd name="T10" fmla="*/ 0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0" y="0"/>
                  </a:moveTo>
                  <a:lnTo>
                    <a:pt x="122" y="135"/>
                  </a:lnTo>
                  <a:lnTo>
                    <a:pt x="148" y="163"/>
                  </a:lnTo>
                  <a:lnTo>
                    <a:pt x="154" y="115"/>
                  </a:lnTo>
                  <a:lnTo>
                    <a:pt x="124" y="93"/>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12" name="Freeform 107"/>
            <p:cNvSpPr>
              <a:spLocks/>
            </p:cNvSpPr>
            <p:nvPr userDrawn="1"/>
          </p:nvSpPr>
          <p:spPr bwMode="gray">
            <a:xfrm>
              <a:off x="4203700" y="3157538"/>
              <a:ext cx="244475" cy="258762"/>
            </a:xfrm>
            <a:custGeom>
              <a:avLst/>
              <a:gdLst>
                <a:gd name="T0" fmla="*/ 0 w 154"/>
                <a:gd name="T1" fmla="*/ 0 h 163"/>
                <a:gd name="T2" fmla="*/ 122 w 154"/>
                <a:gd name="T3" fmla="*/ 135 h 163"/>
                <a:gd name="T4" fmla="*/ 148 w 154"/>
                <a:gd name="T5" fmla="*/ 163 h 163"/>
                <a:gd name="T6" fmla="*/ 154 w 154"/>
                <a:gd name="T7" fmla="*/ 115 h 163"/>
                <a:gd name="T8" fmla="*/ 124 w 154"/>
                <a:gd name="T9" fmla="*/ 93 h 163"/>
                <a:gd name="T10" fmla="*/ 0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0" y="0"/>
                  </a:moveTo>
                  <a:lnTo>
                    <a:pt x="122" y="135"/>
                  </a:lnTo>
                  <a:lnTo>
                    <a:pt x="148" y="163"/>
                  </a:lnTo>
                  <a:lnTo>
                    <a:pt x="154" y="115"/>
                  </a:lnTo>
                  <a:lnTo>
                    <a:pt x="124" y="9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13" name="Freeform 108"/>
            <p:cNvSpPr>
              <a:spLocks/>
            </p:cNvSpPr>
            <p:nvPr userDrawn="1"/>
          </p:nvSpPr>
          <p:spPr bwMode="gray">
            <a:xfrm>
              <a:off x="4279900" y="2990850"/>
              <a:ext cx="177800" cy="185737"/>
            </a:xfrm>
            <a:custGeom>
              <a:avLst/>
              <a:gdLst>
                <a:gd name="T0" fmla="*/ 0 w 112"/>
                <a:gd name="T1" fmla="*/ 0 h 117"/>
                <a:gd name="T2" fmla="*/ 81 w 112"/>
                <a:gd name="T3" fmla="*/ 95 h 117"/>
                <a:gd name="T4" fmla="*/ 100 w 112"/>
                <a:gd name="T5" fmla="*/ 117 h 117"/>
                <a:gd name="T6" fmla="*/ 112 w 112"/>
                <a:gd name="T7" fmla="*/ 75 h 117"/>
                <a:gd name="T8" fmla="*/ 83 w 112"/>
                <a:gd name="T9" fmla="*/ 55 h 117"/>
                <a:gd name="T10" fmla="*/ 0 w 112"/>
                <a:gd name="T11" fmla="*/ 0 h 117"/>
              </a:gdLst>
              <a:ahLst/>
              <a:cxnLst>
                <a:cxn ang="0">
                  <a:pos x="T0" y="T1"/>
                </a:cxn>
                <a:cxn ang="0">
                  <a:pos x="T2" y="T3"/>
                </a:cxn>
                <a:cxn ang="0">
                  <a:pos x="T4" y="T5"/>
                </a:cxn>
                <a:cxn ang="0">
                  <a:pos x="T6" y="T7"/>
                </a:cxn>
                <a:cxn ang="0">
                  <a:pos x="T8" y="T9"/>
                </a:cxn>
                <a:cxn ang="0">
                  <a:pos x="T10" y="T11"/>
                </a:cxn>
              </a:cxnLst>
              <a:rect l="0" t="0" r="r" b="b"/>
              <a:pathLst>
                <a:path w="112" h="117">
                  <a:moveTo>
                    <a:pt x="0" y="0"/>
                  </a:moveTo>
                  <a:lnTo>
                    <a:pt x="81" y="95"/>
                  </a:lnTo>
                  <a:lnTo>
                    <a:pt x="100" y="117"/>
                  </a:lnTo>
                  <a:lnTo>
                    <a:pt x="112" y="75"/>
                  </a:lnTo>
                  <a:lnTo>
                    <a:pt x="83" y="55"/>
                  </a:lnTo>
                  <a:lnTo>
                    <a:pt x="0"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14" name="Freeform 109"/>
            <p:cNvSpPr>
              <a:spLocks/>
            </p:cNvSpPr>
            <p:nvPr userDrawn="1"/>
          </p:nvSpPr>
          <p:spPr bwMode="gray">
            <a:xfrm>
              <a:off x="4279900" y="2990850"/>
              <a:ext cx="177800" cy="185737"/>
            </a:xfrm>
            <a:custGeom>
              <a:avLst/>
              <a:gdLst>
                <a:gd name="T0" fmla="*/ 0 w 112"/>
                <a:gd name="T1" fmla="*/ 0 h 117"/>
                <a:gd name="T2" fmla="*/ 81 w 112"/>
                <a:gd name="T3" fmla="*/ 95 h 117"/>
                <a:gd name="T4" fmla="*/ 100 w 112"/>
                <a:gd name="T5" fmla="*/ 117 h 117"/>
                <a:gd name="T6" fmla="*/ 112 w 112"/>
                <a:gd name="T7" fmla="*/ 75 h 117"/>
                <a:gd name="T8" fmla="*/ 83 w 112"/>
                <a:gd name="T9" fmla="*/ 55 h 117"/>
                <a:gd name="T10" fmla="*/ 0 w 112"/>
                <a:gd name="T11" fmla="*/ 0 h 117"/>
              </a:gdLst>
              <a:ahLst/>
              <a:cxnLst>
                <a:cxn ang="0">
                  <a:pos x="T0" y="T1"/>
                </a:cxn>
                <a:cxn ang="0">
                  <a:pos x="T2" y="T3"/>
                </a:cxn>
                <a:cxn ang="0">
                  <a:pos x="T4" y="T5"/>
                </a:cxn>
                <a:cxn ang="0">
                  <a:pos x="T6" y="T7"/>
                </a:cxn>
                <a:cxn ang="0">
                  <a:pos x="T8" y="T9"/>
                </a:cxn>
                <a:cxn ang="0">
                  <a:pos x="T10" y="T11"/>
                </a:cxn>
              </a:cxnLst>
              <a:rect l="0" t="0" r="r" b="b"/>
              <a:pathLst>
                <a:path w="112" h="117">
                  <a:moveTo>
                    <a:pt x="0" y="0"/>
                  </a:moveTo>
                  <a:lnTo>
                    <a:pt x="81" y="95"/>
                  </a:lnTo>
                  <a:lnTo>
                    <a:pt x="100" y="117"/>
                  </a:lnTo>
                  <a:lnTo>
                    <a:pt x="112" y="75"/>
                  </a:lnTo>
                  <a:lnTo>
                    <a:pt x="83" y="5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15" name="Freeform 110"/>
            <p:cNvSpPr>
              <a:spLocks/>
            </p:cNvSpPr>
            <p:nvPr userDrawn="1"/>
          </p:nvSpPr>
          <p:spPr bwMode="gray">
            <a:xfrm>
              <a:off x="4457700" y="3321050"/>
              <a:ext cx="298450" cy="317500"/>
            </a:xfrm>
            <a:custGeom>
              <a:avLst/>
              <a:gdLst>
                <a:gd name="T0" fmla="*/ 188 w 188"/>
                <a:gd name="T1" fmla="*/ 0 h 200"/>
                <a:gd name="T2" fmla="*/ 17 w 188"/>
                <a:gd name="T3" fmla="*/ 133 h 200"/>
                <a:gd name="T4" fmla="*/ 0 w 188"/>
                <a:gd name="T5" fmla="*/ 145 h 200"/>
                <a:gd name="T6" fmla="*/ 0 w 188"/>
                <a:gd name="T7" fmla="*/ 200 h 200"/>
                <a:gd name="T8" fmla="*/ 19 w 188"/>
                <a:gd name="T9" fmla="*/ 179 h 200"/>
                <a:gd name="T10" fmla="*/ 188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188" y="0"/>
                  </a:moveTo>
                  <a:lnTo>
                    <a:pt x="17" y="133"/>
                  </a:lnTo>
                  <a:lnTo>
                    <a:pt x="0" y="145"/>
                  </a:lnTo>
                  <a:lnTo>
                    <a:pt x="0" y="200"/>
                  </a:lnTo>
                  <a:lnTo>
                    <a:pt x="19" y="179"/>
                  </a:lnTo>
                  <a:lnTo>
                    <a:pt x="188"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16" name="Freeform 111"/>
            <p:cNvSpPr>
              <a:spLocks/>
            </p:cNvSpPr>
            <p:nvPr userDrawn="1"/>
          </p:nvSpPr>
          <p:spPr bwMode="gray">
            <a:xfrm>
              <a:off x="4457700" y="3321050"/>
              <a:ext cx="298450" cy="317500"/>
            </a:xfrm>
            <a:custGeom>
              <a:avLst/>
              <a:gdLst>
                <a:gd name="T0" fmla="*/ 188 w 188"/>
                <a:gd name="T1" fmla="*/ 0 h 200"/>
                <a:gd name="T2" fmla="*/ 17 w 188"/>
                <a:gd name="T3" fmla="*/ 133 h 200"/>
                <a:gd name="T4" fmla="*/ 0 w 188"/>
                <a:gd name="T5" fmla="*/ 145 h 200"/>
                <a:gd name="T6" fmla="*/ 0 w 188"/>
                <a:gd name="T7" fmla="*/ 200 h 200"/>
                <a:gd name="T8" fmla="*/ 19 w 188"/>
                <a:gd name="T9" fmla="*/ 179 h 200"/>
                <a:gd name="T10" fmla="*/ 188 w 188"/>
                <a:gd name="T11" fmla="*/ 0 h 200"/>
              </a:gdLst>
              <a:ahLst/>
              <a:cxnLst>
                <a:cxn ang="0">
                  <a:pos x="T0" y="T1"/>
                </a:cxn>
                <a:cxn ang="0">
                  <a:pos x="T2" y="T3"/>
                </a:cxn>
                <a:cxn ang="0">
                  <a:pos x="T4" y="T5"/>
                </a:cxn>
                <a:cxn ang="0">
                  <a:pos x="T6" y="T7"/>
                </a:cxn>
                <a:cxn ang="0">
                  <a:pos x="T8" y="T9"/>
                </a:cxn>
                <a:cxn ang="0">
                  <a:pos x="T10" y="T11"/>
                </a:cxn>
              </a:cxnLst>
              <a:rect l="0" t="0" r="r" b="b"/>
              <a:pathLst>
                <a:path w="188" h="200">
                  <a:moveTo>
                    <a:pt x="188" y="0"/>
                  </a:moveTo>
                  <a:lnTo>
                    <a:pt x="17" y="133"/>
                  </a:lnTo>
                  <a:lnTo>
                    <a:pt x="0" y="145"/>
                  </a:lnTo>
                  <a:lnTo>
                    <a:pt x="0" y="200"/>
                  </a:lnTo>
                  <a:lnTo>
                    <a:pt x="19" y="179"/>
                  </a:lnTo>
                  <a:lnTo>
                    <a:pt x="1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17" name="Freeform 112"/>
            <p:cNvSpPr>
              <a:spLocks/>
            </p:cNvSpPr>
            <p:nvPr userDrawn="1"/>
          </p:nvSpPr>
          <p:spPr bwMode="gray">
            <a:xfrm>
              <a:off x="4448175" y="3071813"/>
              <a:ext cx="244475" cy="258762"/>
            </a:xfrm>
            <a:custGeom>
              <a:avLst/>
              <a:gdLst>
                <a:gd name="T0" fmla="*/ 154 w 154"/>
                <a:gd name="T1" fmla="*/ 0 h 163"/>
                <a:gd name="T2" fmla="*/ 15 w 154"/>
                <a:gd name="T3" fmla="*/ 104 h 163"/>
                <a:gd name="T4" fmla="*/ 0 w 154"/>
                <a:gd name="T5" fmla="*/ 116 h 163"/>
                <a:gd name="T6" fmla="*/ 6 w 154"/>
                <a:gd name="T7" fmla="*/ 163 h 163"/>
                <a:gd name="T8" fmla="*/ 17 w 154"/>
                <a:gd name="T9" fmla="*/ 151 h 163"/>
                <a:gd name="T10" fmla="*/ 154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54" y="0"/>
                  </a:moveTo>
                  <a:lnTo>
                    <a:pt x="15" y="104"/>
                  </a:lnTo>
                  <a:lnTo>
                    <a:pt x="0" y="116"/>
                  </a:lnTo>
                  <a:lnTo>
                    <a:pt x="6" y="163"/>
                  </a:lnTo>
                  <a:lnTo>
                    <a:pt x="17" y="151"/>
                  </a:lnTo>
                  <a:lnTo>
                    <a:pt x="154"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18" name="Freeform 113"/>
            <p:cNvSpPr>
              <a:spLocks/>
            </p:cNvSpPr>
            <p:nvPr userDrawn="1"/>
          </p:nvSpPr>
          <p:spPr bwMode="gray">
            <a:xfrm>
              <a:off x="4448175" y="3071813"/>
              <a:ext cx="244475" cy="258762"/>
            </a:xfrm>
            <a:custGeom>
              <a:avLst/>
              <a:gdLst>
                <a:gd name="T0" fmla="*/ 154 w 154"/>
                <a:gd name="T1" fmla="*/ 0 h 163"/>
                <a:gd name="T2" fmla="*/ 15 w 154"/>
                <a:gd name="T3" fmla="*/ 104 h 163"/>
                <a:gd name="T4" fmla="*/ 0 w 154"/>
                <a:gd name="T5" fmla="*/ 116 h 163"/>
                <a:gd name="T6" fmla="*/ 6 w 154"/>
                <a:gd name="T7" fmla="*/ 163 h 163"/>
                <a:gd name="T8" fmla="*/ 17 w 154"/>
                <a:gd name="T9" fmla="*/ 151 h 163"/>
                <a:gd name="T10" fmla="*/ 154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54" y="0"/>
                  </a:moveTo>
                  <a:lnTo>
                    <a:pt x="15" y="104"/>
                  </a:lnTo>
                  <a:lnTo>
                    <a:pt x="0" y="116"/>
                  </a:lnTo>
                  <a:lnTo>
                    <a:pt x="6" y="163"/>
                  </a:lnTo>
                  <a:lnTo>
                    <a:pt x="17" y="151"/>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19" name="Freeform 114"/>
            <p:cNvSpPr>
              <a:spLocks/>
            </p:cNvSpPr>
            <p:nvPr userDrawn="1"/>
          </p:nvSpPr>
          <p:spPr bwMode="gray">
            <a:xfrm>
              <a:off x="4427538" y="2895600"/>
              <a:ext cx="128587" cy="130175"/>
            </a:xfrm>
            <a:custGeom>
              <a:avLst/>
              <a:gdLst>
                <a:gd name="T0" fmla="*/ 81 w 81"/>
                <a:gd name="T1" fmla="*/ 0 h 82"/>
                <a:gd name="T2" fmla="*/ 19 w 81"/>
                <a:gd name="T3" fmla="*/ 34 h 82"/>
                <a:gd name="T4" fmla="*/ 0 w 81"/>
                <a:gd name="T5" fmla="*/ 44 h 82"/>
                <a:gd name="T6" fmla="*/ 19 w 81"/>
                <a:gd name="T7" fmla="*/ 82 h 82"/>
                <a:gd name="T8" fmla="*/ 21 w 81"/>
                <a:gd name="T9" fmla="*/ 80 h 82"/>
                <a:gd name="T10" fmla="*/ 81 w 81"/>
                <a:gd name="T11" fmla="*/ 0 h 82"/>
              </a:gdLst>
              <a:ahLst/>
              <a:cxnLst>
                <a:cxn ang="0">
                  <a:pos x="T0" y="T1"/>
                </a:cxn>
                <a:cxn ang="0">
                  <a:pos x="T2" y="T3"/>
                </a:cxn>
                <a:cxn ang="0">
                  <a:pos x="T4" y="T5"/>
                </a:cxn>
                <a:cxn ang="0">
                  <a:pos x="T6" y="T7"/>
                </a:cxn>
                <a:cxn ang="0">
                  <a:pos x="T8" y="T9"/>
                </a:cxn>
                <a:cxn ang="0">
                  <a:pos x="T10" y="T11"/>
                </a:cxn>
              </a:cxnLst>
              <a:rect l="0" t="0" r="r" b="b"/>
              <a:pathLst>
                <a:path w="81" h="82">
                  <a:moveTo>
                    <a:pt x="81" y="0"/>
                  </a:moveTo>
                  <a:lnTo>
                    <a:pt x="19" y="34"/>
                  </a:lnTo>
                  <a:lnTo>
                    <a:pt x="0" y="44"/>
                  </a:lnTo>
                  <a:lnTo>
                    <a:pt x="19" y="82"/>
                  </a:lnTo>
                  <a:lnTo>
                    <a:pt x="21" y="80"/>
                  </a:lnTo>
                  <a:lnTo>
                    <a:pt x="81" y="0"/>
                  </a:lnTo>
                  <a:close/>
                </a:path>
              </a:pathLst>
            </a:custGeom>
            <a:solidFill>
              <a:srgbClr val="0F8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20" name="Freeform 115"/>
            <p:cNvSpPr>
              <a:spLocks/>
            </p:cNvSpPr>
            <p:nvPr userDrawn="1"/>
          </p:nvSpPr>
          <p:spPr bwMode="gray">
            <a:xfrm>
              <a:off x="4427538" y="2895600"/>
              <a:ext cx="128587" cy="130175"/>
            </a:xfrm>
            <a:custGeom>
              <a:avLst/>
              <a:gdLst>
                <a:gd name="T0" fmla="*/ 81 w 81"/>
                <a:gd name="T1" fmla="*/ 0 h 82"/>
                <a:gd name="T2" fmla="*/ 19 w 81"/>
                <a:gd name="T3" fmla="*/ 34 h 82"/>
                <a:gd name="T4" fmla="*/ 0 w 81"/>
                <a:gd name="T5" fmla="*/ 44 h 82"/>
                <a:gd name="T6" fmla="*/ 19 w 81"/>
                <a:gd name="T7" fmla="*/ 82 h 82"/>
                <a:gd name="T8" fmla="*/ 21 w 81"/>
                <a:gd name="T9" fmla="*/ 80 h 82"/>
                <a:gd name="T10" fmla="*/ 81 w 81"/>
                <a:gd name="T11" fmla="*/ 0 h 82"/>
              </a:gdLst>
              <a:ahLst/>
              <a:cxnLst>
                <a:cxn ang="0">
                  <a:pos x="T0" y="T1"/>
                </a:cxn>
                <a:cxn ang="0">
                  <a:pos x="T2" y="T3"/>
                </a:cxn>
                <a:cxn ang="0">
                  <a:pos x="T4" y="T5"/>
                </a:cxn>
                <a:cxn ang="0">
                  <a:pos x="T6" y="T7"/>
                </a:cxn>
                <a:cxn ang="0">
                  <a:pos x="T8" y="T9"/>
                </a:cxn>
                <a:cxn ang="0">
                  <a:pos x="T10" y="T11"/>
                </a:cxn>
              </a:cxnLst>
              <a:rect l="0" t="0" r="r" b="b"/>
              <a:pathLst>
                <a:path w="81" h="82">
                  <a:moveTo>
                    <a:pt x="81" y="0"/>
                  </a:moveTo>
                  <a:lnTo>
                    <a:pt x="19" y="34"/>
                  </a:lnTo>
                  <a:lnTo>
                    <a:pt x="0" y="44"/>
                  </a:lnTo>
                  <a:lnTo>
                    <a:pt x="19" y="82"/>
                  </a:lnTo>
                  <a:lnTo>
                    <a:pt x="21" y="80"/>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21" name="Oval 116"/>
            <p:cNvSpPr>
              <a:spLocks noChangeArrowheads="1"/>
            </p:cNvSpPr>
            <p:nvPr userDrawn="1"/>
          </p:nvSpPr>
          <p:spPr bwMode="gray">
            <a:xfrm>
              <a:off x="5084763" y="2427288"/>
              <a:ext cx="1593850" cy="1495425"/>
            </a:xfrm>
            <a:prstGeom prst="ellipse">
              <a:avLst/>
            </a:prstGeom>
            <a:solidFill>
              <a:srgbClr val="5A8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22" name="Freeform 117"/>
            <p:cNvSpPr>
              <a:spLocks/>
            </p:cNvSpPr>
            <p:nvPr userDrawn="1"/>
          </p:nvSpPr>
          <p:spPr bwMode="gray">
            <a:xfrm>
              <a:off x="5789613" y="2606675"/>
              <a:ext cx="187325" cy="1784350"/>
            </a:xfrm>
            <a:custGeom>
              <a:avLst/>
              <a:gdLst>
                <a:gd name="T0" fmla="*/ 59 w 118"/>
                <a:gd name="T1" fmla="*/ 0 h 1124"/>
                <a:gd name="T2" fmla="*/ 0 w 118"/>
                <a:gd name="T3" fmla="*/ 1124 h 1124"/>
                <a:gd name="T4" fmla="*/ 118 w 118"/>
                <a:gd name="T5" fmla="*/ 1124 h 1124"/>
                <a:gd name="T6" fmla="*/ 59 w 118"/>
                <a:gd name="T7" fmla="*/ 0 h 1124"/>
              </a:gdLst>
              <a:ahLst/>
              <a:cxnLst>
                <a:cxn ang="0">
                  <a:pos x="T0" y="T1"/>
                </a:cxn>
                <a:cxn ang="0">
                  <a:pos x="T2" y="T3"/>
                </a:cxn>
                <a:cxn ang="0">
                  <a:pos x="T4" y="T5"/>
                </a:cxn>
                <a:cxn ang="0">
                  <a:pos x="T6" y="T7"/>
                </a:cxn>
              </a:cxnLst>
              <a:rect l="0" t="0" r="r" b="b"/>
              <a:pathLst>
                <a:path w="118" h="1124">
                  <a:moveTo>
                    <a:pt x="59" y="0"/>
                  </a:moveTo>
                  <a:lnTo>
                    <a:pt x="0" y="1124"/>
                  </a:lnTo>
                  <a:lnTo>
                    <a:pt x="118" y="1124"/>
                  </a:lnTo>
                  <a:lnTo>
                    <a:pt x="59"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23" name="Freeform 118"/>
            <p:cNvSpPr>
              <a:spLocks/>
            </p:cNvSpPr>
            <p:nvPr userDrawn="1"/>
          </p:nvSpPr>
          <p:spPr bwMode="gray">
            <a:xfrm>
              <a:off x="5813425" y="2698750"/>
              <a:ext cx="139700" cy="1265237"/>
            </a:xfrm>
            <a:custGeom>
              <a:avLst/>
              <a:gdLst>
                <a:gd name="T0" fmla="*/ 44 w 88"/>
                <a:gd name="T1" fmla="*/ 0 h 797"/>
                <a:gd name="T2" fmla="*/ 0 w 88"/>
                <a:gd name="T3" fmla="*/ 797 h 797"/>
                <a:gd name="T4" fmla="*/ 88 w 88"/>
                <a:gd name="T5" fmla="*/ 797 h 797"/>
                <a:gd name="T6" fmla="*/ 44 w 88"/>
                <a:gd name="T7" fmla="*/ 0 h 797"/>
              </a:gdLst>
              <a:ahLst/>
              <a:cxnLst>
                <a:cxn ang="0">
                  <a:pos x="T0" y="T1"/>
                </a:cxn>
                <a:cxn ang="0">
                  <a:pos x="T2" y="T3"/>
                </a:cxn>
                <a:cxn ang="0">
                  <a:pos x="T4" y="T5"/>
                </a:cxn>
                <a:cxn ang="0">
                  <a:pos x="T6" y="T7"/>
                </a:cxn>
              </a:cxnLst>
              <a:rect l="0" t="0" r="r" b="b"/>
              <a:pathLst>
                <a:path w="88" h="797">
                  <a:moveTo>
                    <a:pt x="44" y="0"/>
                  </a:moveTo>
                  <a:lnTo>
                    <a:pt x="0" y="797"/>
                  </a:lnTo>
                  <a:lnTo>
                    <a:pt x="88" y="797"/>
                  </a:lnTo>
                  <a:lnTo>
                    <a:pt x="44"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24" name="Freeform 119"/>
            <p:cNvSpPr>
              <a:spLocks/>
            </p:cNvSpPr>
            <p:nvPr userDrawn="1"/>
          </p:nvSpPr>
          <p:spPr bwMode="gray">
            <a:xfrm>
              <a:off x="5545138" y="3541713"/>
              <a:ext cx="338137" cy="317500"/>
            </a:xfrm>
            <a:custGeom>
              <a:avLst/>
              <a:gdLst>
                <a:gd name="T0" fmla="*/ 0 w 213"/>
                <a:gd name="T1" fmla="*/ 0 h 200"/>
                <a:gd name="T2" fmla="*/ 177 w 213"/>
                <a:gd name="T3" fmla="*/ 200 h 200"/>
                <a:gd name="T4" fmla="*/ 213 w 213"/>
                <a:gd name="T5" fmla="*/ 167 h 200"/>
                <a:gd name="T6" fmla="*/ 0 w 213"/>
                <a:gd name="T7" fmla="*/ 0 h 200"/>
              </a:gdLst>
              <a:ahLst/>
              <a:cxnLst>
                <a:cxn ang="0">
                  <a:pos x="T0" y="T1"/>
                </a:cxn>
                <a:cxn ang="0">
                  <a:pos x="T2" y="T3"/>
                </a:cxn>
                <a:cxn ang="0">
                  <a:pos x="T4" y="T5"/>
                </a:cxn>
                <a:cxn ang="0">
                  <a:pos x="T6" y="T7"/>
                </a:cxn>
              </a:cxnLst>
              <a:rect l="0" t="0" r="r" b="b"/>
              <a:pathLst>
                <a:path w="213" h="200">
                  <a:moveTo>
                    <a:pt x="0" y="0"/>
                  </a:moveTo>
                  <a:lnTo>
                    <a:pt x="177" y="200"/>
                  </a:lnTo>
                  <a:lnTo>
                    <a:pt x="213" y="167"/>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25" name="Freeform 120"/>
            <p:cNvSpPr>
              <a:spLocks/>
            </p:cNvSpPr>
            <p:nvPr userDrawn="1"/>
          </p:nvSpPr>
          <p:spPr bwMode="gray">
            <a:xfrm>
              <a:off x="5605463" y="3163888"/>
              <a:ext cx="298450" cy="279400"/>
            </a:xfrm>
            <a:custGeom>
              <a:avLst/>
              <a:gdLst>
                <a:gd name="T0" fmla="*/ 0 w 188"/>
                <a:gd name="T1" fmla="*/ 0 h 176"/>
                <a:gd name="T2" fmla="*/ 152 w 188"/>
                <a:gd name="T3" fmla="*/ 176 h 176"/>
                <a:gd name="T4" fmla="*/ 188 w 188"/>
                <a:gd name="T5" fmla="*/ 143 h 176"/>
                <a:gd name="T6" fmla="*/ 0 w 188"/>
                <a:gd name="T7" fmla="*/ 0 h 176"/>
              </a:gdLst>
              <a:ahLst/>
              <a:cxnLst>
                <a:cxn ang="0">
                  <a:pos x="T0" y="T1"/>
                </a:cxn>
                <a:cxn ang="0">
                  <a:pos x="T2" y="T3"/>
                </a:cxn>
                <a:cxn ang="0">
                  <a:pos x="T4" y="T5"/>
                </a:cxn>
                <a:cxn ang="0">
                  <a:pos x="T6" y="T7"/>
                </a:cxn>
              </a:cxnLst>
              <a:rect l="0" t="0" r="r" b="b"/>
              <a:pathLst>
                <a:path w="188" h="176">
                  <a:moveTo>
                    <a:pt x="0" y="0"/>
                  </a:moveTo>
                  <a:lnTo>
                    <a:pt x="152" y="176"/>
                  </a:lnTo>
                  <a:lnTo>
                    <a:pt x="188" y="143"/>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26" name="Freeform 121"/>
            <p:cNvSpPr>
              <a:spLocks/>
            </p:cNvSpPr>
            <p:nvPr userDrawn="1"/>
          </p:nvSpPr>
          <p:spPr bwMode="gray">
            <a:xfrm>
              <a:off x="5672138" y="2927350"/>
              <a:ext cx="231775" cy="233362"/>
            </a:xfrm>
            <a:custGeom>
              <a:avLst/>
              <a:gdLst>
                <a:gd name="T0" fmla="*/ 0 w 146"/>
                <a:gd name="T1" fmla="*/ 0 h 147"/>
                <a:gd name="T2" fmla="*/ 120 w 146"/>
                <a:gd name="T3" fmla="*/ 147 h 147"/>
                <a:gd name="T4" fmla="*/ 146 w 146"/>
                <a:gd name="T5" fmla="*/ 105 h 147"/>
                <a:gd name="T6" fmla="*/ 0 w 146"/>
                <a:gd name="T7" fmla="*/ 0 h 147"/>
              </a:gdLst>
              <a:ahLst/>
              <a:cxnLst>
                <a:cxn ang="0">
                  <a:pos x="T0" y="T1"/>
                </a:cxn>
                <a:cxn ang="0">
                  <a:pos x="T2" y="T3"/>
                </a:cxn>
                <a:cxn ang="0">
                  <a:pos x="T4" y="T5"/>
                </a:cxn>
                <a:cxn ang="0">
                  <a:pos x="T6" y="T7"/>
                </a:cxn>
              </a:cxnLst>
              <a:rect l="0" t="0" r="r" b="b"/>
              <a:pathLst>
                <a:path w="146" h="147">
                  <a:moveTo>
                    <a:pt x="0" y="0"/>
                  </a:moveTo>
                  <a:lnTo>
                    <a:pt x="120" y="147"/>
                  </a:lnTo>
                  <a:lnTo>
                    <a:pt x="146" y="105"/>
                  </a:lnTo>
                  <a:lnTo>
                    <a:pt x="0"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27" name="Freeform 122"/>
            <p:cNvSpPr>
              <a:spLocks/>
            </p:cNvSpPr>
            <p:nvPr userDrawn="1"/>
          </p:nvSpPr>
          <p:spPr bwMode="gray">
            <a:xfrm>
              <a:off x="5880100" y="3422650"/>
              <a:ext cx="338137" cy="320675"/>
            </a:xfrm>
            <a:custGeom>
              <a:avLst/>
              <a:gdLst>
                <a:gd name="T0" fmla="*/ 213 w 213"/>
                <a:gd name="T1" fmla="*/ 0 h 202"/>
                <a:gd name="T2" fmla="*/ 36 w 213"/>
                <a:gd name="T3" fmla="*/ 202 h 202"/>
                <a:gd name="T4" fmla="*/ 0 w 213"/>
                <a:gd name="T5" fmla="*/ 168 h 202"/>
                <a:gd name="T6" fmla="*/ 213 w 213"/>
                <a:gd name="T7" fmla="*/ 0 h 202"/>
              </a:gdLst>
              <a:ahLst/>
              <a:cxnLst>
                <a:cxn ang="0">
                  <a:pos x="T0" y="T1"/>
                </a:cxn>
                <a:cxn ang="0">
                  <a:pos x="T2" y="T3"/>
                </a:cxn>
                <a:cxn ang="0">
                  <a:pos x="T4" y="T5"/>
                </a:cxn>
                <a:cxn ang="0">
                  <a:pos x="T6" y="T7"/>
                </a:cxn>
              </a:cxnLst>
              <a:rect l="0" t="0" r="r" b="b"/>
              <a:pathLst>
                <a:path w="213" h="202">
                  <a:moveTo>
                    <a:pt x="213" y="0"/>
                  </a:moveTo>
                  <a:lnTo>
                    <a:pt x="36" y="202"/>
                  </a:lnTo>
                  <a:lnTo>
                    <a:pt x="0" y="168"/>
                  </a:lnTo>
                  <a:lnTo>
                    <a:pt x="213"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28" name="Freeform 123"/>
            <p:cNvSpPr>
              <a:spLocks/>
            </p:cNvSpPr>
            <p:nvPr userDrawn="1"/>
          </p:nvSpPr>
          <p:spPr bwMode="gray">
            <a:xfrm>
              <a:off x="5859463" y="3233738"/>
              <a:ext cx="298450" cy="276225"/>
            </a:xfrm>
            <a:custGeom>
              <a:avLst/>
              <a:gdLst>
                <a:gd name="T0" fmla="*/ 188 w 188"/>
                <a:gd name="T1" fmla="*/ 0 h 174"/>
                <a:gd name="T2" fmla="*/ 36 w 188"/>
                <a:gd name="T3" fmla="*/ 174 h 174"/>
                <a:gd name="T4" fmla="*/ 0 w 188"/>
                <a:gd name="T5" fmla="*/ 140 h 174"/>
                <a:gd name="T6" fmla="*/ 188 w 188"/>
                <a:gd name="T7" fmla="*/ 0 h 174"/>
              </a:gdLst>
              <a:ahLst/>
              <a:cxnLst>
                <a:cxn ang="0">
                  <a:pos x="T0" y="T1"/>
                </a:cxn>
                <a:cxn ang="0">
                  <a:pos x="T2" y="T3"/>
                </a:cxn>
                <a:cxn ang="0">
                  <a:pos x="T4" y="T5"/>
                </a:cxn>
                <a:cxn ang="0">
                  <a:pos x="T6" y="T7"/>
                </a:cxn>
              </a:cxnLst>
              <a:rect l="0" t="0" r="r" b="b"/>
              <a:pathLst>
                <a:path w="188" h="174">
                  <a:moveTo>
                    <a:pt x="188" y="0"/>
                  </a:moveTo>
                  <a:lnTo>
                    <a:pt x="36" y="174"/>
                  </a:lnTo>
                  <a:lnTo>
                    <a:pt x="0" y="140"/>
                  </a:lnTo>
                  <a:lnTo>
                    <a:pt x="188"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29" name="Freeform 124"/>
            <p:cNvSpPr>
              <a:spLocks/>
            </p:cNvSpPr>
            <p:nvPr userDrawn="1"/>
          </p:nvSpPr>
          <p:spPr bwMode="gray">
            <a:xfrm>
              <a:off x="5883275" y="2830513"/>
              <a:ext cx="130175" cy="160337"/>
            </a:xfrm>
            <a:custGeom>
              <a:avLst/>
              <a:gdLst>
                <a:gd name="T0" fmla="*/ 82 w 82"/>
                <a:gd name="T1" fmla="*/ 0 h 101"/>
                <a:gd name="T2" fmla="*/ 8 w 82"/>
                <a:gd name="T3" fmla="*/ 101 h 101"/>
                <a:gd name="T4" fmla="*/ 0 w 82"/>
                <a:gd name="T5" fmla="*/ 61 h 101"/>
                <a:gd name="T6" fmla="*/ 82 w 82"/>
                <a:gd name="T7" fmla="*/ 0 h 101"/>
              </a:gdLst>
              <a:ahLst/>
              <a:cxnLst>
                <a:cxn ang="0">
                  <a:pos x="T0" y="T1"/>
                </a:cxn>
                <a:cxn ang="0">
                  <a:pos x="T2" y="T3"/>
                </a:cxn>
                <a:cxn ang="0">
                  <a:pos x="T4" y="T5"/>
                </a:cxn>
                <a:cxn ang="0">
                  <a:pos x="T6" y="T7"/>
                </a:cxn>
              </a:cxnLst>
              <a:rect l="0" t="0" r="r" b="b"/>
              <a:pathLst>
                <a:path w="82" h="101">
                  <a:moveTo>
                    <a:pt x="82" y="0"/>
                  </a:moveTo>
                  <a:lnTo>
                    <a:pt x="8" y="101"/>
                  </a:lnTo>
                  <a:lnTo>
                    <a:pt x="0" y="61"/>
                  </a:lnTo>
                  <a:lnTo>
                    <a:pt x="82" y="0"/>
                  </a:lnTo>
                  <a:close/>
                </a:path>
              </a:pathLst>
            </a:custGeom>
            <a:solidFill>
              <a:srgbClr val="6A50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30" name="Freeform 125"/>
            <p:cNvSpPr>
              <a:spLocks/>
            </p:cNvSpPr>
            <p:nvPr userDrawn="1"/>
          </p:nvSpPr>
          <p:spPr bwMode="gray">
            <a:xfrm>
              <a:off x="3894138" y="3362325"/>
              <a:ext cx="98425" cy="966787"/>
            </a:xfrm>
            <a:custGeom>
              <a:avLst/>
              <a:gdLst>
                <a:gd name="T0" fmla="*/ 62 w 62"/>
                <a:gd name="T1" fmla="*/ 609 h 609"/>
                <a:gd name="T2" fmla="*/ 30 w 62"/>
                <a:gd name="T3" fmla="*/ 0 h 609"/>
                <a:gd name="T4" fmla="*/ 0 w 62"/>
                <a:gd name="T5" fmla="*/ 609 h 609"/>
                <a:gd name="T6" fmla="*/ 62 w 62"/>
                <a:gd name="T7" fmla="*/ 609 h 609"/>
              </a:gdLst>
              <a:ahLst/>
              <a:cxnLst>
                <a:cxn ang="0">
                  <a:pos x="T0" y="T1"/>
                </a:cxn>
                <a:cxn ang="0">
                  <a:pos x="T2" y="T3"/>
                </a:cxn>
                <a:cxn ang="0">
                  <a:pos x="T4" y="T5"/>
                </a:cxn>
                <a:cxn ang="0">
                  <a:pos x="T6" y="T7"/>
                </a:cxn>
              </a:cxnLst>
              <a:rect l="0" t="0" r="r" b="b"/>
              <a:pathLst>
                <a:path w="62" h="609">
                  <a:moveTo>
                    <a:pt x="62" y="609"/>
                  </a:moveTo>
                  <a:lnTo>
                    <a:pt x="30" y="0"/>
                  </a:lnTo>
                  <a:lnTo>
                    <a:pt x="0" y="609"/>
                  </a:lnTo>
                  <a:lnTo>
                    <a:pt x="62" y="609"/>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31" name="Freeform 126"/>
            <p:cNvSpPr>
              <a:spLocks/>
            </p:cNvSpPr>
            <p:nvPr userDrawn="1"/>
          </p:nvSpPr>
          <p:spPr bwMode="gray">
            <a:xfrm>
              <a:off x="3894138" y="3362325"/>
              <a:ext cx="98425" cy="966787"/>
            </a:xfrm>
            <a:custGeom>
              <a:avLst/>
              <a:gdLst>
                <a:gd name="T0" fmla="*/ 62 w 62"/>
                <a:gd name="T1" fmla="*/ 609 h 609"/>
                <a:gd name="T2" fmla="*/ 30 w 62"/>
                <a:gd name="T3" fmla="*/ 0 h 609"/>
                <a:gd name="T4" fmla="*/ 0 w 62"/>
                <a:gd name="T5" fmla="*/ 609 h 609"/>
                <a:gd name="T6" fmla="*/ 62 w 62"/>
                <a:gd name="T7" fmla="*/ 609 h 609"/>
              </a:gdLst>
              <a:ahLst/>
              <a:cxnLst>
                <a:cxn ang="0">
                  <a:pos x="T0" y="T1"/>
                </a:cxn>
                <a:cxn ang="0">
                  <a:pos x="T2" y="T3"/>
                </a:cxn>
                <a:cxn ang="0">
                  <a:pos x="T4" y="T5"/>
                </a:cxn>
                <a:cxn ang="0">
                  <a:pos x="T6" y="T7"/>
                </a:cxn>
              </a:cxnLst>
              <a:rect l="0" t="0" r="r" b="b"/>
              <a:pathLst>
                <a:path w="62" h="609">
                  <a:moveTo>
                    <a:pt x="62" y="609"/>
                  </a:moveTo>
                  <a:lnTo>
                    <a:pt x="30" y="0"/>
                  </a:lnTo>
                  <a:lnTo>
                    <a:pt x="0" y="609"/>
                  </a:lnTo>
                  <a:lnTo>
                    <a:pt x="62" y="6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32" name="Freeform 127"/>
            <p:cNvSpPr>
              <a:spLocks/>
            </p:cNvSpPr>
            <p:nvPr userDrawn="1"/>
          </p:nvSpPr>
          <p:spPr bwMode="gray">
            <a:xfrm>
              <a:off x="3941763" y="3900488"/>
              <a:ext cx="187325" cy="198437"/>
            </a:xfrm>
            <a:custGeom>
              <a:avLst/>
              <a:gdLst>
                <a:gd name="T0" fmla="*/ 0 w 118"/>
                <a:gd name="T1" fmla="*/ 125 h 125"/>
                <a:gd name="T2" fmla="*/ 118 w 118"/>
                <a:gd name="T3" fmla="*/ 0 h 125"/>
                <a:gd name="T4" fmla="*/ 0 w 118"/>
                <a:gd name="T5" fmla="*/ 91 h 125"/>
                <a:gd name="T6" fmla="*/ 0 w 118"/>
                <a:gd name="T7" fmla="*/ 125 h 125"/>
              </a:gdLst>
              <a:ahLst/>
              <a:cxnLst>
                <a:cxn ang="0">
                  <a:pos x="T0" y="T1"/>
                </a:cxn>
                <a:cxn ang="0">
                  <a:pos x="T2" y="T3"/>
                </a:cxn>
                <a:cxn ang="0">
                  <a:pos x="T4" y="T5"/>
                </a:cxn>
                <a:cxn ang="0">
                  <a:pos x="T6" y="T7"/>
                </a:cxn>
              </a:cxnLst>
              <a:rect l="0" t="0" r="r" b="b"/>
              <a:pathLst>
                <a:path w="118" h="125">
                  <a:moveTo>
                    <a:pt x="0" y="125"/>
                  </a:moveTo>
                  <a:lnTo>
                    <a:pt x="118" y="0"/>
                  </a:lnTo>
                  <a:lnTo>
                    <a:pt x="0" y="91"/>
                  </a:lnTo>
                  <a:lnTo>
                    <a:pt x="0" y="125"/>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33" name="Freeform 128"/>
            <p:cNvSpPr>
              <a:spLocks/>
            </p:cNvSpPr>
            <p:nvPr userDrawn="1"/>
          </p:nvSpPr>
          <p:spPr bwMode="gray">
            <a:xfrm>
              <a:off x="3941763" y="3900488"/>
              <a:ext cx="187325" cy="198437"/>
            </a:xfrm>
            <a:custGeom>
              <a:avLst/>
              <a:gdLst>
                <a:gd name="T0" fmla="*/ 0 w 118"/>
                <a:gd name="T1" fmla="*/ 125 h 125"/>
                <a:gd name="T2" fmla="*/ 118 w 118"/>
                <a:gd name="T3" fmla="*/ 0 h 125"/>
                <a:gd name="T4" fmla="*/ 0 w 118"/>
                <a:gd name="T5" fmla="*/ 91 h 125"/>
                <a:gd name="T6" fmla="*/ 0 w 118"/>
                <a:gd name="T7" fmla="*/ 125 h 125"/>
              </a:gdLst>
              <a:ahLst/>
              <a:cxnLst>
                <a:cxn ang="0">
                  <a:pos x="T0" y="T1"/>
                </a:cxn>
                <a:cxn ang="0">
                  <a:pos x="T2" y="T3"/>
                </a:cxn>
                <a:cxn ang="0">
                  <a:pos x="T4" y="T5"/>
                </a:cxn>
                <a:cxn ang="0">
                  <a:pos x="T6" y="T7"/>
                </a:cxn>
              </a:cxnLst>
              <a:rect l="0" t="0" r="r" b="b"/>
              <a:pathLst>
                <a:path w="118" h="125">
                  <a:moveTo>
                    <a:pt x="0" y="125"/>
                  </a:moveTo>
                  <a:lnTo>
                    <a:pt x="118" y="0"/>
                  </a:lnTo>
                  <a:lnTo>
                    <a:pt x="0" y="91"/>
                  </a:lnTo>
                  <a:lnTo>
                    <a:pt x="0" y="1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34" name="Freeform 129"/>
            <p:cNvSpPr>
              <a:spLocks/>
            </p:cNvSpPr>
            <p:nvPr userDrawn="1"/>
          </p:nvSpPr>
          <p:spPr bwMode="gray">
            <a:xfrm>
              <a:off x="3935413" y="3730625"/>
              <a:ext cx="153987" cy="163512"/>
            </a:xfrm>
            <a:custGeom>
              <a:avLst/>
              <a:gdLst>
                <a:gd name="T0" fmla="*/ 4 w 97"/>
                <a:gd name="T1" fmla="*/ 103 h 103"/>
                <a:gd name="T2" fmla="*/ 97 w 97"/>
                <a:gd name="T3" fmla="*/ 0 h 103"/>
                <a:gd name="T4" fmla="*/ 0 w 97"/>
                <a:gd name="T5" fmla="*/ 73 h 103"/>
                <a:gd name="T6" fmla="*/ 4 w 97"/>
                <a:gd name="T7" fmla="*/ 103 h 103"/>
              </a:gdLst>
              <a:ahLst/>
              <a:cxnLst>
                <a:cxn ang="0">
                  <a:pos x="T0" y="T1"/>
                </a:cxn>
                <a:cxn ang="0">
                  <a:pos x="T2" y="T3"/>
                </a:cxn>
                <a:cxn ang="0">
                  <a:pos x="T4" y="T5"/>
                </a:cxn>
                <a:cxn ang="0">
                  <a:pos x="T6" y="T7"/>
                </a:cxn>
              </a:cxnLst>
              <a:rect l="0" t="0" r="r" b="b"/>
              <a:pathLst>
                <a:path w="97" h="103">
                  <a:moveTo>
                    <a:pt x="4" y="103"/>
                  </a:moveTo>
                  <a:lnTo>
                    <a:pt x="97" y="0"/>
                  </a:lnTo>
                  <a:lnTo>
                    <a:pt x="0" y="73"/>
                  </a:lnTo>
                  <a:lnTo>
                    <a:pt x="4"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35" name="Freeform 130"/>
            <p:cNvSpPr>
              <a:spLocks/>
            </p:cNvSpPr>
            <p:nvPr userDrawn="1"/>
          </p:nvSpPr>
          <p:spPr bwMode="gray">
            <a:xfrm>
              <a:off x="3935413" y="3730625"/>
              <a:ext cx="153987" cy="163512"/>
            </a:xfrm>
            <a:custGeom>
              <a:avLst/>
              <a:gdLst>
                <a:gd name="T0" fmla="*/ 4 w 97"/>
                <a:gd name="T1" fmla="*/ 103 h 103"/>
                <a:gd name="T2" fmla="*/ 97 w 97"/>
                <a:gd name="T3" fmla="*/ 0 h 103"/>
                <a:gd name="T4" fmla="*/ 0 w 97"/>
                <a:gd name="T5" fmla="*/ 73 h 103"/>
                <a:gd name="T6" fmla="*/ 4 w 97"/>
                <a:gd name="T7" fmla="*/ 103 h 103"/>
              </a:gdLst>
              <a:ahLst/>
              <a:cxnLst>
                <a:cxn ang="0">
                  <a:pos x="T0" y="T1"/>
                </a:cxn>
                <a:cxn ang="0">
                  <a:pos x="T2" y="T3"/>
                </a:cxn>
                <a:cxn ang="0">
                  <a:pos x="T4" y="T5"/>
                </a:cxn>
                <a:cxn ang="0">
                  <a:pos x="T6" y="T7"/>
                </a:cxn>
              </a:cxnLst>
              <a:rect l="0" t="0" r="r" b="b"/>
              <a:pathLst>
                <a:path w="97" h="103">
                  <a:moveTo>
                    <a:pt x="4" y="103"/>
                  </a:moveTo>
                  <a:lnTo>
                    <a:pt x="97" y="0"/>
                  </a:lnTo>
                  <a:lnTo>
                    <a:pt x="0" y="73"/>
                  </a:lnTo>
                  <a:lnTo>
                    <a:pt x="4"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36" name="Freeform 131"/>
            <p:cNvSpPr>
              <a:spLocks/>
            </p:cNvSpPr>
            <p:nvPr userDrawn="1"/>
          </p:nvSpPr>
          <p:spPr bwMode="gray">
            <a:xfrm>
              <a:off x="3929063" y="3625850"/>
              <a:ext cx="112712" cy="117475"/>
            </a:xfrm>
            <a:custGeom>
              <a:avLst/>
              <a:gdLst>
                <a:gd name="T0" fmla="*/ 8 w 71"/>
                <a:gd name="T1" fmla="*/ 74 h 74"/>
                <a:gd name="T2" fmla="*/ 71 w 71"/>
                <a:gd name="T3" fmla="*/ 0 h 74"/>
                <a:gd name="T4" fmla="*/ 0 w 71"/>
                <a:gd name="T5" fmla="*/ 48 h 74"/>
                <a:gd name="T6" fmla="*/ 8 w 71"/>
                <a:gd name="T7" fmla="*/ 74 h 74"/>
              </a:gdLst>
              <a:ahLst/>
              <a:cxnLst>
                <a:cxn ang="0">
                  <a:pos x="T0" y="T1"/>
                </a:cxn>
                <a:cxn ang="0">
                  <a:pos x="T2" y="T3"/>
                </a:cxn>
                <a:cxn ang="0">
                  <a:pos x="T4" y="T5"/>
                </a:cxn>
                <a:cxn ang="0">
                  <a:pos x="T6" y="T7"/>
                </a:cxn>
              </a:cxnLst>
              <a:rect l="0" t="0" r="r" b="b"/>
              <a:pathLst>
                <a:path w="71" h="74">
                  <a:moveTo>
                    <a:pt x="8" y="74"/>
                  </a:moveTo>
                  <a:lnTo>
                    <a:pt x="71" y="0"/>
                  </a:lnTo>
                  <a:lnTo>
                    <a:pt x="0" y="48"/>
                  </a:lnTo>
                  <a:lnTo>
                    <a:pt x="8" y="74"/>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37" name="Freeform 132"/>
            <p:cNvSpPr>
              <a:spLocks/>
            </p:cNvSpPr>
            <p:nvPr userDrawn="1"/>
          </p:nvSpPr>
          <p:spPr bwMode="gray">
            <a:xfrm>
              <a:off x="3929063" y="3625850"/>
              <a:ext cx="112712" cy="117475"/>
            </a:xfrm>
            <a:custGeom>
              <a:avLst/>
              <a:gdLst>
                <a:gd name="T0" fmla="*/ 8 w 71"/>
                <a:gd name="T1" fmla="*/ 74 h 74"/>
                <a:gd name="T2" fmla="*/ 71 w 71"/>
                <a:gd name="T3" fmla="*/ 0 h 74"/>
                <a:gd name="T4" fmla="*/ 0 w 71"/>
                <a:gd name="T5" fmla="*/ 48 h 74"/>
                <a:gd name="T6" fmla="*/ 8 w 71"/>
                <a:gd name="T7" fmla="*/ 74 h 74"/>
              </a:gdLst>
              <a:ahLst/>
              <a:cxnLst>
                <a:cxn ang="0">
                  <a:pos x="T0" y="T1"/>
                </a:cxn>
                <a:cxn ang="0">
                  <a:pos x="T2" y="T3"/>
                </a:cxn>
                <a:cxn ang="0">
                  <a:pos x="T4" y="T5"/>
                </a:cxn>
                <a:cxn ang="0">
                  <a:pos x="T6" y="T7"/>
                </a:cxn>
              </a:cxnLst>
              <a:rect l="0" t="0" r="r" b="b"/>
              <a:pathLst>
                <a:path w="71" h="74">
                  <a:moveTo>
                    <a:pt x="8" y="74"/>
                  </a:moveTo>
                  <a:lnTo>
                    <a:pt x="71" y="0"/>
                  </a:lnTo>
                  <a:lnTo>
                    <a:pt x="0" y="48"/>
                  </a:lnTo>
                  <a:lnTo>
                    <a:pt x="8"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38" name="Freeform 133"/>
            <p:cNvSpPr>
              <a:spLocks/>
            </p:cNvSpPr>
            <p:nvPr userDrawn="1"/>
          </p:nvSpPr>
          <p:spPr bwMode="gray">
            <a:xfrm>
              <a:off x="3740150" y="3833813"/>
              <a:ext cx="188912" cy="201612"/>
            </a:xfrm>
            <a:custGeom>
              <a:avLst/>
              <a:gdLst>
                <a:gd name="T0" fmla="*/ 119 w 119"/>
                <a:gd name="T1" fmla="*/ 127 h 127"/>
                <a:gd name="T2" fmla="*/ 0 w 119"/>
                <a:gd name="T3" fmla="*/ 0 h 127"/>
                <a:gd name="T4" fmla="*/ 119 w 119"/>
                <a:gd name="T5" fmla="*/ 94 h 127"/>
                <a:gd name="T6" fmla="*/ 119 w 119"/>
                <a:gd name="T7" fmla="*/ 127 h 127"/>
              </a:gdLst>
              <a:ahLst/>
              <a:cxnLst>
                <a:cxn ang="0">
                  <a:pos x="T0" y="T1"/>
                </a:cxn>
                <a:cxn ang="0">
                  <a:pos x="T2" y="T3"/>
                </a:cxn>
                <a:cxn ang="0">
                  <a:pos x="T4" y="T5"/>
                </a:cxn>
                <a:cxn ang="0">
                  <a:pos x="T6" y="T7"/>
                </a:cxn>
              </a:cxnLst>
              <a:rect l="0" t="0" r="r" b="b"/>
              <a:pathLst>
                <a:path w="119" h="127">
                  <a:moveTo>
                    <a:pt x="119" y="127"/>
                  </a:moveTo>
                  <a:lnTo>
                    <a:pt x="0" y="0"/>
                  </a:lnTo>
                  <a:lnTo>
                    <a:pt x="119" y="94"/>
                  </a:lnTo>
                  <a:lnTo>
                    <a:pt x="119" y="12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39" name="Freeform 134"/>
            <p:cNvSpPr>
              <a:spLocks/>
            </p:cNvSpPr>
            <p:nvPr userDrawn="1"/>
          </p:nvSpPr>
          <p:spPr bwMode="gray">
            <a:xfrm>
              <a:off x="3740150" y="3833813"/>
              <a:ext cx="188912" cy="201612"/>
            </a:xfrm>
            <a:custGeom>
              <a:avLst/>
              <a:gdLst>
                <a:gd name="T0" fmla="*/ 119 w 119"/>
                <a:gd name="T1" fmla="*/ 127 h 127"/>
                <a:gd name="T2" fmla="*/ 0 w 119"/>
                <a:gd name="T3" fmla="*/ 0 h 127"/>
                <a:gd name="T4" fmla="*/ 119 w 119"/>
                <a:gd name="T5" fmla="*/ 94 h 127"/>
                <a:gd name="T6" fmla="*/ 119 w 119"/>
                <a:gd name="T7" fmla="*/ 127 h 127"/>
              </a:gdLst>
              <a:ahLst/>
              <a:cxnLst>
                <a:cxn ang="0">
                  <a:pos x="T0" y="T1"/>
                </a:cxn>
                <a:cxn ang="0">
                  <a:pos x="T2" y="T3"/>
                </a:cxn>
                <a:cxn ang="0">
                  <a:pos x="T4" y="T5"/>
                </a:cxn>
                <a:cxn ang="0">
                  <a:pos x="T6" y="T7"/>
                </a:cxn>
              </a:cxnLst>
              <a:rect l="0" t="0" r="r" b="b"/>
              <a:pathLst>
                <a:path w="119" h="127">
                  <a:moveTo>
                    <a:pt x="119" y="127"/>
                  </a:moveTo>
                  <a:lnTo>
                    <a:pt x="0" y="0"/>
                  </a:lnTo>
                  <a:lnTo>
                    <a:pt x="119" y="94"/>
                  </a:lnTo>
                  <a:lnTo>
                    <a:pt x="119" y="1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40" name="Freeform 135"/>
            <p:cNvSpPr>
              <a:spLocks/>
            </p:cNvSpPr>
            <p:nvPr userDrawn="1"/>
          </p:nvSpPr>
          <p:spPr bwMode="gray">
            <a:xfrm>
              <a:off x="3781425" y="3676650"/>
              <a:ext cx="153987" cy="163512"/>
            </a:xfrm>
            <a:custGeom>
              <a:avLst/>
              <a:gdLst>
                <a:gd name="T0" fmla="*/ 93 w 97"/>
                <a:gd name="T1" fmla="*/ 103 h 103"/>
                <a:gd name="T2" fmla="*/ 0 w 97"/>
                <a:gd name="T3" fmla="*/ 0 h 103"/>
                <a:gd name="T4" fmla="*/ 97 w 97"/>
                <a:gd name="T5" fmla="*/ 74 h 103"/>
                <a:gd name="T6" fmla="*/ 93 w 97"/>
                <a:gd name="T7" fmla="*/ 103 h 103"/>
              </a:gdLst>
              <a:ahLst/>
              <a:cxnLst>
                <a:cxn ang="0">
                  <a:pos x="T0" y="T1"/>
                </a:cxn>
                <a:cxn ang="0">
                  <a:pos x="T2" y="T3"/>
                </a:cxn>
                <a:cxn ang="0">
                  <a:pos x="T4" y="T5"/>
                </a:cxn>
                <a:cxn ang="0">
                  <a:pos x="T6" y="T7"/>
                </a:cxn>
              </a:cxnLst>
              <a:rect l="0" t="0" r="r" b="b"/>
              <a:pathLst>
                <a:path w="97" h="103">
                  <a:moveTo>
                    <a:pt x="93" y="103"/>
                  </a:moveTo>
                  <a:lnTo>
                    <a:pt x="0" y="0"/>
                  </a:lnTo>
                  <a:lnTo>
                    <a:pt x="97" y="74"/>
                  </a:lnTo>
                  <a:lnTo>
                    <a:pt x="93"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41" name="Freeform 136"/>
            <p:cNvSpPr>
              <a:spLocks/>
            </p:cNvSpPr>
            <p:nvPr userDrawn="1"/>
          </p:nvSpPr>
          <p:spPr bwMode="gray">
            <a:xfrm>
              <a:off x="3781425" y="3676650"/>
              <a:ext cx="153987" cy="163512"/>
            </a:xfrm>
            <a:custGeom>
              <a:avLst/>
              <a:gdLst>
                <a:gd name="T0" fmla="*/ 93 w 97"/>
                <a:gd name="T1" fmla="*/ 103 h 103"/>
                <a:gd name="T2" fmla="*/ 0 w 97"/>
                <a:gd name="T3" fmla="*/ 0 h 103"/>
                <a:gd name="T4" fmla="*/ 97 w 97"/>
                <a:gd name="T5" fmla="*/ 74 h 103"/>
                <a:gd name="T6" fmla="*/ 93 w 97"/>
                <a:gd name="T7" fmla="*/ 103 h 103"/>
              </a:gdLst>
              <a:ahLst/>
              <a:cxnLst>
                <a:cxn ang="0">
                  <a:pos x="T0" y="T1"/>
                </a:cxn>
                <a:cxn ang="0">
                  <a:pos x="T2" y="T3"/>
                </a:cxn>
                <a:cxn ang="0">
                  <a:pos x="T4" y="T5"/>
                </a:cxn>
                <a:cxn ang="0">
                  <a:pos x="T6" y="T7"/>
                </a:cxn>
              </a:cxnLst>
              <a:rect l="0" t="0" r="r" b="b"/>
              <a:pathLst>
                <a:path w="97" h="103">
                  <a:moveTo>
                    <a:pt x="93" y="103"/>
                  </a:moveTo>
                  <a:lnTo>
                    <a:pt x="0" y="0"/>
                  </a:lnTo>
                  <a:lnTo>
                    <a:pt x="97" y="74"/>
                  </a:lnTo>
                  <a:lnTo>
                    <a:pt x="93"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42" name="Freeform 137"/>
            <p:cNvSpPr>
              <a:spLocks/>
            </p:cNvSpPr>
            <p:nvPr userDrawn="1"/>
          </p:nvSpPr>
          <p:spPr bwMode="gray">
            <a:xfrm>
              <a:off x="3868738" y="3567113"/>
              <a:ext cx="79375" cy="77787"/>
            </a:xfrm>
            <a:custGeom>
              <a:avLst/>
              <a:gdLst>
                <a:gd name="T0" fmla="*/ 38 w 50"/>
                <a:gd name="T1" fmla="*/ 49 h 49"/>
                <a:gd name="T2" fmla="*/ 0 w 50"/>
                <a:gd name="T3" fmla="*/ 0 h 49"/>
                <a:gd name="T4" fmla="*/ 50 w 50"/>
                <a:gd name="T5" fmla="*/ 28 h 49"/>
                <a:gd name="T6" fmla="*/ 38 w 50"/>
                <a:gd name="T7" fmla="*/ 49 h 49"/>
              </a:gdLst>
              <a:ahLst/>
              <a:cxnLst>
                <a:cxn ang="0">
                  <a:pos x="T0" y="T1"/>
                </a:cxn>
                <a:cxn ang="0">
                  <a:pos x="T2" y="T3"/>
                </a:cxn>
                <a:cxn ang="0">
                  <a:pos x="T4" y="T5"/>
                </a:cxn>
                <a:cxn ang="0">
                  <a:pos x="T6" y="T7"/>
                </a:cxn>
              </a:cxnLst>
              <a:rect l="0" t="0" r="r" b="b"/>
              <a:pathLst>
                <a:path w="50" h="49">
                  <a:moveTo>
                    <a:pt x="38" y="49"/>
                  </a:moveTo>
                  <a:lnTo>
                    <a:pt x="0" y="0"/>
                  </a:lnTo>
                  <a:lnTo>
                    <a:pt x="50" y="28"/>
                  </a:lnTo>
                  <a:lnTo>
                    <a:pt x="38" y="49"/>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43" name="Freeform 138"/>
            <p:cNvSpPr>
              <a:spLocks/>
            </p:cNvSpPr>
            <p:nvPr userDrawn="1"/>
          </p:nvSpPr>
          <p:spPr bwMode="gray">
            <a:xfrm>
              <a:off x="3868738" y="3567113"/>
              <a:ext cx="79375" cy="77787"/>
            </a:xfrm>
            <a:custGeom>
              <a:avLst/>
              <a:gdLst>
                <a:gd name="T0" fmla="*/ 38 w 50"/>
                <a:gd name="T1" fmla="*/ 49 h 49"/>
                <a:gd name="T2" fmla="*/ 0 w 50"/>
                <a:gd name="T3" fmla="*/ 0 h 49"/>
                <a:gd name="T4" fmla="*/ 50 w 50"/>
                <a:gd name="T5" fmla="*/ 28 h 49"/>
                <a:gd name="T6" fmla="*/ 38 w 50"/>
                <a:gd name="T7" fmla="*/ 49 h 49"/>
              </a:gdLst>
              <a:ahLst/>
              <a:cxnLst>
                <a:cxn ang="0">
                  <a:pos x="T0" y="T1"/>
                </a:cxn>
                <a:cxn ang="0">
                  <a:pos x="T2" y="T3"/>
                </a:cxn>
                <a:cxn ang="0">
                  <a:pos x="T4" y="T5"/>
                </a:cxn>
                <a:cxn ang="0">
                  <a:pos x="T6" y="T7"/>
                </a:cxn>
              </a:cxnLst>
              <a:rect l="0" t="0" r="r" b="b"/>
              <a:pathLst>
                <a:path w="50" h="49">
                  <a:moveTo>
                    <a:pt x="38" y="49"/>
                  </a:moveTo>
                  <a:lnTo>
                    <a:pt x="0" y="0"/>
                  </a:lnTo>
                  <a:lnTo>
                    <a:pt x="50" y="28"/>
                  </a:lnTo>
                  <a:lnTo>
                    <a:pt x="38"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44" name="Freeform 139"/>
            <p:cNvSpPr>
              <a:spLocks/>
            </p:cNvSpPr>
            <p:nvPr userDrawn="1"/>
          </p:nvSpPr>
          <p:spPr bwMode="gray">
            <a:xfrm>
              <a:off x="3676650" y="3308350"/>
              <a:ext cx="533400" cy="755650"/>
            </a:xfrm>
            <a:custGeom>
              <a:avLst/>
              <a:gdLst>
                <a:gd name="T0" fmla="*/ 79 w 159"/>
                <a:gd name="T1" fmla="*/ 0 h 240"/>
                <a:gd name="T2" fmla="*/ 0 w 159"/>
                <a:gd name="T3" fmla="*/ 180 h 240"/>
                <a:gd name="T4" fmla="*/ 27 w 159"/>
                <a:gd name="T5" fmla="*/ 240 h 240"/>
                <a:gd name="T6" fmla="*/ 67 w 159"/>
                <a:gd name="T7" fmla="*/ 222 h 240"/>
                <a:gd name="T8" fmla="*/ 19 w 159"/>
                <a:gd name="T9" fmla="*/ 167 h 240"/>
                <a:gd name="T10" fmla="*/ 70 w 159"/>
                <a:gd name="T11" fmla="*/ 209 h 240"/>
                <a:gd name="T12" fmla="*/ 72 w 159"/>
                <a:gd name="T13" fmla="*/ 165 h 240"/>
                <a:gd name="T14" fmla="*/ 31 w 159"/>
                <a:gd name="T15" fmla="*/ 117 h 240"/>
                <a:gd name="T16" fmla="*/ 73 w 159"/>
                <a:gd name="T17" fmla="*/ 150 h 240"/>
                <a:gd name="T18" fmla="*/ 75 w 159"/>
                <a:gd name="T19" fmla="*/ 107 h 240"/>
                <a:gd name="T20" fmla="*/ 57 w 159"/>
                <a:gd name="T21" fmla="*/ 82 h 240"/>
                <a:gd name="T22" fmla="*/ 76 w 159"/>
                <a:gd name="T23" fmla="*/ 93 h 240"/>
                <a:gd name="T24" fmla="*/ 79 w 159"/>
                <a:gd name="T25" fmla="*/ 17 h 240"/>
                <a:gd name="T26" fmla="*/ 84 w 159"/>
                <a:gd name="T27" fmla="*/ 119 h 240"/>
                <a:gd name="T28" fmla="*/ 109 w 159"/>
                <a:gd name="T29" fmla="*/ 101 h 240"/>
                <a:gd name="T30" fmla="*/ 85 w 159"/>
                <a:gd name="T31" fmla="*/ 131 h 240"/>
                <a:gd name="T32" fmla="*/ 86 w 159"/>
                <a:gd name="T33" fmla="*/ 164 h 240"/>
                <a:gd name="T34" fmla="*/ 123 w 159"/>
                <a:gd name="T35" fmla="*/ 134 h 240"/>
                <a:gd name="T36" fmla="*/ 87 w 159"/>
                <a:gd name="T37" fmla="*/ 177 h 240"/>
                <a:gd name="T38" fmla="*/ 89 w 159"/>
                <a:gd name="T39" fmla="*/ 213 h 240"/>
                <a:gd name="T40" fmla="*/ 119 w 159"/>
                <a:gd name="T41" fmla="*/ 201 h 240"/>
                <a:gd name="T42" fmla="*/ 135 w 159"/>
                <a:gd name="T43" fmla="*/ 188 h 240"/>
                <a:gd name="T44" fmla="*/ 126 w 159"/>
                <a:gd name="T45" fmla="*/ 199 h 240"/>
                <a:gd name="T46" fmla="*/ 158 w 159"/>
                <a:gd name="T47" fmla="*/ 188 h 240"/>
                <a:gd name="T48" fmla="*/ 159 w 159"/>
                <a:gd name="T49" fmla="*/ 180 h 240"/>
                <a:gd name="T50" fmla="*/ 143 w 159"/>
                <a:gd name="T51" fmla="*/ 118 h 240"/>
                <a:gd name="T52" fmla="*/ 102 w 159"/>
                <a:gd name="T53" fmla="*/ 37 h 240"/>
                <a:gd name="T54" fmla="*/ 79 w 159"/>
                <a:gd name="T5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240">
                  <a:moveTo>
                    <a:pt x="79" y="0"/>
                  </a:moveTo>
                  <a:cubicBezTo>
                    <a:pt x="79" y="0"/>
                    <a:pt x="0" y="118"/>
                    <a:pt x="0" y="180"/>
                  </a:cubicBezTo>
                  <a:cubicBezTo>
                    <a:pt x="0" y="204"/>
                    <a:pt x="10" y="226"/>
                    <a:pt x="27" y="240"/>
                  </a:cubicBezTo>
                  <a:cubicBezTo>
                    <a:pt x="40" y="234"/>
                    <a:pt x="54" y="228"/>
                    <a:pt x="67" y="222"/>
                  </a:cubicBezTo>
                  <a:cubicBezTo>
                    <a:pt x="19" y="167"/>
                    <a:pt x="19" y="167"/>
                    <a:pt x="19" y="167"/>
                  </a:cubicBezTo>
                  <a:cubicBezTo>
                    <a:pt x="70" y="209"/>
                    <a:pt x="70" y="209"/>
                    <a:pt x="70" y="209"/>
                  </a:cubicBezTo>
                  <a:cubicBezTo>
                    <a:pt x="72" y="165"/>
                    <a:pt x="72" y="165"/>
                    <a:pt x="72" y="165"/>
                  </a:cubicBezTo>
                  <a:cubicBezTo>
                    <a:pt x="31" y="117"/>
                    <a:pt x="31" y="117"/>
                    <a:pt x="31" y="117"/>
                  </a:cubicBezTo>
                  <a:cubicBezTo>
                    <a:pt x="73" y="150"/>
                    <a:pt x="73" y="150"/>
                    <a:pt x="73" y="150"/>
                  </a:cubicBezTo>
                  <a:cubicBezTo>
                    <a:pt x="75" y="107"/>
                    <a:pt x="75" y="107"/>
                    <a:pt x="75" y="107"/>
                  </a:cubicBezTo>
                  <a:cubicBezTo>
                    <a:pt x="57" y="82"/>
                    <a:pt x="57" y="82"/>
                    <a:pt x="57" y="82"/>
                  </a:cubicBezTo>
                  <a:cubicBezTo>
                    <a:pt x="76" y="93"/>
                    <a:pt x="76" y="93"/>
                    <a:pt x="76" y="93"/>
                  </a:cubicBezTo>
                  <a:cubicBezTo>
                    <a:pt x="79" y="17"/>
                    <a:pt x="79" y="17"/>
                    <a:pt x="79" y="17"/>
                  </a:cubicBezTo>
                  <a:cubicBezTo>
                    <a:pt x="84" y="119"/>
                    <a:pt x="84" y="119"/>
                    <a:pt x="84" y="119"/>
                  </a:cubicBezTo>
                  <a:cubicBezTo>
                    <a:pt x="109" y="101"/>
                    <a:pt x="109" y="101"/>
                    <a:pt x="109" y="101"/>
                  </a:cubicBezTo>
                  <a:cubicBezTo>
                    <a:pt x="85" y="131"/>
                    <a:pt x="85" y="131"/>
                    <a:pt x="85" y="131"/>
                  </a:cubicBezTo>
                  <a:cubicBezTo>
                    <a:pt x="86" y="164"/>
                    <a:pt x="86" y="164"/>
                    <a:pt x="86" y="164"/>
                  </a:cubicBezTo>
                  <a:cubicBezTo>
                    <a:pt x="123" y="134"/>
                    <a:pt x="123" y="134"/>
                    <a:pt x="123" y="134"/>
                  </a:cubicBezTo>
                  <a:cubicBezTo>
                    <a:pt x="87" y="177"/>
                    <a:pt x="87" y="177"/>
                    <a:pt x="87" y="177"/>
                  </a:cubicBezTo>
                  <a:cubicBezTo>
                    <a:pt x="89" y="213"/>
                    <a:pt x="89" y="213"/>
                    <a:pt x="89" y="213"/>
                  </a:cubicBezTo>
                  <a:cubicBezTo>
                    <a:pt x="99" y="209"/>
                    <a:pt x="109" y="205"/>
                    <a:pt x="119" y="201"/>
                  </a:cubicBezTo>
                  <a:cubicBezTo>
                    <a:pt x="135" y="188"/>
                    <a:pt x="135" y="188"/>
                    <a:pt x="135" y="188"/>
                  </a:cubicBezTo>
                  <a:cubicBezTo>
                    <a:pt x="126" y="199"/>
                    <a:pt x="126" y="199"/>
                    <a:pt x="126" y="199"/>
                  </a:cubicBezTo>
                  <a:cubicBezTo>
                    <a:pt x="136" y="195"/>
                    <a:pt x="147" y="191"/>
                    <a:pt x="158" y="188"/>
                  </a:cubicBezTo>
                  <a:cubicBezTo>
                    <a:pt x="158" y="185"/>
                    <a:pt x="159" y="183"/>
                    <a:pt x="159" y="180"/>
                  </a:cubicBezTo>
                  <a:cubicBezTo>
                    <a:pt x="159" y="163"/>
                    <a:pt x="152" y="140"/>
                    <a:pt x="143" y="118"/>
                  </a:cubicBezTo>
                  <a:cubicBezTo>
                    <a:pt x="121" y="97"/>
                    <a:pt x="105" y="69"/>
                    <a:pt x="102" y="37"/>
                  </a:cubicBezTo>
                  <a:cubicBezTo>
                    <a:pt x="89" y="15"/>
                    <a:pt x="79" y="0"/>
                    <a:pt x="79" y="0"/>
                  </a:cubicBezTo>
                </a:path>
              </a:pathLst>
            </a:custGeom>
            <a:solidFill>
              <a:srgbClr val="A7C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45" name="Freeform 140"/>
            <p:cNvSpPr>
              <a:spLocks noEditPoints="1"/>
            </p:cNvSpPr>
            <p:nvPr userDrawn="1"/>
          </p:nvSpPr>
          <p:spPr bwMode="gray">
            <a:xfrm>
              <a:off x="3767138" y="3900488"/>
              <a:ext cx="439737" cy="223837"/>
            </a:xfrm>
            <a:custGeom>
              <a:avLst/>
              <a:gdLst>
                <a:gd name="T0" fmla="*/ 40 w 131"/>
                <a:gd name="T1" fmla="*/ 34 h 71"/>
                <a:gd name="T2" fmla="*/ 0 w 131"/>
                <a:gd name="T3" fmla="*/ 52 h 71"/>
                <a:gd name="T4" fmla="*/ 41 w 131"/>
                <a:gd name="T5" fmla="*/ 71 h 71"/>
                <a:gd name="T6" fmla="*/ 42 w 131"/>
                <a:gd name="T7" fmla="*/ 36 h 71"/>
                <a:gd name="T8" fmla="*/ 40 w 131"/>
                <a:gd name="T9" fmla="*/ 34 h 71"/>
                <a:gd name="T10" fmla="*/ 92 w 131"/>
                <a:gd name="T11" fmla="*/ 13 h 71"/>
                <a:gd name="T12" fmla="*/ 62 w 131"/>
                <a:gd name="T13" fmla="*/ 25 h 71"/>
                <a:gd name="T14" fmla="*/ 62 w 131"/>
                <a:gd name="T15" fmla="*/ 38 h 71"/>
                <a:gd name="T16" fmla="*/ 92 w 131"/>
                <a:gd name="T17" fmla="*/ 13 h 71"/>
                <a:gd name="T18" fmla="*/ 131 w 131"/>
                <a:gd name="T19" fmla="*/ 0 h 71"/>
                <a:gd name="T20" fmla="*/ 99 w 131"/>
                <a:gd name="T21" fmla="*/ 11 h 71"/>
                <a:gd name="T22" fmla="*/ 63 w 131"/>
                <a:gd name="T23" fmla="*/ 51 h 71"/>
                <a:gd name="T24" fmla="*/ 64 w 131"/>
                <a:gd name="T25" fmla="*/ 71 h 71"/>
                <a:gd name="T26" fmla="*/ 131 w 131"/>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71">
                  <a:moveTo>
                    <a:pt x="40" y="34"/>
                  </a:moveTo>
                  <a:cubicBezTo>
                    <a:pt x="27" y="40"/>
                    <a:pt x="13" y="46"/>
                    <a:pt x="0" y="52"/>
                  </a:cubicBezTo>
                  <a:cubicBezTo>
                    <a:pt x="11" y="62"/>
                    <a:pt x="25" y="69"/>
                    <a:pt x="41" y="71"/>
                  </a:cubicBezTo>
                  <a:cubicBezTo>
                    <a:pt x="42" y="36"/>
                    <a:pt x="42" y="36"/>
                    <a:pt x="42" y="36"/>
                  </a:cubicBezTo>
                  <a:cubicBezTo>
                    <a:pt x="40" y="34"/>
                    <a:pt x="40" y="34"/>
                    <a:pt x="40" y="34"/>
                  </a:cubicBezTo>
                  <a:moveTo>
                    <a:pt x="92" y="13"/>
                  </a:moveTo>
                  <a:cubicBezTo>
                    <a:pt x="82" y="17"/>
                    <a:pt x="72" y="21"/>
                    <a:pt x="62" y="25"/>
                  </a:cubicBezTo>
                  <a:cubicBezTo>
                    <a:pt x="62" y="38"/>
                    <a:pt x="62" y="38"/>
                    <a:pt x="62" y="38"/>
                  </a:cubicBezTo>
                  <a:cubicBezTo>
                    <a:pt x="92" y="13"/>
                    <a:pt x="92" y="13"/>
                    <a:pt x="92" y="13"/>
                  </a:cubicBezTo>
                  <a:moveTo>
                    <a:pt x="131" y="0"/>
                  </a:moveTo>
                  <a:cubicBezTo>
                    <a:pt x="120" y="3"/>
                    <a:pt x="109" y="7"/>
                    <a:pt x="99" y="11"/>
                  </a:cubicBezTo>
                  <a:cubicBezTo>
                    <a:pt x="63" y="51"/>
                    <a:pt x="63" y="51"/>
                    <a:pt x="63" y="51"/>
                  </a:cubicBezTo>
                  <a:cubicBezTo>
                    <a:pt x="64" y="71"/>
                    <a:pt x="64" y="71"/>
                    <a:pt x="64" y="71"/>
                  </a:cubicBezTo>
                  <a:cubicBezTo>
                    <a:pt x="100" y="66"/>
                    <a:pt x="128" y="36"/>
                    <a:pt x="131" y="0"/>
                  </a:cubicBezTo>
                </a:path>
              </a:pathLst>
            </a:custGeom>
            <a:solidFill>
              <a:srgbClr val="98C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46" name="Freeform 141"/>
            <p:cNvSpPr>
              <a:spLocks/>
            </p:cNvSpPr>
            <p:nvPr userDrawn="1"/>
          </p:nvSpPr>
          <p:spPr bwMode="gray">
            <a:xfrm>
              <a:off x="4019550" y="3425825"/>
              <a:ext cx="136525" cy="254000"/>
            </a:xfrm>
            <a:custGeom>
              <a:avLst/>
              <a:gdLst>
                <a:gd name="T0" fmla="*/ 0 w 41"/>
                <a:gd name="T1" fmla="*/ 0 h 81"/>
                <a:gd name="T2" fmla="*/ 41 w 41"/>
                <a:gd name="T3" fmla="*/ 81 h 81"/>
                <a:gd name="T4" fmla="*/ 0 w 41"/>
                <a:gd name="T5" fmla="*/ 0 h 81"/>
              </a:gdLst>
              <a:ahLst/>
              <a:cxnLst>
                <a:cxn ang="0">
                  <a:pos x="T0" y="T1"/>
                </a:cxn>
                <a:cxn ang="0">
                  <a:pos x="T2" y="T3"/>
                </a:cxn>
                <a:cxn ang="0">
                  <a:pos x="T4" y="T5"/>
                </a:cxn>
              </a:cxnLst>
              <a:rect l="0" t="0" r="r" b="b"/>
              <a:pathLst>
                <a:path w="41" h="81">
                  <a:moveTo>
                    <a:pt x="0" y="0"/>
                  </a:moveTo>
                  <a:cubicBezTo>
                    <a:pt x="3" y="32"/>
                    <a:pt x="19" y="60"/>
                    <a:pt x="41" y="81"/>
                  </a:cubicBezTo>
                  <a:cubicBezTo>
                    <a:pt x="29" y="52"/>
                    <a:pt x="13" y="23"/>
                    <a:pt x="0" y="0"/>
                  </a:cubicBezTo>
                </a:path>
              </a:pathLst>
            </a:custGeom>
            <a:solidFill>
              <a:srgbClr val="89C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47" name="Freeform 142"/>
            <p:cNvSpPr>
              <a:spLocks/>
            </p:cNvSpPr>
            <p:nvPr userDrawn="1"/>
          </p:nvSpPr>
          <p:spPr bwMode="gray">
            <a:xfrm>
              <a:off x="3905250" y="3362325"/>
              <a:ext cx="76200" cy="765175"/>
            </a:xfrm>
            <a:custGeom>
              <a:avLst/>
              <a:gdLst>
                <a:gd name="T0" fmla="*/ 11 w 23"/>
                <a:gd name="T1" fmla="*/ 0 h 243"/>
                <a:gd name="T2" fmla="*/ 8 w 23"/>
                <a:gd name="T3" fmla="*/ 76 h 243"/>
                <a:gd name="T4" fmla="*/ 13 w 23"/>
                <a:gd name="T5" fmla="*/ 79 h 243"/>
                <a:gd name="T6" fmla="*/ 7 w 23"/>
                <a:gd name="T7" fmla="*/ 90 h 243"/>
                <a:gd name="T8" fmla="*/ 7 w 23"/>
                <a:gd name="T9" fmla="*/ 90 h 243"/>
                <a:gd name="T10" fmla="*/ 5 w 23"/>
                <a:gd name="T11" fmla="*/ 133 h 243"/>
                <a:gd name="T12" fmla="*/ 9 w 23"/>
                <a:gd name="T13" fmla="*/ 137 h 243"/>
                <a:gd name="T14" fmla="*/ 7 w 23"/>
                <a:gd name="T15" fmla="*/ 152 h 243"/>
                <a:gd name="T16" fmla="*/ 4 w 23"/>
                <a:gd name="T17" fmla="*/ 148 h 243"/>
                <a:gd name="T18" fmla="*/ 2 w 23"/>
                <a:gd name="T19" fmla="*/ 192 h 243"/>
                <a:gd name="T20" fmla="*/ 7 w 23"/>
                <a:gd name="T21" fmla="*/ 197 h 243"/>
                <a:gd name="T22" fmla="*/ 7 w 23"/>
                <a:gd name="T23" fmla="*/ 214 h 243"/>
                <a:gd name="T24" fmla="*/ 1 w 23"/>
                <a:gd name="T25" fmla="*/ 207 h 243"/>
                <a:gd name="T26" fmla="*/ 0 w 23"/>
                <a:gd name="T27" fmla="*/ 242 h 243"/>
                <a:gd name="T28" fmla="*/ 11 w 23"/>
                <a:gd name="T29" fmla="*/ 243 h 243"/>
                <a:gd name="T30" fmla="*/ 23 w 23"/>
                <a:gd name="T31" fmla="*/ 242 h 243"/>
                <a:gd name="T32" fmla="*/ 22 w 23"/>
                <a:gd name="T33" fmla="*/ 222 h 243"/>
                <a:gd name="T34" fmla="*/ 11 w 23"/>
                <a:gd name="T35" fmla="*/ 234 h 243"/>
                <a:gd name="T36" fmla="*/ 11 w 23"/>
                <a:gd name="T37" fmla="*/ 217 h 243"/>
                <a:gd name="T38" fmla="*/ 21 w 23"/>
                <a:gd name="T39" fmla="*/ 209 h 243"/>
                <a:gd name="T40" fmla="*/ 21 w 23"/>
                <a:gd name="T41" fmla="*/ 196 h 243"/>
                <a:gd name="T42" fmla="*/ 19 w 23"/>
                <a:gd name="T43" fmla="*/ 160 h 243"/>
                <a:gd name="T44" fmla="*/ 11 w 23"/>
                <a:gd name="T45" fmla="*/ 169 h 243"/>
                <a:gd name="T46" fmla="*/ 9 w 23"/>
                <a:gd name="T47" fmla="*/ 154 h 243"/>
                <a:gd name="T48" fmla="*/ 18 w 23"/>
                <a:gd name="T49" fmla="*/ 147 h 243"/>
                <a:gd name="T50" fmla="*/ 17 w 23"/>
                <a:gd name="T51" fmla="*/ 114 h 243"/>
                <a:gd name="T52" fmla="*/ 11 w 23"/>
                <a:gd name="T53" fmla="*/ 121 h 243"/>
                <a:gd name="T54" fmla="*/ 7 w 23"/>
                <a:gd name="T55" fmla="*/ 108 h 243"/>
                <a:gd name="T56" fmla="*/ 16 w 23"/>
                <a:gd name="T57" fmla="*/ 102 h 243"/>
                <a:gd name="T58" fmla="*/ 11 w 23"/>
                <a:gd name="T5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243">
                  <a:moveTo>
                    <a:pt x="11" y="0"/>
                  </a:moveTo>
                  <a:cubicBezTo>
                    <a:pt x="8" y="76"/>
                    <a:pt x="8" y="76"/>
                    <a:pt x="8" y="76"/>
                  </a:cubicBezTo>
                  <a:cubicBezTo>
                    <a:pt x="13" y="79"/>
                    <a:pt x="13" y="79"/>
                    <a:pt x="13" y="79"/>
                  </a:cubicBezTo>
                  <a:cubicBezTo>
                    <a:pt x="7" y="90"/>
                    <a:pt x="7" y="90"/>
                    <a:pt x="7" y="90"/>
                  </a:cubicBezTo>
                  <a:cubicBezTo>
                    <a:pt x="7" y="90"/>
                    <a:pt x="7" y="90"/>
                    <a:pt x="7" y="90"/>
                  </a:cubicBezTo>
                  <a:cubicBezTo>
                    <a:pt x="5" y="133"/>
                    <a:pt x="5" y="133"/>
                    <a:pt x="5" y="133"/>
                  </a:cubicBezTo>
                  <a:cubicBezTo>
                    <a:pt x="9" y="137"/>
                    <a:pt x="9" y="137"/>
                    <a:pt x="9" y="137"/>
                  </a:cubicBezTo>
                  <a:cubicBezTo>
                    <a:pt x="7" y="152"/>
                    <a:pt x="7" y="152"/>
                    <a:pt x="7" y="152"/>
                  </a:cubicBezTo>
                  <a:cubicBezTo>
                    <a:pt x="4" y="148"/>
                    <a:pt x="4" y="148"/>
                    <a:pt x="4" y="148"/>
                  </a:cubicBezTo>
                  <a:cubicBezTo>
                    <a:pt x="2" y="192"/>
                    <a:pt x="2" y="192"/>
                    <a:pt x="2" y="192"/>
                  </a:cubicBezTo>
                  <a:cubicBezTo>
                    <a:pt x="7" y="197"/>
                    <a:pt x="7" y="197"/>
                    <a:pt x="7" y="197"/>
                  </a:cubicBezTo>
                  <a:cubicBezTo>
                    <a:pt x="7" y="214"/>
                    <a:pt x="7" y="214"/>
                    <a:pt x="7" y="214"/>
                  </a:cubicBezTo>
                  <a:cubicBezTo>
                    <a:pt x="1" y="207"/>
                    <a:pt x="1" y="207"/>
                    <a:pt x="1" y="207"/>
                  </a:cubicBezTo>
                  <a:cubicBezTo>
                    <a:pt x="0" y="242"/>
                    <a:pt x="0" y="242"/>
                    <a:pt x="0" y="242"/>
                  </a:cubicBezTo>
                  <a:cubicBezTo>
                    <a:pt x="3" y="242"/>
                    <a:pt x="7" y="243"/>
                    <a:pt x="11" y="243"/>
                  </a:cubicBezTo>
                  <a:cubicBezTo>
                    <a:pt x="15" y="243"/>
                    <a:pt x="19" y="242"/>
                    <a:pt x="23" y="242"/>
                  </a:cubicBezTo>
                  <a:cubicBezTo>
                    <a:pt x="22" y="222"/>
                    <a:pt x="22" y="222"/>
                    <a:pt x="22" y="222"/>
                  </a:cubicBezTo>
                  <a:cubicBezTo>
                    <a:pt x="11" y="234"/>
                    <a:pt x="11" y="234"/>
                    <a:pt x="11" y="234"/>
                  </a:cubicBezTo>
                  <a:cubicBezTo>
                    <a:pt x="11" y="217"/>
                    <a:pt x="11" y="217"/>
                    <a:pt x="11" y="217"/>
                  </a:cubicBezTo>
                  <a:cubicBezTo>
                    <a:pt x="21" y="209"/>
                    <a:pt x="21" y="209"/>
                    <a:pt x="21" y="209"/>
                  </a:cubicBezTo>
                  <a:cubicBezTo>
                    <a:pt x="21" y="196"/>
                    <a:pt x="21" y="196"/>
                    <a:pt x="21" y="196"/>
                  </a:cubicBezTo>
                  <a:cubicBezTo>
                    <a:pt x="19" y="160"/>
                    <a:pt x="19" y="160"/>
                    <a:pt x="19" y="160"/>
                  </a:cubicBezTo>
                  <a:cubicBezTo>
                    <a:pt x="11" y="169"/>
                    <a:pt x="11" y="169"/>
                    <a:pt x="11" y="169"/>
                  </a:cubicBezTo>
                  <a:cubicBezTo>
                    <a:pt x="9" y="154"/>
                    <a:pt x="9" y="154"/>
                    <a:pt x="9" y="154"/>
                  </a:cubicBezTo>
                  <a:cubicBezTo>
                    <a:pt x="18" y="147"/>
                    <a:pt x="18" y="147"/>
                    <a:pt x="18" y="147"/>
                  </a:cubicBezTo>
                  <a:cubicBezTo>
                    <a:pt x="17" y="114"/>
                    <a:pt x="17" y="114"/>
                    <a:pt x="17" y="114"/>
                  </a:cubicBezTo>
                  <a:cubicBezTo>
                    <a:pt x="11" y="121"/>
                    <a:pt x="11" y="121"/>
                    <a:pt x="11" y="121"/>
                  </a:cubicBezTo>
                  <a:cubicBezTo>
                    <a:pt x="7" y="108"/>
                    <a:pt x="7" y="108"/>
                    <a:pt x="7" y="108"/>
                  </a:cubicBezTo>
                  <a:cubicBezTo>
                    <a:pt x="16" y="102"/>
                    <a:pt x="16" y="102"/>
                    <a:pt x="16" y="102"/>
                  </a:cubicBezTo>
                  <a:cubicBezTo>
                    <a:pt x="11" y="0"/>
                    <a:pt x="11" y="0"/>
                    <a:pt x="11" y="0"/>
                  </a:cubicBezTo>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48" name="Freeform 143"/>
            <p:cNvSpPr>
              <a:spLocks/>
            </p:cNvSpPr>
            <p:nvPr userDrawn="1"/>
          </p:nvSpPr>
          <p:spPr bwMode="gray">
            <a:xfrm>
              <a:off x="3941763" y="3900488"/>
              <a:ext cx="187325" cy="198437"/>
            </a:xfrm>
            <a:custGeom>
              <a:avLst/>
              <a:gdLst>
                <a:gd name="T0" fmla="*/ 118 w 118"/>
                <a:gd name="T1" fmla="*/ 0 h 125"/>
                <a:gd name="T2" fmla="*/ 84 w 118"/>
                <a:gd name="T3" fmla="*/ 26 h 125"/>
                <a:gd name="T4" fmla="*/ 21 w 118"/>
                <a:gd name="T5" fmla="*/ 75 h 125"/>
                <a:gd name="T6" fmla="*/ 0 w 118"/>
                <a:gd name="T7" fmla="*/ 91 h 125"/>
                <a:gd name="T8" fmla="*/ 0 w 118"/>
                <a:gd name="T9" fmla="*/ 125 h 125"/>
                <a:gd name="T10" fmla="*/ 23 w 118"/>
                <a:gd name="T11" fmla="*/ 101 h 125"/>
                <a:gd name="T12" fmla="*/ 99 w 118"/>
                <a:gd name="T13" fmla="*/ 22 h 125"/>
                <a:gd name="T14" fmla="*/ 118 w 118"/>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5">
                  <a:moveTo>
                    <a:pt x="118" y="0"/>
                  </a:moveTo>
                  <a:lnTo>
                    <a:pt x="84" y="26"/>
                  </a:lnTo>
                  <a:lnTo>
                    <a:pt x="21" y="75"/>
                  </a:lnTo>
                  <a:lnTo>
                    <a:pt x="0" y="91"/>
                  </a:lnTo>
                  <a:lnTo>
                    <a:pt x="0" y="125"/>
                  </a:lnTo>
                  <a:lnTo>
                    <a:pt x="23" y="101"/>
                  </a:lnTo>
                  <a:lnTo>
                    <a:pt x="99" y="22"/>
                  </a:lnTo>
                  <a:lnTo>
                    <a:pt x="118"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49" name="Freeform 144"/>
            <p:cNvSpPr>
              <a:spLocks/>
            </p:cNvSpPr>
            <p:nvPr userDrawn="1"/>
          </p:nvSpPr>
          <p:spPr bwMode="gray">
            <a:xfrm>
              <a:off x="3941763" y="3900488"/>
              <a:ext cx="187325" cy="198437"/>
            </a:xfrm>
            <a:custGeom>
              <a:avLst/>
              <a:gdLst>
                <a:gd name="T0" fmla="*/ 118 w 118"/>
                <a:gd name="T1" fmla="*/ 0 h 125"/>
                <a:gd name="T2" fmla="*/ 84 w 118"/>
                <a:gd name="T3" fmla="*/ 26 h 125"/>
                <a:gd name="T4" fmla="*/ 21 w 118"/>
                <a:gd name="T5" fmla="*/ 75 h 125"/>
                <a:gd name="T6" fmla="*/ 0 w 118"/>
                <a:gd name="T7" fmla="*/ 91 h 125"/>
                <a:gd name="T8" fmla="*/ 0 w 118"/>
                <a:gd name="T9" fmla="*/ 125 h 125"/>
                <a:gd name="T10" fmla="*/ 23 w 118"/>
                <a:gd name="T11" fmla="*/ 101 h 125"/>
                <a:gd name="T12" fmla="*/ 99 w 118"/>
                <a:gd name="T13" fmla="*/ 22 h 125"/>
                <a:gd name="T14" fmla="*/ 118 w 118"/>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25">
                  <a:moveTo>
                    <a:pt x="118" y="0"/>
                  </a:moveTo>
                  <a:lnTo>
                    <a:pt x="84" y="26"/>
                  </a:lnTo>
                  <a:lnTo>
                    <a:pt x="21" y="75"/>
                  </a:lnTo>
                  <a:lnTo>
                    <a:pt x="0" y="91"/>
                  </a:lnTo>
                  <a:lnTo>
                    <a:pt x="0" y="125"/>
                  </a:lnTo>
                  <a:lnTo>
                    <a:pt x="23" y="101"/>
                  </a:lnTo>
                  <a:lnTo>
                    <a:pt x="99" y="22"/>
                  </a:lnTo>
                  <a:lnTo>
                    <a:pt x="1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50" name="Freeform 145"/>
            <p:cNvSpPr>
              <a:spLocks/>
            </p:cNvSpPr>
            <p:nvPr userDrawn="1"/>
          </p:nvSpPr>
          <p:spPr bwMode="gray">
            <a:xfrm>
              <a:off x="3935413" y="3730625"/>
              <a:ext cx="153987" cy="163512"/>
            </a:xfrm>
            <a:custGeom>
              <a:avLst/>
              <a:gdLst>
                <a:gd name="T0" fmla="*/ 97 w 97"/>
                <a:gd name="T1" fmla="*/ 0 h 103"/>
                <a:gd name="T2" fmla="*/ 19 w 97"/>
                <a:gd name="T3" fmla="*/ 59 h 103"/>
                <a:gd name="T4" fmla="*/ 0 w 97"/>
                <a:gd name="T5" fmla="*/ 73 h 103"/>
                <a:gd name="T6" fmla="*/ 4 w 97"/>
                <a:gd name="T7" fmla="*/ 103 h 103"/>
                <a:gd name="T8" fmla="*/ 21 w 97"/>
                <a:gd name="T9" fmla="*/ 85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9" y="59"/>
                  </a:lnTo>
                  <a:lnTo>
                    <a:pt x="0" y="73"/>
                  </a:lnTo>
                  <a:lnTo>
                    <a:pt x="4" y="103"/>
                  </a:lnTo>
                  <a:lnTo>
                    <a:pt x="21" y="85"/>
                  </a:lnTo>
                  <a:lnTo>
                    <a:pt x="9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51" name="Freeform 146"/>
            <p:cNvSpPr>
              <a:spLocks/>
            </p:cNvSpPr>
            <p:nvPr userDrawn="1"/>
          </p:nvSpPr>
          <p:spPr bwMode="gray">
            <a:xfrm>
              <a:off x="3935413" y="3730625"/>
              <a:ext cx="153987" cy="163512"/>
            </a:xfrm>
            <a:custGeom>
              <a:avLst/>
              <a:gdLst>
                <a:gd name="T0" fmla="*/ 97 w 97"/>
                <a:gd name="T1" fmla="*/ 0 h 103"/>
                <a:gd name="T2" fmla="*/ 19 w 97"/>
                <a:gd name="T3" fmla="*/ 59 h 103"/>
                <a:gd name="T4" fmla="*/ 0 w 97"/>
                <a:gd name="T5" fmla="*/ 73 h 103"/>
                <a:gd name="T6" fmla="*/ 4 w 97"/>
                <a:gd name="T7" fmla="*/ 103 h 103"/>
                <a:gd name="T8" fmla="*/ 21 w 97"/>
                <a:gd name="T9" fmla="*/ 85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9" y="59"/>
                  </a:lnTo>
                  <a:lnTo>
                    <a:pt x="0" y="73"/>
                  </a:lnTo>
                  <a:lnTo>
                    <a:pt x="4" y="103"/>
                  </a:lnTo>
                  <a:lnTo>
                    <a:pt x="21" y="85"/>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52" name="Freeform 147"/>
            <p:cNvSpPr>
              <a:spLocks/>
            </p:cNvSpPr>
            <p:nvPr userDrawn="1"/>
          </p:nvSpPr>
          <p:spPr bwMode="gray">
            <a:xfrm>
              <a:off x="3929063" y="3625850"/>
              <a:ext cx="112712" cy="117475"/>
            </a:xfrm>
            <a:custGeom>
              <a:avLst/>
              <a:gdLst>
                <a:gd name="T0" fmla="*/ 71 w 71"/>
                <a:gd name="T1" fmla="*/ 0 h 74"/>
                <a:gd name="T2" fmla="*/ 19 w 71"/>
                <a:gd name="T3" fmla="*/ 36 h 74"/>
                <a:gd name="T4" fmla="*/ 0 w 71"/>
                <a:gd name="T5" fmla="*/ 48 h 74"/>
                <a:gd name="T6" fmla="*/ 8 w 71"/>
                <a:gd name="T7" fmla="*/ 74 h 74"/>
                <a:gd name="T8" fmla="*/ 21 w 71"/>
                <a:gd name="T9" fmla="*/ 60 h 74"/>
                <a:gd name="T10" fmla="*/ 71 w 71"/>
                <a:gd name="T11" fmla="*/ 0 h 74"/>
              </a:gdLst>
              <a:ahLst/>
              <a:cxnLst>
                <a:cxn ang="0">
                  <a:pos x="T0" y="T1"/>
                </a:cxn>
                <a:cxn ang="0">
                  <a:pos x="T2" y="T3"/>
                </a:cxn>
                <a:cxn ang="0">
                  <a:pos x="T4" y="T5"/>
                </a:cxn>
                <a:cxn ang="0">
                  <a:pos x="T6" y="T7"/>
                </a:cxn>
                <a:cxn ang="0">
                  <a:pos x="T8" y="T9"/>
                </a:cxn>
                <a:cxn ang="0">
                  <a:pos x="T10" y="T11"/>
                </a:cxn>
              </a:cxnLst>
              <a:rect l="0" t="0" r="r" b="b"/>
              <a:pathLst>
                <a:path w="71" h="74">
                  <a:moveTo>
                    <a:pt x="71" y="0"/>
                  </a:moveTo>
                  <a:lnTo>
                    <a:pt x="19" y="36"/>
                  </a:lnTo>
                  <a:lnTo>
                    <a:pt x="0" y="48"/>
                  </a:lnTo>
                  <a:lnTo>
                    <a:pt x="8" y="74"/>
                  </a:lnTo>
                  <a:lnTo>
                    <a:pt x="21" y="60"/>
                  </a:lnTo>
                  <a:lnTo>
                    <a:pt x="71"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53" name="Freeform 148"/>
            <p:cNvSpPr>
              <a:spLocks/>
            </p:cNvSpPr>
            <p:nvPr userDrawn="1"/>
          </p:nvSpPr>
          <p:spPr bwMode="gray">
            <a:xfrm>
              <a:off x="3929063" y="3625850"/>
              <a:ext cx="112712" cy="117475"/>
            </a:xfrm>
            <a:custGeom>
              <a:avLst/>
              <a:gdLst>
                <a:gd name="T0" fmla="*/ 71 w 71"/>
                <a:gd name="T1" fmla="*/ 0 h 74"/>
                <a:gd name="T2" fmla="*/ 19 w 71"/>
                <a:gd name="T3" fmla="*/ 36 h 74"/>
                <a:gd name="T4" fmla="*/ 0 w 71"/>
                <a:gd name="T5" fmla="*/ 48 h 74"/>
                <a:gd name="T6" fmla="*/ 8 w 71"/>
                <a:gd name="T7" fmla="*/ 74 h 74"/>
                <a:gd name="T8" fmla="*/ 21 w 71"/>
                <a:gd name="T9" fmla="*/ 60 h 74"/>
                <a:gd name="T10" fmla="*/ 71 w 71"/>
                <a:gd name="T11" fmla="*/ 0 h 74"/>
              </a:gdLst>
              <a:ahLst/>
              <a:cxnLst>
                <a:cxn ang="0">
                  <a:pos x="T0" y="T1"/>
                </a:cxn>
                <a:cxn ang="0">
                  <a:pos x="T2" y="T3"/>
                </a:cxn>
                <a:cxn ang="0">
                  <a:pos x="T4" y="T5"/>
                </a:cxn>
                <a:cxn ang="0">
                  <a:pos x="T6" y="T7"/>
                </a:cxn>
                <a:cxn ang="0">
                  <a:pos x="T8" y="T9"/>
                </a:cxn>
                <a:cxn ang="0">
                  <a:pos x="T10" y="T11"/>
                </a:cxn>
              </a:cxnLst>
              <a:rect l="0" t="0" r="r" b="b"/>
              <a:pathLst>
                <a:path w="71" h="74">
                  <a:moveTo>
                    <a:pt x="71" y="0"/>
                  </a:moveTo>
                  <a:lnTo>
                    <a:pt x="19" y="36"/>
                  </a:lnTo>
                  <a:lnTo>
                    <a:pt x="0" y="48"/>
                  </a:lnTo>
                  <a:lnTo>
                    <a:pt x="8" y="74"/>
                  </a:lnTo>
                  <a:lnTo>
                    <a:pt x="21" y="60"/>
                  </a:lnTo>
                  <a:lnTo>
                    <a:pt x="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54" name="Freeform 149"/>
            <p:cNvSpPr>
              <a:spLocks/>
            </p:cNvSpPr>
            <p:nvPr userDrawn="1"/>
          </p:nvSpPr>
          <p:spPr bwMode="gray">
            <a:xfrm>
              <a:off x="3740150" y="3833813"/>
              <a:ext cx="188912" cy="201612"/>
            </a:xfrm>
            <a:custGeom>
              <a:avLst/>
              <a:gdLst>
                <a:gd name="T0" fmla="*/ 0 w 119"/>
                <a:gd name="T1" fmla="*/ 0 h 127"/>
                <a:gd name="T2" fmla="*/ 102 w 119"/>
                <a:gd name="T3" fmla="*/ 109 h 127"/>
                <a:gd name="T4" fmla="*/ 106 w 119"/>
                <a:gd name="T5" fmla="*/ 113 h 127"/>
                <a:gd name="T6" fmla="*/ 119 w 119"/>
                <a:gd name="T7" fmla="*/ 127 h 127"/>
                <a:gd name="T8" fmla="*/ 119 w 119"/>
                <a:gd name="T9" fmla="*/ 94 h 127"/>
                <a:gd name="T10" fmla="*/ 108 w 119"/>
                <a:gd name="T11" fmla="*/ 84 h 127"/>
                <a:gd name="T12" fmla="*/ 0 w 119"/>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19" h="127">
                  <a:moveTo>
                    <a:pt x="0" y="0"/>
                  </a:moveTo>
                  <a:lnTo>
                    <a:pt x="102" y="109"/>
                  </a:lnTo>
                  <a:lnTo>
                    <a:pt x="106" y="113"/>
                  </a:lnTo>
                  <a:lnTo>
                    <a:pt x="119" y="127"/>
                  </a:lnTo>
                  <a:lnTo>
                    <a:pt x="119" y="94"/>
                  </a:lnTo>
                  <a:lnTo>
                    <a:pt x="108" y="84"/>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55" name="Freeform 150"/>
            <p:cNvSpPr>
              <a:spLocks/>
            </p:cNvSpPr>
            <p:nvPr userDrawn="1"/>
          </p:nvSpPr>
          <p:spPr bwMode="gray">
            <a:xfrm>
              <a:off x="3740150" y="3833813"/>
              <a:ext cx="188912" cy="201612"/>
            </a:xfrm>
            <a:custGeom>
              <a:avLst/>
              <a:gdLst>
                <a:gd name="T0" fmla="*/ 0 w 119"/>
                <a:gd name="T1" fmla="*/ 0 h 127"/>
                <a:gd name="T2" fmla="*/ 102 w 119"/>
                <a:gd name="T3" fmla="*/ 109 h 127"/>
                <a:gd name="T4" fmla="*/ 106 w 119"/>
                <a:gd name="T5" fmla="*/ 113 h 127"/>
                <a:gd name="T6" fmla="*/ 119 w 119"/>
                <a:gd name="T7" fmla="*/ 127 h 127"/>
                <a:gd name="T8" fmla="*/ 119 w 119"/>
                <a:gd name="T9" fmla="*/ 94 h 127"/>
                <a:gd name="T10" fmla="*/ 108 w 119"/>
                <a:gd name="T11" fmla="*/ 84 h 127"/>
                <a:gd name="T12" fmla="*/ 0 w 119"/>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119" h="127">
                  <a:moveTo>
                    <a:pt x="0" y="0"/>
                  </a:moveTo>
                  <a:lnTo>
                    <a:pt x="102" y="109"/>
                  </a:lnTo>
                  <a:lnTo>
                    <a:pt x="106" y="113"/>
                  </a:lnTo>
                  <a:lnTo>
                    <a:pt x="119" y="127"/>
                  </a:lnTo>
                  <a:lnTo>
                    <a:pt x="119" y="94"/>
                  </a:lnTo>
                  <a:lnTo>
                    <a:pt x="108"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56" name="Freeform 151"/>
            <p:cNvSpPr>
              <a:spLocks/>
            </p:cNvSpPr>
            <p:nvPr userDrawn="1"/>
          </p:nvSpPr>
          <p:spPr bwMode="gray">
            <a:xfrm>
              <a:off x="3781425" y="3676650"/>
              <a:ext cx="153987" cy="163512"/>
            </a:xfrm>
            <a:custGeom>
              <a:avLst/>
              <a:gdLst>
                <a:gd name="T0" fmla="*/ 0 w 97"/>
                <a:gd name="T1" fmla="*/ 0 h 103"/>
                <a:gd name="T2" fmla="*/ 86 w 97"/>
                <a:gd name="T3" fmla="*/ 95 h 103"/>
                <a:gd name="T4" fmla="*/ 93 w 97"/>
                <a:gd name="T5" fmla="*/ 103 h 103"/>
                <a:gd name="T6" fmla="*/ 97 w 97"/>
                <a:gd name="T7" fmla="*/ 74 h 103"/>
                <a:gd name="T8" fmla="*/ 88 w 97"/>
                <a:gd name="T9" fmla="*/ 66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5"/>
                  </a:lnTo>
                  <a:lnTo>
                    <a:pt x="93" y="103"/>
                  </a:lnTo>
                  <a:lnTo>
                    <a:pt x="97" y="74"/>
                  </a:lnTo>
                  <a:lnTo>
                    <a:pt x="88" y="66"/>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57" name="Freeform 152"/>
            <p:cNvSpPr>
              <a:spLocks/>
            </p:cNvSpPr>
            <p:nvPr userDrawn="1"/>
          </p:nvSpPr>
          <p:spPr bwMode="gray">
            <a:xfrm>
              <a:off x="3781425" y="3676650"/>
              <a:ext cx="153987" cy="163512"/>
            </a:xfrm>
            <a:custGeom>
              <a:avLst/>
              <a:gdLst>
                <a:gd name="T0" fmla="*/ 0 w 97"/>
                <a:gd name="T1" fmla="*/ 0 h 103"/>
                <a:gd name="T2" fmla="*/ 86 w 97"/>
                <a:gd name="T3" fmla="*/ 95 h 103"/>
                <a:gd name="T4" fmla="*/ 93 w 97"/>
                <a:gd name="T5" fmla="*/ 103 h 103"/>
                <a:gd name="T6" fmla="*/ 97 w 97"/>
                <a:gd name="T7" fmla="*/ 74 h 103"/>
                <a:gd name="T8" fmla="*/ 88 w 97"/>
                <a:gd name="T9" fmla="*/ 66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5"/>
                  </a:lnTo>
                  <a:lnTo>
                    <a:pt x="93" y="103"/>
                  </a:lnTo>
                  <a:lnTo>
                    <a:pt x="97" y="74"/>
                  </a:lnTo>
                  <a:lnTo>
                    <a:pt x="88" y="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58" name="Freeform 153"/>
            <p:cNvSpPr>
              <a:spLocks/>
            </p:cNvSpPr>
            <p:nvPr userDrawn="1"/>
          </p:nvSpPr>
          <p:spPr bwMode="gray">
            <a:xfrm>
              <a:off x="3868738" y="3567113"/>
              <a:ext cx="79375" cy="77787"/>
            </a:xfrm>
            <a:custGeom>
              <a:avLst/>
              <a:gdLst>
                <a:gd name="T0" fmla="*/ 0 w 50"/>
                <a:gd name="T1" fmla="*/ 0 h 49"/>
                <a:gd name="T2" fmla="*/ 38 w 50"/>
                <a:gd name="T3" fmla="*/ 49 h 49"/>
                <a:gd name="T4" fmla="*/ 38 w 50"/>
                <a:gd name="T5" fmla="*/ 49 h 49"/>
                <a:gd name="T6" fmla="*/ 50 w 50"/>
                <a:gd name="T7" fmla="*/ 28 h 49"/>
                <a:gd name="T8" fmla="*/ 40 w 50"/>
                <a:gd name="T9" fmla="*/ 22 h 49"/>
                <a:gd name="T10" fmla="*/ 0 w 50"/>
                <a:gd name="T11" fmla="*/ 0 h 49"/>
              </a:gdLst>
              <a:ahLst/>
              <a:cxnLst>
                <a:cxn ang="0">
                  <a:pos x="T0" y="T1"/>
                </a:cxn>
                <a:cxn ang="0">
                  <a:pos x="T2" y="T3"/>
                </a:cxn>
                <a:cxn ang="0">
                  <a:pos x="T4" y="T5"/>
                </a:cxn>
                <a:cxn ang="0">
                  <a:pos x="T6" y="T7"/>
                </a:cxn>
                <a:cxn ang="0">
                  <a:pos x="T8" y="T9"/>
                </a:cxn>
                <a:cxn ang="0">
                  <a:pos x="T10" y="T11"/>
                </a:cxn>
              </a:cxnLst>
              <a:rect l="0" t="0" r="r" b="b"/>
              <a:pathLst>
                <a:path w="50" h="49">
                  <a:moveTo>
                    <a:pt x="0" y="0"/>
                  </a:moveTo>
                  <a:lnTo>
                    <a:pt x="38" y="49"/>
                  </a:lnTo>
                  <a:lnTo>
                    <a:pt x="38" y="49"/>
                  </a:lnTo>
                  <a:lnTo>
                    <a:pt x="50" y="28"/>
                  </a:lnTo>
                  <a:lnTo>
                    <a:pt x="40" y="22"/>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59" name="Freeform 154"/>
            <p:cNvSpPr>
              <a:spLocks/>
            </p:cNvSpPr>
            <p:nvPr userDrawn="1"/>
          </p:nvSpPr>
          <p:spPr bwMode="gray">
            <a:xfrm>
              <a:off x="3868738" y="3567113"/>
              <a:ext cx="79375" cy="77787"/>
            </a:xfrm>
            <a:custGeom>
              <a:avLst/>
              <a:gdLst>
                <a:gd name="T0" fmla="*/ 0 w 50"/>
                <a:gd name="T1" fmla="*/ 0 h 49"/>
                <a:gd name="T2" fmla="*/ 38 w 50"/>
                <a:gd name="T3" fmla="*/ 49 h 49"/>
                <a:gd name="T4" fmla="*/ 38 w 50"/>
                <a:gd name="T5" fmla="*/ 49 h 49"/>
                <a:gd name="T6" fmla="*/ 50 w 50"/>
                <a:gd name="T7" fmla="*/ 28 h 49"/>
                <a:gd name="T8" fmla="*/ 40 w 50"/>
                <a:gd name="T9" fmla="*/ 22 h 49"/>
                <a:gd name="T10" fmla="*/ 0 w 50"/>
                <a:gd name="T11" fmla="*/ 0 h 49"/>
              </a:gdLst>
              <a:ahLst/>
              <a:cxnLst>
                <a:cxn ang="0">
                  <a:pos x="T0" y="T1"/>
                </a:cxn>
                <a:cxn ang="0">
                  <a:pos x="T2" y="T3"/>
                </a:cxn>
                <a:cxn ang="0">
                  <a:pos x="T4" y="T5"/>
                </a:cxn>
                <a:cxn ang="0">
                  <a:pos x="T6" y="T7"/>
                </a:cxn>
                <a:cxn ang="0">
                  <a:pos x="T8" y="T9"/>
                </a:cxn>
                <a:cxn ang="0">
                  <a:pos x="T10" y="T11"/>
                </a:cxn>
              </a:cxnLst>
              <a:rect l="0" t="0" r="r" b="b"/>
              <a:pathLst>
                <a:path w="50" h="49">
                  <a:moveTo>
                    <a:pt x="0" y="0"/>
                  </a:moveTo>
                  <a:lnTo>
                    <a:pt x="38" y="49"/>
                  </a:lnTo>
                  <a:lnTo>
                    <a:pt x="38" y="49"/>
                  </a:lnTo>
                  <a:lnTo>
                    <a:pt x="50" y="28"/>
                  </a:lnTo>
                  <a:lnTo>
                    <a:pt x="40" y="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60" name="Freeform 159"/>
            <p:cNvSpPr>
              <a:spLocks/>
            </p:cNvSpPr>
            <p:nvPr userDrawn="1"/>
          </p:nvSpPr>
          <p:spPr bwMode="gray">
            <a:xfrm>
              <a:off x="10409238" y="4048254"/>
              <a:ext cx="2076448" cy="1139697"/>
            </a:xfrm>
            <a:custGeom>
              <a:avLst/>
              <a:gdLst>
                <a:gd name="connsiteX0" fmla="*/ 2076448 w 2076448"/>
                <a:gd name="connsiteY0" fmla="*/ 0 h 1139697"/>
                <a:gd name="connsiteX1" fmla="*/ 2076448 w 2076448"/>
                <a:gd name="connsiteY1" fmla="*/ 1139697 h 1139697"/>
                <a:gd name="connsiteX2" fmla="*/ 2025476 w 2076448"/>
                <a:gd name="connsiteY2" fmla="*/ 1139697 h 1139697"/>
                <a:gd name="connsiteX3" fmla="*/ 0 w 2076448"/>
                <a:gd name="connsiteY3" fmla="*/ 1139697 h 1139697"/>
                <a:gd name="connsiteX4" fmla="*/ 2011236 w 2076448"/>
                <a:gd name="connsiteY4" fmla="*/ 2027 h 1139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48" h="1139697">
                  <a:moveTo>
                    <a:pt x="2076448" y="0"/>
                  </a:moveTo>
                  <a:lnTo>
                    <a:pt x="2076448" y="1139697"/>
                  </a:lnTo>
                  <a:lnTo>
                    <a:pt x="2025476" y="1139697"/>
                  </a:lnTo>
                  <a:cubicBezTo>
                    <a:pt x="1484709" y="1139697"/>
                    <a:pt x="819150" y="1139697"/>
                    <a:pt x="0" y="1139697"/>
                  </a:cubicBezTo>
                  <a:cubicBezTo>
                    <a:pt x="424349" y="499121"/>
                    <a:pt x="1161065" y="55035"/>
                    <a:pt x="2011236" y="2027"/>
                  </a:cubicBezTo>
                  <a:close/>
                </a:path>
              </a:pathLst>
            </a:custGeom>
            <a:solidFill>
              <a:srgbClr val="6ABE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defTabSz="913741">
                <a:defRPr/>
              </a:pPr>
              <a:endParaRPr lang="en-US">
                <a:solidFill>
                  <a:srgbClr val="505050"/>
                </a:solidFill>
                <a:latin typeface="游ゴシック"/>
                <a:ea typeface="游ゴシック"/>
              </a:endParaRPr>
            </a:p>
          </p:txBody>
        </p:sp>
        <p:sp>
          <p:nvSpPr>
            <p:cNvPr id="161" name="Freeform 227"/>
            <p:cNvSpPr>
              <a:spLocks/>
            </p:cNvSpPr>
            <p:nvPr userDrawn="1"/>
          </p:nvSpPr>
          <p:spPr bwMode="gray">
            <a:xfrm>
              <a:off x="11530013" y="3944938"/>
              <a:ext cx="79375" cy="788987"/>
            </a:xfrm>
            <a:custGeom>
              <a:avLst/>
              <a:gdLst>
                <a:gd name="T0" fmla="*/ 50 w 50"/>
                <a:gd name="T1" fmla="*/ 497 h 497"/>
                <a:gd name="T2" fmla="*/ 25 w 50"/>
                <a:gd name="T3" fmla="*/ 0 h 497"/>
                <a:gd name="T4" fmla="*/ 0 w 50"/>
                <a:gd name="T5" fmla="*/ 497 h 497"/>
                <a:gd name="T6" fmla="*/ 50 w 50"/>
                <a:gd name="T7" fmla="*/ 497 h 497"/>
              </a:gdLst>
              <a:ahLst/>
              <a:cxnLst>
                <a:cxn ang="0">
                  <a:pos x="T0" y="T1"/>
                </a:cxn>
                <a:cxn ang="0">
                  <a:pos x="T2" y="T3"/>
                </a:cxn>
                <a:cxn ang="0">
                  <a:pos x="T4" y="T5"/>
                </a:cxn>
                <a:cxn ang="0">
                  <a:pos x="T6" y="T7"/>
                </a:cxn>
              </a:cxnLst>
              <a:rect l="0" t="0" r="r" b="b"/>
              <a:pathLst>
                <a:path w="50" h="497">
                  <a:moveTo>
                    <a:pt x="50" y="497"/>
                  </a:moveTo>
                  <a:lnTo>
                    <a:pt x="25" y="0"/>
                  </a:lnTo>
                  <a:lnTo>
                    <a:pt x="0" y="497"/>
                  </a:lnTo>
                  <a:lnTo>
                    <a:pt x="50" y="497"/>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62" name="Freeform 228"/>
            <p:cNvSpPr>
              <a:spLocks/>
            </p:cNvSpPr>
            <p:nvPr userDrawn="1"/>
          </p:nvSpPr>
          <p:spPr bwMode="gray">
            <a:xfrm>
              <a:off x="11530013" y="3944938"/>
              <a:ext cx="79375" cy="788987"/>
            </a:xfrm>
            <a:custGeom>
              <a:avLst/>
              <a:gdLst>
                <a:gd name="T0" fmla="*/ 50 w 50"/>
                <a:gd name="T1" fmla="*/ 497 h 497"/>
                <a:gd name="T2" fmla="*/ 25 w 50"/>
                <a:gd name="T3" fmla="*/ 0 h 497"/>
                <a:gd name="T4" fmla="*/ 0 w 50"/>
                <a:gd name="T5" fmla="*/ 497 h 497"/>
                <a:gd name="T6" fmla="*/ 50 w 50"/>
                <a:gd name="T7" fmla="*/ 497 h 497"/>
              </a:gdLst>
              <a:ahLst/>
              <a:cxnLst>
                <a:cxn ang="0">
                  <a:pos x="T0" y="T1"/>
                </a:cxn>
                <a:cxn ang="0">
                  <a:pos x="T2" y="T3"/>
                </a:cxn>
                <a:cxn ang="0">
                  <a:pos x="T4" y="T5"/>
                </a:cxn>
                <a:cxn ang="0">
                  <a:pos x="T6" y="T7"/>
                </a:cxn>
              </a:cxnLst>
              <a:rect l="0" t="0" r="r" b="b"/>
              <a:pathLst>
                <a:path w="50" h="497">
                  <a:moveTo>
                    <a:pt x="50" y="497"/>
                  </a:moveTo>
                  <a:lnTo>
                    <a:pt x="25" y="0"/>
                  </a:lnTo>
                  <a:lnTo>
                    <a:pt x="0" y="497"/>
                  </a:lnTo>
                  <a:lnTo>
                    <a:pt x="50" y="4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63" name="Freeform 229"/>
            <p:cNvSpPr>
              <a:spLocks/>
            </p:cNvSpPr>
            <p:nvPr userDrawn="1"/>
          </p:nvSpPr>
          <p:spPr bwMode="gray">
            <a:xfrm>
              <a:off x="11569700" y="4381500"/>
              <a:ext cx="153987" cy="163512"/>
            </a:xfrm>
            <a:custGeom>
              <a:avLst/>
              <a:gdLst>
                <a:gd name="T0" fmla="*/ 0 w 97"/>
                <a:gd name="T1" fmla="*/ 103 h 103"/>
                <a:gd name="T2" fmla="*/ 97 w 97"/>
                <a:gd name="T3" fmla="*/ 0 h 103"/>
                <a:gd name="T4" fmla="*/ 0 w 97"/>
                <a:gd name="T5" fmla="*/ 76 h 103"/>
                <a:gd name="T6" fmla="*/ 0 w 97"/>
                <a:gd name="T7" fmla="*/ 103 h 103"/>
              </a:gdLst>
              <a:ahLst/>
              <a:cxnLst>
                <a:cxn ang="0">
                  <a:pos x="T0" y="T1"/>
                </a:cxn>
                <a:cxn ang="0">
                  <a:pos x="T2" y="T3"/>
                </a:cxn>
                <a:cxn ang="0">
                  <a:pos x="T4" y="T5"/>
                </a:cxn>
                <a:cxn ang="0">
                  <a:pos x="T6" y="T7"/>
                </a:cxn>
              </a:cxnLst>
              <a:rect l="0" t="0" r="r" b="b"/>
              <a:pathLst>
                <a:path w="97" h="103">
                  <a:moveTo>
                    <a:pt x="0" y="103"/>
                  </a:moveTo>
                  <a:lnTo>
                    <a:pt x="97" y="0"/>
                  </a:lnTo>
                  <a:lnTo>
                    <a:pt x="0" y="76"/>
                  </a:lnTo>
                  <a:lnTo>
                    <a:pt x="0"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64" name="Freeform 230"/>
            <p:cNvSpPr>
              <a:spLocks/>
            </p:cNvSpPr>
            <p:nvPr userDrawn="1"/>
          </p:nvSpPr>
          <p:spPr bwMode="gray">
            <a:xfrm>
              <a:off x="11569700" y="4381500"/>
              <a:ext cx="153987" cy="163512"/>
            </a:xfrm>
            <a:custGeom>
              <a:avLst/>
              <a:gdLst>
                <a:gd name="T0" fmla="*/ 0 w 97"/>
                <a:gd name="T1" fmla="*/ 103 h 103"/>
                <a:gd name="T2" fmla="*/ 97 w 97"/>
                <a:gd name="T3" fmla="*/ 0 h 103"/>
                <a:gd name="T4" fmla="*/ 0 w 97"/>
                <a:gd name="T5" fmla="*/ 76 h 103"/>
                <a:gd name="T6" fmla="*/ 0 w 97"/>
                <a:gd name="T7" fmla="*/ 103 h 103"/>
              </a:gdLst>
              <a:ahLst/>
              <a:cxnLst>
                <a:cxn ang="0">
                  <a:pos x="T0" y="T1"/>
                </a:cxn>
                <a:cxn ang="0">
                  <a:pos x="T2" y="T3"/>
                </a:cxn>
                <a:cxn ang="0">
                  <a:pos x="T4" y="T5"/>
                </a:cxn>
                <a:cxn ang="0">
                  <a:pos x="T6" y="T7"/>
                </a:cxn>
              </a:cxnLst>
              <a:rect l="0" t="0" r="r" b="b"/>
              <a:pathLst>
                <a:path w="97" h="103">
                  <a:moveTo>
                    <a:pt x="0" y="103"/>
                  </a:moveTo>
                  <a:lnTo>
                    <a:pt x="97" y="0"/>
                  </a:lnTo>
                  <a:lnTo>
                    <a:pt x="0" y="76"/>
                  </a:lnTo>
                  <a:lnTo>
                    <a:pt x="0"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65" name="Freeform 231"/>
            <p:cNvSpPr>
              <a:spLocks/>
            </p:cNvSpPr>
            <p:nvPr userDrawn="1"/>
          </p:nvSpPr>
          <p:spPr bwMode="gray">
            <a:xfrm>
              <a:off x="11563350" y="4246563"/>
              <a:ext cx="127000" cy="131762"/>
            </a:xfrm>
            <a:custGeom>
              <a:avLst/>
              <a:gdLst>
                <a:gd name="T0" fmla="*/ 4 w 80"/>
                <a:gd name="T1" fmla="*/ 83 h 83"/>
                <a:gd name="T2" fmla="*/ 80 w 80"/>
                <a:gd name="T3" fmla="*/ 0 h 83"/>
                <a:gd name="T4" fmla="*/ 0 w 80"/>
                <a:gd name="T5" fmla="*/ 58 h 83"/>
                <a:gd name="T6" fmla="*/ 4 w 80"/>
                <a:gd name="T7" fmla="*/ 83 h 83"/>
              </a:gdLst>
              <a:ahLst/>
              <a:cxnLst>
                <a:cxn ang="0">
                  <a:pos x="T0" y="T1"/>
                </a:cxn>
                <a:cxn ang="0">
                  <a:pos x="T2" y="T3"/>
                </a:cxn>
                <a:cxn ang="0">
                  <a:pos x="T4" y="T5"/>
                </a:cxn>
                <a:cxn ang="0">
                  <a:pos x="T6" y="T7"/>
                </a:cxn>
              </a:cxnLst>
              <a:rect l="0" t="0" r="r" b="b"/>
              <a:pathLst>
                <a:path w="80" h="83">
                  <a:moveTo>
                    <a:pt x="4" y="83"/>
                  </a:moveTo>
                  <a:lnTo>
                    <a:pt x="80" y="0"/>
                  </a:lnTo>
                  <a:lnTo>
                    <a:pt x="0" y="58"/>
                  </a:lnTo>
                  <a:lnTo>
                    <a:pt x="4" y="8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66" name="Freeform 232"/>
            <p:cNvSpPr>
              <a:spLocks/>
            </p:cNvSpPr>
            <p:nvPr userDrawn="1"/>
          </p:nvSpPr>
          <p:spPr bwMode="gray">
            <a:xfrm>
              <a:off x="11563350" y="4246563"/>
              <a:ext cx="127000" cy="131762"/>
            </a:xfrm>
            <a:custGeom>
              <a:avLst/>
              <a:gdLst>
                <a:gd name="T0" fmla="*/ 4 w 80"/>
                <a:gd name="T1" fmla="*/ 83 h 83"/>
                <a:gd name="T2" fmla="*/ 80 w 80"/>
                <a:gd name="T3" fmla="*/ 0 h 83"/>
                <a:gd name="T4" fmla="*/ 0 w 80"/>
                <a:gd name="T5" fmla="*/ 58 h 83"/>
                <a:gd name="T6" fmla="*/ 4 w 80"/>
                <a:gd name="T7" fmla="*/ 83 h 83"/>
              </a:gdLst>
              <a:ahLst/>
              <a:cxnLst>
                <a:cxn ang="0">
                  <a:pos x="T0" y="T1"/>
                </a:cxn>
                <a:cxn ang="0">
                  <a:pos x="T2" y="T3"/>
                </a:cxn>
                <a:cxn ang="0">
                  <a:pos x="T4" y="T5"/>
                </a:cxn>
                <a:cxn ang="0">
                  <a:pos x="T6" y="T7"/>
                </a:cxn>
              </a:cxnLst>
              <a:rect l="0" t="0" r="r" b="b"/>
              <a:pathLst>
                <a:path w="80" h="83">
                  <a:moveTo>
                    <a:pt x="4" y="83"/>
                  </a:moveTo>
                  <a:lnTo>
                    <a:pt x="80" y="0"/>
                  </a:lnTo>
                  <a:lnTo>
                    <a:pt x="0" y="58"/>
                  </a:lnTo>
                  <a:lnTo>
                    <a:pt x="4"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67" name="Freeform 233"/>
            <p:cNvSpPr>
              <a:spLocks/>
            </p:cNvSpPr>
            <p:nvPr userDrawn="1"/>
          </p:nvSpPr>
          <p:spPr bwMode="gray">
            <a:xfrm>
              <a:off x="11560175" y="4159250"/>
              <a:ext cx="90487" cy="96837"/>
            </a:xfrm>
            <a:custGeom>
              <a:avLst/>
              <a:gdLst>
                <a:gd name="T0" fmla="*/ 6 w 57"/>
                <a:gd name="T1" fmla="*/ 61 h 61"/>
                <a:gd name="T2" fmla="*/ 57 w 57"/>
                <a:gd name="T3" fmla="*/ 0 h 61"/>
                <a:gd name="T4" fmla="*/ 0 w 57"/>
                <a:gd name="T5" fmla="*/ 39 h 61"/>
                <a:gd name="T6" fmla="*/ 6 w 57"/>
                <a:gd name="T7" fmla="*/ 61 h 61"/>
              </a:gdLst>
              <a:ahLst/>
              <a:cxnLst>
                <a:cxn ang="0">
                  <a:pos x="T0" y="T1"/>
                </a:cxn>
                <a:cxn ang="0">
                  <a:pos x="T2" y="T3"/>
                </a:cxn>
                <a:cxn ang="0">
                  <a:pos x="T4" y="T5"/>
                </a:cxn>
                <a:cxn ang="0">
                  <a:pos x="T6" y="T7"/>
                </a:cxn>
              </a:cxnLst>
              <a:rect l="0" t="0" r="r" b="b"/>
              <a:pathLst>
                <a:path w="57" h="61">
                  <a:moveTo>
                    <a:pt x="6" y="61"/>
                  </a:moveTo>
                  <a:lnTo>
                    <a:pt x="57" y="0"/>
                  </a:lnTo>
                  <a:lnTo>
                    <a:pt x="0" y="39"/>
                  </a:lnTo>
                  <a:lnTo>
                    <a:pt x="6" y="61"/>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68" name="Freeform 234"/>
            <p:cNvSpPr>
              <a:spLocks/>
            </p:cNvSpPr>
            <p:nvPr userDrawn="1"/>
          </p:nvSpPr>
          <p:spPr bwMode="gray">
            <a:xfrm>
              <a:off x="11560175" y="4159250"/>
              <a:ext cx="90487" cy="96837"/>
            </a:xfrm>
            <a:custGeom>
              <a:avLst/>
              <a:gdLst>
                <a:gd name="T0" fmla="*/ 6 w 57"/>
                <a:gd name="T1" fmla="*/ 61 h 61"/>
                <a:gd name="T2" fmla="*/ 57 w 57"/>
                <a:gd name="T3" fmla="*/ 0 h 61"/>
                <a:gd name="T4" fmla="*/ 0 w 57"/>
                <a:gd name="T5" fmla="*/ 39 h 61"/>
                <a:gd name="T6" fmla="*/ 6 w 57"/>
                <a:gd name="T7" fmla="*/ 61 h 61"/>
              </a:gdLst>
              <a:ahLst/>
              <a:cxnLst>
                <a:cxn ang="0">
                  <a:pos x="T0" y="T1"/>
                </a:cxn>
                <a:cxn ang="0">
                  <a:pos x="T2" y="T3"/>
                </a:cxn>
                <a:cxn ang="0">
                  <a:pos x="T4" y="T5"/>
                </a:cxn>
                <a:cxn ang="0">
                  <a:pos x="T6" y="T7"/>
                </a:cxn>
              </a:cxnLst>
              <a:rect l="0" t="0" r="r" b="b"/>
              <a:pathLst>
                <a:path w="57" h="61">
                  <a:moveTo>
                    <a:pt x="6" y="61"/>
                  </a:moveTo>
                  <a:lnTo>
                    <a:pt x="57" y="0"/>
                  </a:lnTo>
                  <a:lnTo>
                    <a:pt x="0" y="39"/>
                  </a:lnTo>
                  <a:lnTo>
                    <a:pt x="6"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69" name="Freeform 235"/>
            <p:cNvSpPr>
              <a:spLocks/>
            </p:cNvSpPr>
            <p:nvPr userDrawn="1"/>
          </p:nvSpPr>
          <p:spPr bwMode="gray">
            <a:xfrm>
              <a:off x="11406188" y="4329113"/>
              <a:ext cx="153987" cy="163512"/>
            </a:xfrm>
            <a:custGeom>
              <a:avLst/>
              <a:gdLst>
                <a:gd name="T0" fmla="*/ 97 w 97"/>
                <a:gd name="T1" fmla="*/ 103 h 103"/>
                <a:gd name="T2" fmla="*/ 0 w 97"/>
                <a:gd name="T3" fmla="*/ 0 h 103"/>
                <a:gd name="T4" fmla="*/ 97 w 97"/>
                <a:gd name="T5" fmla="*/ 75 h 103"/>
                <a:gd name="T6" fmla="*/ 97 w 97"/>
                <a:gd name="T7" fmla="*/ 103 h 103"/>
              </a:gdLst>
              <a:ahLst/>
              <a:cxnLst>
                <a:cxn ang="0">
                  <a:pos x="T0" y="T1"/>
                </a:cxn>
                <a:cxn ang="0">
                  <a:pos x="T2" y="T3"/>
                </a:cxn>
                <a:cxn ang="0">
                  <a:pos x="T4" y="T5"/>
                </a:cxn>
                <a:cxn ang="0">
                  <a:pos x="T6" y="T7"/>
                </a:cxn>
              </a:cxnLst>
              <a:rect l="0" t="0" r="r" b="b"/>
              <a:pathLst>
                <a:path w="97" h="103">
                  <a:moveTo>
                    <a:pt x="97" y="103"/>
                  </a:moveTo>
                  <a:lnTo>
                    <a:pt x="0" y="0"/>
                  </a:lnTo>
                  <a:lnTo>
                    <a:pt x="97" y="75"/>
                  </a:lnTo>
                  <a:lnTo>
                    <a:pt x="97" y="103"/>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70" name="Freeform 236"/>
            <p:cNvSpPr>
              <a:spLocks/>
            </p:cNvSpPr>
            <p:nvPr userDrawn="1"/>
          </p:nvSpPr>
          <p:spPr bwMode="gray">
            <a:xfrm>
              <a:off x="11406188" y="4329113"/>
              <a:ext cx="153987" cy="163512"/>
            </a:xfrm>
            <a:custGeom>
              <a:avLst/>
              <a:gdLst>
                <a:gd name="T0" fmla="*/ 97 w 97"/>
                <a:gd name="T1" fmla="*/ 103 h 103"/>
                <a:gd name="T2" fmla="*/ 0 w 97"/>
                <a:gd name="T3" fmla="*/ 0 h 103"/>
                <a:gd name="T4" fmla="*/ 97 w 97"/>
                <a:gd name="T5" fmla="*/ 75 h 103"/>
                <a:gd name="T6" fmla="*/ 97 w 97"/>
                <a:gd name="T7" fmla="*/ 103 h 103"/>
              </a:gdLst>
              <a:ahLst/>
              <a:cxnLst>
                <a:cxn ang="0">
                  <a:pos x="T0" y="T1"/>
                </a:cxn>
                <a:cxn ang="0">
                  <a:pos x="T2" y="T3"/>
                </a:cxn>
                <a:cxn ang="0">
                  <a:pos x="T4" y="T5"/>
                </a:cxn>
                <a:cxn ang="0">
                  <a:pos x="T6" y="T7"/>
                </a:cxn>
              </a:cxnLst>
              <a:rect l="0" t="0" r="r" b="b"/>
              <a:pathLst>
                <a:path w="97" h="103">
                  <a:moveTo>
                    <a:pt x="97" y="103"/>
                  </a:moveTo>
                  <a:lnTo>
                    <a:pt x="0" y="0"/>
                  </a:lnTo>
                  <a:lnTo>
                    <a:pt x="97" y="75"/>
                  </a:lnTo>
                  <a:lnTo>
                    <a:pt x="97" y="10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71" name="Freeform 237"/>
            <p:cNvSpPr>
              <a:spLocks/>
            </p:cNvSpPr>
            <p:nvPr userDrawn="1"/>
          </p:nvSpPr>
          <p:spPr bwMode="gray">
            <a:xfrm>
              <a:off x="11436350" y="4202113"/>
              <a:ext cx="127000" cy="133350"/>
            </a:xfrm>
            <a:custGeom>
              <a:avLst/>
              <a:gdLst>
                <a:gd name="T0" fmla="*/ 78 w 80"/>
                <a:gd name="T1" fmla="*/ 84 h 84"/>
                <a:gd name="T2" fmla="*/ 0 w 80"/>
                <a:gd name="T3" fmla="*/ 0 h 84"/>
                <a:gd name="T4" fmla="*/ 80 w 80"/>
                <a:gd name="T5" fmla="*/ 58 h 84"/>
                <a:gd name="T6" fmla="*/ 78 w 80"/>
                <a:gd name="T7" fmla="*/ 84 h 84"/>
              </a:gdLst>
              <a:ahLst/>
              <a:cxnLst>
                <a:cxn ang="0">
                  <a:pos x="T0" y="T1"/>
                </a:cxn>
                <a:cxn ang="0">
                  <a:pos x="T2" y="T3"/>
                </a:cxn>
                <a:cxn ang="0">
                  <a:pos x="T4" y="T5"/>
                </a:cxn>
                <a:cxn ang="0">
                  <a:pos x="T6" y="T7"/>
                </a:cxn>
              </a:cxnLst>
              <a:rect l="0" t="0" r="r" b="b"/>
              <a:pathLst>
                <a:path w="80" h="84">
                  <a:moveTo>
                    <a:pt x="78" y="84"/>
                  </a:moveTo>
                  <a:lnTo>
                    <a:pt x="0" y="0"/>
                  </a:lnTo>
                  <a:lnTo>
                    <a:pt x="80" y="58"/>
                  </a:lnTo>
                  <a:lnTo>
                    <a:pt x="78" y="84"/>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72" name="Freeform 238"/>
            <p:cNvSpPr>
              <a:spLocks/>
            </p:cNvSpPr>
            <p:nvPr userDrawn="1"/>
          </p:nvSpPr>
          <p:spPr bwMode="gray">
            <a:xfrm>
              <a:off x="11436350" y="4202113"/>
              <a:ext cx="127000" cy="133350"/>
            </a:xfrm>
            <a:custGeom>
              <a:avLst/>
              <a:gdLst>
                <a:gd name="T0" fmla="*/ 78 w 80"/>
                <a:gd name="T1" fmla="*/ 84 h 84"/>
                <a:gd name="T2" fmla="*/ 0 w 80"/>
                <a:gd name="T3" fmla="*/ 0 h 84"/>
                <a:gd name="T4" fmla="*/ 80 w 80"/>
                <a:gd name="T5" fmla="*/ 58 h 84"/>
                <a:gd name="T6" fmla="*/ 78 w 80"/>
                <a:gd name="T7" fmla="*/ 84 h 84"/>
              </a:gdLst>
              <a:ahLst/>
              <a:cxnLst>
                <a:cxn ang="0">
                  <a:pos x="T0" y="T1"/>
                </a:cxn>
                <a:cxn ang="0">
                  <a:pos x="T2" y="T3"/>
                </a:cxn>
                <a:cxn ang="0">
                  <a:pos x="T4" y="T5"/>
                </a:cxn>
                <a:cxn ang="0">
                  <a:pos x="T6" y="T7"/>
                </a:cxn>
              </a:cxnLst>
              <a:rect l="0" t="0" r="r" b="b"/>
              <a:pathLst>
                <a:path w="80" h="84">
                  <a:moveTo>
                    <a:pt x="78" y="84"/>
                  </a:moveTo>
                  <a:lnTo>
                    <a:pt x="0" y="0"/>
                  </a:lnTo>
                  <a:lnTo>
                    <a:pt x="80" y="58"/>
                  </a:lnTo>
                  <a:lnTo>
                    <a:pt x="78"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73" name="Freeform 239"/>
            <p:cNvSpPr>
              <a:spLocks/>
            </p:cNvSpPr>
            <p:nvPr userDrawn="1"/>
          </p:nvSpPr>
          <p:spPr bwMode="gray">
            <a:xfrm>
              <a:off x="11509375" y="4108450"/>
              <a:ext cx="63500" cy="66675"/>
            </a:xfrm>
            <a:custGeom>
              <a:avLst/>
              <a:gdLst>
                <a:gd name="T0" fmla="*/ 32 w 40"/>
                <a:gd name="T1" fmla="*/ 42 h 42"/>
                <a:gd name="T2" fmla="*/ 0 w 40"/>
                <a:gd name="T3" fmla="*/ 0 h 42"/>
                <a:gd name="T4" fmla="*/ 40 w 40"/>
                <a:gd name="T5" fmla="*/ 24 h 42"/>
                <a:gd name="T6" fmla="*/ 32 w 40"/>
                <a:gd name="T7" fmla="*/ 42 h 42"/>
              </a:gdLst>
              <a:ahLst/>
              <a:cxnLst>
                <a:cxn ang="0">
                  <a:pos x="T0" y="T1"/>
                </a:cxn>
                <a:cxn ang="0">
                  <a:pos x="T2" y="T3"/>
                </a:cxn>
                <a:cxn ang="0">
                  <a:pos x="T4" y="T5"/>
                </a:cxn>
                <a:cxn ang="0">
                  <a:pos x="T6" y="T7"/>
                </a:cxn>
              </a:cxnLst>
              <a:rect l="0" t="0" r="r" b="b"/>
              <a:pathLst>
                <a:path w="40" h="42">
                  <a:moveTo>
                    <a:pt x="32" y="42"/>
                  </a:moveTo>
                  <a:lnTo>
                    <a:pt x="0" y="0"/>
                  </a:lnTo>
                  <a:lnTo>
                    <a:pt x="40" y="24"/>
                  </a:lnTo>
                  <a:lnTo>
                    <a:pt x="32" y="42"/>
                  </a:lnTo>
                  <a:close/>
                </a:path>
              </a:pathLst>
            </a:custGeom>
            <a:solidFill>
              <a:srgbClr val="4939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74" name="Freeform 240"/>
            <p:cNvSpPr>
              <a:spLocks/>
            </p:cNvSpPr>
            <p:nvPr userDrawn="1"/>
          </p:nvSpPr>
          <p:spPr bwMode="gray">
            <a:xfrm>
              <a:off x="11509375" y="4108450"/>
              <a:ext cx="63500" cy="66675"/>
            </a:xfrm>
            <a:custGeom>
              <a:avLst/>
              <a:gdLst>
                <a:gd name="T0" fmla="*/ 32 w 40"/>
                <a:gd name="T1" fmla="*/ 42 h 42"/>
                <a:gd name="T2" fmla="*/ 0 w 40"/>
                <a:gd name="T3" fmla="*/ 0 h 42"/>
                <a:gd name="T4" fmla="*/ 40 w 40"/>
                <a:gd name="T5" fmla="*/ 24 h 42"/>
                <a:gd name="T6" fmla="*/ 32 w 40"/>
                <a:gd name="T7" fmla="*/ 42 h 42"/>
              </a:gdLst>
              <a:ahLst/>
              <a:cxnLst>
                <a:cxn ang="0">
                  <a:pos x="T0" y="T1"/>
                </a:cxn>
                <a:cxn ang="0">
                  <a:pos x="T2" y="T3"/>
                </a:cxn>
                <a:cxn ang="0">
                  <a:pos x="T4" y="T5"/>
                </a:cxn>
                <a:cxn ang="0">
                  <a:pos x="T6" y="T7"/>
                </a:cxn>
              </a:cxnLst>
              <a:rect l="0" t="0" r="r" b="b"/>
              <a:pathLst>
                <a:path w="40" h="42">
                  <a:moveTo>
                    <a:pt x="32" y="42"/>
                  </a:moveTo>
                  <a:lnTo>
                    <a:pt x="0" y="0"/>
                  </a:lnTo>
                  <a:lnTo>
                    <a:pt x="40" y="24"/>
                  </a:lnTo>
                  <a:lnTo>
                    <a:pt x="32"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75" name="Freeform 241"/>
            <p:cNvSpPr>
              <a:spLocks noEditPoints="1"/>
            </p:cNvSpPr>
            <p:nvPr userDrawn="1"/>
          </p:nvSpPr>
          <p:spPr bwMode="gray">
            <a:xfrm>
              <a:off x="11352213" y="3989388"/>
              <a:ext cx="382587" cy="358775"/>
            </a:xfrm>
            <a:custGeom>
              <a:avLst/>
              <a:gdLst>
                <a:gd name="T0" fmla="*/ 63 w 114"/>
                <a:gd name="T1" fmla="*/ 11 h 114"/>
                <a:gd name="T2" fmla="*/ 33 w 114"/>
                <a:gd name="T3" fmla="*/ 24 h 114"/>
                <a:gd name="T4" fmla="*/ 0 w 114"/>
                <a:gd name="T5" fmla="*/ 114 h 114"/>
                <a:gd name="T6" fmla="*/ 45 w 114"/>
                <a:gd name="T7" fmla="*/ 91 h 114"/>
                <a:gd name="T8" fmla="*/ 25 w 114"/>
                <a:gd name="T9" fmla="*/ 68 h 114"/>
                <a:gd name="T10" fmla="*/ 51 w 114"/>
                <a:gd name="T11" fmla="*/ 88 h 114"/>
                <a:gd name="T12" fmla="*/ 60 w 114"/>
                <a:gd name="T13" fmla="*/ 84 h 114"/>
                <a:gd name="T14" fmla="*/ 61 w 114"/>
                <a:gd name="T15" fmla="*/ 59 h 114"/>
                <a:gd name="T16" fmla="*/ 47 w 114"/>
                <a:gd name="T17" fmla="*/ 38 h 114"/>
                <a:gd name="T18" fmla="*/ 62 w 114"/>
                <a:gd name="T19" fmla="*/ 47 h 114"/>
                <a:gd name="T20" fmla="*/ 63 w 114"/>
                <a:gd name="T21" fmla="*/ 11 h 114"/>
                <a:gd name="T22" fmla="*/ 83 w 114"/>
                <a:gd name="T23" fmla="*/ 0 h 114"/>
                <a:gd name="T24" fmla="*/ 66 w 114"/>
                <a:gd name="T25" fmla="*/ 10 h 114"/>
                <a:gd name="T26" fmla="*/ 69 w 114"/>
                <a:gd name="T27" fmla="*/ 69 h 114"/>
                <a:gd name="T28" fmla="*/ 89 w 114"/>
                <a:gd name="T29" fmla="*/ 54 h 114"/>
                <a:gd name="T30" fmla="*/ 69 w 114"/>
                <a:gd name="T31" fmla="*/ 79 h 114"/>
                <a:gd name="T32" fmla="*/ 69 w 114"/>
                <a:gd name="T33" fmla="*/ 80 h 114"/>
                <a:gd name="T34" fmla="*/ 114 w 114"/>
                <a:gd name="T35" fmla="*/ 62 h 114"/>
                <a:gd name="T36" fmla="*/ 83 w 114"/>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63" y="11"/>
                  </a:moveTo>
                  <a:cubicBezTo>
                    <a:pt x="54" y="16"/>
                    <a:pt x="44" y="21"/>
                    <a:pt x="33" y="24"/>
                  </a:cubicBezTo>
                  <a:cubicBezTo>
                    <a:pt x="18" y="53"/>
                    <a:pt x="2" y="88"/>
                    <a:pt x="0" y="114"/>
                  </a:cubicBezTo>
                  <a:cubicBezTo>
                    <a:pt x="15" y="106"/>
                    <a:pt x="30" y="98"/>
                    <a:pt x="45" y="91"/>
                  </a:cubicBezTo>
                  <a:cubicBezTo>
                    <a:pt x="25" y="68"/>
                    <a:pt x="25" y="68"/>
                    <a:pt x="25" y="68"/>
                  </a:cubicBezTo>
                  <a:cubicBezTo>
                    <a:pt x="51" y="88"/>
                    <a:pt x="51" y="88"/>
                    <a:pt x="51" y="88"/>
                  </a:cubicBezTo>
                  <a:cubicBezTo>
                    <a:pt x="54" y="87"/>
                    <a:pt x="57" y="85"/>
                    <a:pt x="60" y="84"/>
                  </a:cubicBezTo>
                  <a:cubicBezTo>
                    <a:pt x="61" y="59"/>
                    <a:pt x="61" y="59"/>
                    <a:pt x="61" y="59"/>
                  </a:cubicBezTo>
                  <a:cubicBezTo>
                    <a:pt x="47" y="38"/>
                    <a:pt x="47" y="38"/>
                    <a:pt x="47" y="38"/>
                  </a:cubicBezTo>
                  <a:cubicBezTo>
                    <a:pt x="62" y="47"/>
                    <a:pt x="62" y="47"/>
                    <a:pt x="62" y="47"/>
                  </a:cubicBezTo>
                  <a:cubicBezTo>
                    <a:pt x="63" y="11"/>
                    <a:pt x="63" y="11"/>
                    <a:pt x="63" y="11"/>
                  </a:cubicBezTo>
                  <a:moveTo>
                    <a:pt x="83" y="0"/>
                  </a:moveTo>
                  <a:cubicBezTo>
                    <a:pt x="77" y="4"/>
                    <a:pt x="72" y="7"/>
                    <a:pt x="66" y="10"/>
                  </a:cubicBezTo>
                  <a:cubicBezTo>
                    <a:pt x="69" y="69"/>
                    <a:pt x="69" y="69"/>
                    <a:pt x="69" y="69"/>
                  </a:cubicBezTo>
                  <a:cubicBezTo>
                    <a:pt x="89" y="54"/>
                    <a:pt x="89" y="54"/>
                    <a:pt x="89" y="54"/>
                  </a:cubicBezTo>
                  <a:cubicBezTo>
                    <a:pt x="69" y="79"/>
                    <a:pt x="69" y="79"/>
                    <a:pt x="69" y="79"/>
                  </a:cubicBezTo>
                  <a:cubicBezTo>
                    <a:pt x="69" y="80"/>
                    <a:pt x="69" y="80"/>
                    <a:pt x="69" y="80"/>
                  </a:cubicBezTo>
                  <a:cubicBezTo>
                    <a:pt x="84" y="74"/>
                    <a:pt x="99" y="68"/>
                    <a:pt x="114" y="62"/>
                  </a:cubicBezTo>
                  <a:cubicBezTo>
                    <a:pt x="105" y="40"/>
                    <a:pt x="93" y="17"/>
                    <a:pt x="83" y="0"/>
                  </a:cubicBezTo>
                </a:path>
              </a:pathLst>
            </a:custGeom>
            <a:solidFill>
              <a:srgbClr val="A7CD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76" name="Freeform 242"/>
            <p:cNvSpPr>
              <a:spLocks/>
            </p:cNvSpPr>
            <p:nvPr userDrawn="1"/>
          </p:nvSpPr>
          <p:spPr bwMode="gray">
            <a:xfrm>
              <a:off x="11463338" y="3900488"/>
              <a:ext cx="166687" cy="163512"/>
            </a:xfrm>
            <a:custGeom>
              <a:avLst/>
              <a:gdLst>
                <a:gd name="T0" fmla="*/ 32 w 50"/>
                <a:gd name="T1" fmla="*/ 0 h 52"/>
                <a:gd name="T2" fmla="*/ 0 w 50"/>
                <a:gd name="T3" fmla="*/ 52 h 52"/>
                <a:gd name="T4" fmla="*/ 30 w 50"/>
                <a:gd name="T5" fmla="*/ 39 h 52"/>
                <a:gd name="T6" fmla="*/ 32 w 50"/>
                <a:gd name="T7" fmla="*/ 14 h 52"/>
                <a:gd name="T8" fmla="*/ 33 w 50"/>
                <a:gd name="T9" fmla="*/ 38 h 52"/>
                <a:gd name="T10" fmla="*/ 50 w 50"/>
                <a:gd name="T11" fmla="*/ 28 h 52"/>
                <a:gd name="T12" fmla="*/ 32 w 50"/>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50" h="52">
                  <a:moveTo>
                    <a:pt x="32" y="0"/>
                  </a:moveTo>
                  <a:cubicBezTo>
                    <a:pt x="32" y="0"/>
                    <a:pt x="16" y="23"/>
                    <a:pt x="0" y="52"/>
                  </a:cubicBezTo>
                  <a:cubicBezTo>
                    <a:pt x="11" y="49"/>
                    <a:pt x="21" y="44"/>
                    <a:pt x="30" y="39"/>
                  </a:cubicBezTo>
                  <a:cubicBezTo>
                    <a:pt x="32" y="14"/>
                    <a:pt x="32" y="14"/>
                    <a:pt x="32" y="14"/>
                  </a:cubicBezTo>
                  <a:cubicBezTo>
                    <a:pt x="33" y="38"/>
                    <a:pt x="33" y="38"/>
                    <a:pt x="33" y="38"/>
                  </a:cubicBezTo>
                  <a:cubicBezTo>
                    <a:pt x="39" y="35"/>
                    <a:pt x="44" y="32"/>
                    <a:pt x="50" y="28"/>
                  </a:cubicBezTo>
                  <a:cubicBezTo>
                    <a:pt x="39" y="11"/>
                    <a:pt x="32" y="0"/>
                    <a:pt x="32" y="0"/>
                  </a:cubicBezTo>
                </a:path>
              </a:pathLst>
            </a:custGeom>
            <a:solidFill>
              <a:srgbClr val="A4C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77" name="Freeform 243"/>
            <p:cNvSpPr>
              <a:spLocks noEditPoints="1"/>
            </p:cNvSpPr>
            <p:nvPr userDrawn="1"/>
          </p:nvSpPr>
          <p:spPr bwMode="gray">
            <a:xfrm>
              <a:off x="11352213" y="4183063"/>
              <a:ext cx="434975" cy="381000"/>
            </a:xfrm>
            <a:custGeom>
              <a:avLst/>
              <a:gdLst>
                <a:gd name="T0" fmla="*/ 45 w 130"/>
                <a:gd name="T1" fmla="*/ 29 h 121"/>
                <a:gd name="T2" fmla="*/ 0 w 130"/>
                <a:gd name="T3" fmla="*/ 52 h 121"/>
                <a:gd name="T4" fmla="*/ 0 w 130"/>
                <a:gd name="T5" fmla="*/ 57 h 121"/>
                <a:gd name="T6" fmla="*/ 55 w 130"/>
                <a:gd name="T7" fmla="*/ 121 h 121"/>
                <a:gd name="T8" fmla="*/ 57 w 130"/>
                <a:gd name="T9" fmla="*/ 93 h 121"/>
                <a:gd name="T10" fmla="*/ 16 w 130"/>
                <a:gd name="T11" fmla="*/ 46 h 121"/>
                <a:gd name="T12" fmla="*/ 57 w 130"/>
                <a:gd name="T13" fmla="*/ 81 h 121"/>
                <a:gd name="T14" fmla="*/ 59 w 130"/>
                <a:gd name="T15" fmla="*/ 45 h 121"/>
                <a:gd name="T16" fmla="*/ 45 w 130"/>
                <a:gd name="T17" fmla="*/ 29 h 121"/>
                <a:gd name="T18" fmla="*/ 60 w 130"/>
                <a:gd name="T19" fmla="*/ 22 h 121"/>
                <a:gd name="T20" fmla="*/ 51 w 130"/>
                <a:gd name="T21" fmla="*/ 26 h 121"/>
                <a:gd name="T22" fmla="*/ 60 w 130"/>
                <a:gd name="T23" fmla="*/ 33 h 121"/>
                <a:gd name="T24" fmla="*/ 60 w 130"/>
                <a:gd name="T25" fmla="*/ 22 h 121"/>
                <a:gd name="T26" fmla="*/ 114 w 130"/>
                <a:gd name="T27" fmla="*/ 0 h 121"/>
                <a:gd name="T28" fmla="*/ 69 w 130"/>
                <a:gd name="T29" fmla="*/ 18 h 121"/>
                <a:gd name="T30" fmla="*/ 70 w 130"/>
                <a:gd name="T31" fmla="*/ 44 h 121"/>
                <a:gd name="T32" fmla="*/ 101 w 130"/>
                <a:gd name="T33" fmla="*/ 20 h 121"/>
                <a:gd name="T34" fmla="*/ 71 w 130"/>
                <a:gd name="T35" fmla="*/ 54 h 121"/>
                <a:gd name="T36" fmla="*/ 73 w 130"/>
                <a:gd name="T37" fmla="*/ 94 h 121"/>
                <a:gd name="T38" fmla="*/ 111 w 130"/>
                <a:gd name="T39" fmla="*/ 63 h 121"/>
                <a:gd name="T40" fmla="*/ 73 w 130"/>
                <a:gd name="T41" fmla="*/ 105 h 121"/>
                <a:gd name="T42" fmla="*/ 74 w 130"/>
                <a:gd name="T43" fmla="*/ 121 h 121"/>
                <a:gd name="T44" fmla="*/ 130 w 130"/>
                <a:gd name="T45" fmla="*/ 57 h 121"/>
                <a:gd name="T46" fmla="*/ 114 w 130"/>
                <a:gd name="T4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1">
                  <a:moveTo>
                    <a:pt x="45" y="29"/>
                  </a:moveTo>
                  <a:cubicBezTo>
                    <a:pt x="30" y="36"/>
                    <a:pt x="15" y="44"/>
                    <a:pt x="0" y="52"/>
                  </a:cubicBezTo>
                  <a:cubicBezTo>
                    <a:pt x="0" y="54"/>
                    <a:pt x="0" y="55"/>
                    <a:pt x="0" y="57"/>
                  </a:cubicBezTo>
                  <a:cubicBezTo>
                    <a:pt x="0" y="90"/>
                    <a:pt x="24" y="117"/>
                    <a:pt x="55" y="121"/>
                  </a:cubicBezTo>
                  <a:cubicBezTo>
                    <a:pt x="57" y="93"/>
                    <a:pt x="57" y="93"/>
                    <a:pt x="57" y="93"/>
                  </a:cubicBezTo>
                  <a:cubicBezTo>
                    <a:pt x="16" y="46"/>
                    <a:pt x="16" y="46"/>
                    <a:pt x="16" y="46"/>
                  </a:cubicBezTo>
                  <a:cubicBezTo>
                    <a:pt x="57" y="81"/>
                    <a:pt x="57" y="81"/>
                    <a:pt x="57" y="81"/>
                  </a:cubicBezTo>
                  <a:cubicBezTo>
                    <a:pt x="59" y="45"/>
                    <a:pt x="59" y="45"/>
                    <a:pt x="59" y="45"/>
                  </a:cubicBezTo>
                  <a:cubicBezTo>
                    <a:pt x="45" y="29"/>
                    <a:pt x="45" y="29"/>
                    <a:pt x="45" y="29"/>
                  </a:cubicBezTo>
                  <a:moveTo>
                    <a:pt x="60" y="22"/>
                  </a:moveTo>
                  <a:cubicBezTo>
                    <a:pt x="57" y="23"/>
                    <a:pt x="54" y="25"/>
                    <a:pt x="51" y="26"/>
                  </a:cubicBezTo>
                  <a:cubicBezTo>
                    <a:pt x="60" y="33"/>
                    <a:pt x="60" y="33"/>
                    <a:pt x="60" y="33"/>
                  </a:cubicBezTo>
                  <a:cubicBezTo>
                    <a:pt x="60" y="22"/>
                    <a:pt x="60" y="22"/>
                    <a:pt x="60" y="22"/>
                  </a:cubicBezTo>
                  <a:moveTo>
                    <a:pt x="114" y="0"/>
                  </a:moveTo>
                  <a:cubicBezTo>
                    <a:pt x="99" y="6"/>
                    <a:pt x="84" y="12"/>
                    <a:pt x="69" y="18"/>
                  </a:cubicBezTo>
                  <a:cubicBezTo>
                    <a:pt x="70" y="44"/>
                    <a:pt x="70" y="44"/>
                    <a:pt x="70" y="44"/>
                  </a:cubicBezTo>
                  <a:cubicBezTo>
                    <a:pt x="101" y="20"/>
                    <a:pt x="101" y="20"/>
                    <a:pt x="101" y="20"/>
                  </a:cubicBezTo>
                  <a:cubicBezTo>
                    <a:pt x="71" y="54"/>
                    <a:pt x="71" y="54"/>
                    <a:pt x="71" y="54"/>
                  </a:cubicBezTo>
                  <a:cubicBezTo>
                    <a:pt x="73" y="94"/>
                    <a:pt x="73" y="94"/>
                    <a:pt x="73" y="94"/>
                  </a:cubicBezTo>
                  <a:cubicBezTo>
                    <a:pt x="111" y="63"/>
                    <a:pt x="111" y="63"/>
                    <a:pt x="111" y="63"/>
                  </a:cubicBezTo>
                  <a:cubicBezTo>
                    <a:pt x="73" y="105"/>
                    <a:pt x="73" y="105"/>
                    <a:pt x="73" y="105"/>
                  </a:cubicBezTo>
                  <a:cubicBezTo>
                    <a:pt x="74" y="121"/>
                    <a:pt x="74" y="121"/>
                    <a:pt x="74" y="121"/>
                  </a:cubicBezTo>
                  <a:cubicBezTo>
                    <a:pt x="106" y="117"/>
                    <a:pt x="130" y="90"/>
                    <a:pt x="130" y="57"/>
                  </a:cubicBezTo>
                  <a:cubicBezTo>
                    <a:pt x="130" y="41"/>
                    <a:pt x="123" y="21"/>
                    <a:pt x="114" y="0"/>
                  </a:cubicBezTo>
                </a:path>
              </a:pathLst>
            </a:custGeom>
            <a:solidFill>
              <a:srgbClr val="A1C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78" name="Freeform 244"/>
            <p:cNvSpPr>
              <a:spLocks/>
            </p:cNvSpPr>
            <p:nvPr userDrawn="1"/>
          </p:nvSpPr>
          <p:spPr bwMode="gray">
            <a:xfrm>
              <a:off x="11536363" y="3944938"/>
              <a:ext cx="63500" cy="622300"/>
            </a:xfrm>
            <a:custGeom>
              <a:avLst/>
              <a:gdLst>
                <a:gd name="T0" fmla="*/ 10 w 19"/>
                <a:gd name="T1" fmla="*/ 0 h 198"/>
                <a:gd name="T2" fmla="*/ 8 w 19"/>
                <a:gd name="T3" fmla="*/ 25 h 198"/>
                <a:gd name="T4" fmla="*/ 7 w 19"/>
                <a:gd name="T5" fmla="*/ 61 h 198"/>
                <a:gd name="T6" fmla="*/ 11 w 19"/>
                <a:gd name="T7" fmla="*/ 64 h 198"/>
                <a:gd name="T8" fmla="*/ 7 w 19"/>
                <a:gd name="T9" fmla="*/ 73 h 198"/>
                <a:gd name="T10" fmla="*/ 6 w 19"/>
                <a:gd name="T11" fmla="*/ 73 h 198"/>
                <a:gd name="T12" fmla="*/ 5 w 19"/>
                <a:gd name="T13" fmla="*/ 98 h 198"/>
                <a:gd name="T14" fmla="*/ 5 w 19"/>
                <a:gd name="T15" fmla="*/ 109 h 198"/>
                <a:gd name="T16" fmla="*/ 8 w 19"/>
                <a:gd name="T17" fmla="*/ 111 h 198"/>
                <a:gd name="T18" fmla="*/ 7 w 19"/>
                <a:gd name="T19" fmla="*/ 124 h 198"/>
                <a:gd name="T20" fmla="*/ 4 w 19"/>
                <a:gd name="T21" fmla="*/ 121 h 198"/>
                <a:gd name="T22" fmla="*/ 2 w 19"/>
                <a:gd name="T23" fmla="*/ 157 h 198"/>
                <a:gd name="T24" fmla="*/ 7 w 19"/>
                <a:gd name="T25" fmla="*/ 160 h 198"/>
                <a:gd name="T26" fmla="*/ 7 w 19"/>
                <a:gd name="T27" fmla="*/ 174 h 198"/>
                <a:gd name="T28" fmla="*/ 2 w 19"/>
                <a:gd name="T29" fmla="*/ 169 h 198"/>
                <a:gd name="T30" fmla="*/ 0 w 19"/>
                <a:gd name="T31" fmla="*/ 197 h 198"/>
                <a:gd name="T32" fmla="*/ 10 w 19"/>
                <a:gd name="T33" fmla="*/ 198 h 198"/>
                <a:gd name="T34" fmla="*/ 19 w 19"/>
                <a:gd name="T35" fmla="*/ 197 h 198"/>
                <a:gd name="T36" fmla="*/ 18 w 19"/>
                <a:gd name="T37" fmla="*/ 181 h 198"/>
                <a:gd name="T38" fmla="*/ 10 w 19"/>
                <a:gd name="T39" fmla="*/ 191 h 198"/>
                <a:gd name="T40" fmla="*/ 10 w 19"/>
                <a:gd name="T41" fmla="*/ 177 h 198"/>
                <a:gd name="T42" fmla="*/ 18 w 19"/>
                <a:gd name="T43" fmla="*/ 170 h 198"/>
                <a:gd name="T44" fmla="*/ 16 w 19"/>
                <a:gd name="T45" fmla="*/ 130 h 198"/>
                <a:gd name="T46" fmla="*/ 10 w 19"/>
                <a:gd name="T47" fmla="*/ 138 h 198"/>
                <a:gd name="T48" fmla="*/ 8 w 19"/>
                <a:gd name="T49" fmla="*/ 125 h 198"/>
                <a:gd name="T50" fmla="*/ 15 w 19"/>
                <a:gd name="T51" fmla="*/ 120 h 198"/>
                <a:gd name="T52" fmla="*/ 14 w 19"/>
                <a:gd name="T53" fmla="*/ 94 h 198"/>
                <a:gd name="T54" fmla="*/ 14 w 19"/>
                <a:gd name="T55" fmla="*/ 93 h 198"/>
                <a:gd name="T56" fmla="*/ 10 w 19"/>
                <a:gd name="T57" fmla="*/ 99 h 198"/>
                <a:gd name="T58" fmla="*/ 7 w 19"/>
                <a:gd name="T59" fmla="*/ 88 h 198"/>
                <a:gd name="T60" fmla="*/ 14 w 19"/>
                <a:gd name="T61" fmla="*/ 83 h 198"/>
                <a:gd name="T62" fmla="*/ 11 w 19"/>
                <a:gd name="T63" fmla="*/ 24 h 198"/>
                <a:gd name="T64" fmla="*/ 10 w 19"/>
                <a:gd name="T6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98">
                  <a:moveTo>
                    <a:pt x="10" y="0"/>
                  </a:moveTo>
                  <a:cubicBezTo>
                    <a:pt x="8" y="25"/>
                    <a:pt x="8" y="25"/>
                    <a:pt x="8" y="25"/>
                  </a:cubicBezTo>
                  <a:cubicBezTo>
                    <a:pt x="7" y="61"/>
                    <a:pt x="7" y="61"/>
                    <a:pt x="7" y="61"/>
                  </a:cubicBezTo>
                  <a:cubicBezTo>
                    <a:pt x="11" y="64"/>
                    <a:pt x="11" y="64"/>
                    <a:pt x="11" y="64"/>
                  </a:cubicBezTo>
                  <a:cubicBezTo>
                    <a:pt x="7" y="73"/>
                    <a:pt x="7" y="73"/>
                    <a:pt x="7" y="73"/>
                  </a:cubicBezTo>
                  <a:cubicBezTo>
                    <a:pt x="6" y="73"/>
                    <a:pt x="6" y="73"/>
                    <a:pt x="6" y="73"/>
                  </a:cubicBezTo>
                  <a:cubicBezTo>
                    <a:pt x="5" y="98"/>
                    <a:pt x="5" y="98"/>
                    <a:pt x="5" y="98"/>
                  </a:cubicBezTo>
                  <a:cubicBezTo>
                    <a:pt x="5" y="109"/>
                    <a:pt x="5" y="109"/>
                    <a:pt x="5" y="109"/>
                  </a:cubicBezTo>
                  <a:cubicBezTo>
                    <a:pt x="8" y="111"/>
                    <a:pt x="8" y="111"/>
                    <a:pt x="8" y="111"/>
                  </a:cubicBezTo>
                  <a:cubicBezTo>
                    <a:pt x="7" y="124"/>
                    <a:pt x="7" y="124"/>
                    <a:pt x="7" y="124"/>
                  </a:cubicBezTo>
                  <a:cubicBezTo>
                    <a:pt x="4" y="121"/>
                    <a:pt x="4" y="121"/>
                    <a:pt x="4" y="121"/>
                  </a:cubicBezTo>
                  <a:cubicBezTo>
                    <a:pt x="2" y="157"/>
                    <a:pt x="2" y="157"/>
                    <a:pt x="2" y="157"/>
                  </a:cubicBezTo>
                  <a:cubicBezTo>
                    <a:pt x="7" y="160"/>
                    <a:pt x="7" y="160"/>
                    <a:pt x="7" y="160"/>
                  </a:cubicBezTo>
                  <a:cubicBezTo>
                    <a:pt x="7" y="174"/>
                    <a:pt x="7" y="174"/>
                    <a:pt x="7" y="174"/>
                  </a:cubicBezTo>
                  <a:cubicBezTo>
                    <a:pt x="2" y="169"/>
                    <a:pt x="2" y="169"/>
                    <a:pt x="2" y="169"/>
                  </a:cubicBezTo>
                  <a:cubicBezTo>
                    <a:pt x="0" y="197"/>
                    <a:pt x="0" y="197"/>
                    <a:pt x="0" y="197"/>
                  </a:cubicBezTo>
                  <a:cubicBezTo>
                    <a:pt x="3" y="198"/>
                    <a:pt x="7" y="198"/>
                    <a:pt x="10" y="198"/>
                  </a:cubicBezTo>
                  <a:cubicBezTo>
                    <a:pt x="13" y="198"/>
                    <a:pt x="16" y="198"/>
                    <a:pt x="19" y="197"/>
                  </a:cubicBezTo>
                  <a:cubicBezTo>
                    <a:pt x="18" y="181"/>
                    <a:pt x="18" y="181"/>
                    <a:pt x="18" y="181"/>
                  </a:cubicBezTo>
                  <a:cubicBezTo>
                    <a:pt x="10" y="191"/>
                    <a:pt x="10" y="191"/>
                    <a:pt x="10" y="191"/>
                  </a:cubicBezTo>
                  <a:cubicBezTo>
                    <a:pt x="10" y="177"/>
                    <a:pt x="10" y="177"/>
                    <a:pt x="10" y="177"/>
                  </a:cubicBezTo>
                  <a:cubicBezTo>
                    <a:pt x="18" y="170"/>
                    <a:pt x="18" y="170"/>
                    <a:pt x="18" y="170"/>
                  </a:cubicBezTo>
                  <a:cubicBezTo>
                    <a:pt x="16" y="130"/>
                    <a:pt x="16" y="130"/>
                    <a:pt x="16" y="130"/>
                  </a:cubicBezTo>
                  <a:cubicBezTo>
                    <a:pt x="10" y="138"/>
                    <a:pt x="10" y="138"/>
                    <a:pt x="10" y="138"/>
                  </a:cubicBezTo>
                  <a:cubicBezTo>
                    <a:pt x="8" y="125"/>
                    <a:pt x="8" y="125"/>
                    <a:pt x="8" y="125"/>
                  </a:cubicBezTo>
                  <a:cubicBezTo>
                    <a:pt x="15" y="120"/>
                    <a:pt x="15" y="120"/>
                    <a:pt x="15" y="120"/>
                  </a:cubicBezTo>
                  <a:cubicBezTo>
                    <a:pt x="14" y="94"/>
                    <a:pt x="14" y="94"/>
                    <a:pt x="14" y="94"/>
                  </a:cubicBezTo>
                  <a:cubicBezTo>
                    <a:pt x="14" y="93"/>
                    <a:pt x="14" y="93"/>
                    <a:pt x="14" y="93"/>
                  </a:cubicBezTo>
                  <a:cubicBezTo>
                    <a:pt x="10" y="99"/>
                    <a:pt x="10" y="99"/>
                    <a:pt x="10" y="99"/>
                  </a:cubicBezTo>
                  <a:cubicBezTo>
                    <a:pt x="7" y="88"/>
                    <a:pt x="7" y="88"/>
                    <a:pt x="7" y="88"/>
                  </a:cubicBezTo>
                  <a:cubicBezTo>
                    <a:pt x="14" y="83"/>
                    <a:pt x="14" y="83"/>
                    <a:pt x="14" y="83"/>
                  </a:cubicBezTo>
                  <a:cubicBezTo>
                    <a:pt x="11" y="24"/>
                    <a:pt x="11" y="24"/>
                    <a:pt x="11" y="24"/>
                  </a:cubicBezTo>
                  <a:cubicBezTo>
                    <a:pt x="10" y="0"/>
                    <a:pt x="10" y="0"/>
                    <a:pt x="10" y="0"/>
                  </a:cubicBezTo>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79" name="Freeform 245"/>
            <p:cNvSpPr>
              <a:spLocks/>
            </p:cNvSpPr>
            <p:nvPr userDrawn="1"/>
          </p:nvSpPr>
          <p:spPr bwMode="gray">
            <a:xfrm>
              <a:off x="11569700" y="4381500"/>
              <a:ext cx="153987" cy="163512"/>
            </a:xfrm>
            <a:custGeom>
              <a:avLst/>
              <a:gdLst>
                <a:gd name="T0" fmla="*/ 97 w 97"/>
                <a:gd name="T1" fmla="*/ 0 h 103"/>
                <a:gd name="T2" fmla="*/ 17 w 97"/>
                <a:gd name="T3" fmla="*/ 62 h 103"/>
                <a:gd name="T4" fmla="*/ 0 w 97"/>
                <a:gd name="T5" fmla="*/ 76 h 103"/>
                <a:gd name="T6" fmla="*/ 0 w 97"/>
                <a:gd name="T7" fmla="*/ 103 h 103"/>
                <a:gd name="T8" fmla="*/ 17 w 97"/>
                <a:gd name="T9" fmla="*/ 84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7" y="62"/>
                  </a:lnTo>
                  <a:lnTo>
                    <a:pt x="0" y="76"/>
                  </a:lnTo>
                  <a:lnTo>
                    <a:pt x="0" y="103"/>
                  </a:lnTo>
                  <a:lnTo>
                    <a:pt x="17" y="84"/>
                  </a:lnTo>
                  <a:lnTo>
                    <a:pt x="9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80" name="Freeform 246"/>
            <p:cNvSpPr>
              <a:spLocks/>
            </p:cNvSpPr>
            <p:nvPr userDrawn="1"/>
          </p:nvSpPr>
          <p:spPr bwMode="gray">
            <a:xfrm>
              <a:off x="11569700" y="4381500"/>
              <a:ext cx="153987" cy="163512"/>
            </a:xfrm>
            <a:custGeom>
              <a:avLst/>
              <a:gdLst>
                <a:gd name="T0" fmla="*/ 97 w 97"/>
                <a:gd name="T1" fmla="*/ 0 h 103"/>
                <a:gd name="T2" fmla="*/ 17 w 97"/>
                <a:gd name="T3" fmla="*/ 62 h 103"/>
                <a:gd name="T4" fmla="*/ 0 w 97"/>
                <a:gd name="T5" fmla="*/ 76 h 103"/>
                <a:gd name="T6" fmla="*/ 0 w 97"/>
                <a:gd name="T7" fmla="*/ 103 h 103"/>
                <a:gd name="T8" fmla="*/ 17 w 97"/>
                <a:gd name="T9" fmla="*/ 84 h 103"/>
                <a:gd name="T10" fmla="*/ 97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97" y="0"/>
                  </a:moveTo>
                  <a:lnTo>
                    <a:pt x="17" y="62"/>
                  </a:lnTo>
                  <a:lnTo>
                    <a:pt x="0" y="76"/>
                  </a:lnTo>
                  <a:lnTo>
                    <a:pt x="0" y="103"/>
                  </a:lnTo>
                  <a:lnTo>
                    <a:pt x="17" y="84"/>
                  </a:lnTo>
                  <a:lnTo>
                    <a:pt x="9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81" name="Freeform 247"/>
            <p:cNvSpPr>
              <a:spLocks/>
            </p:cNvSpPr>
            <p:nvPr userDrawn="1"/>
          </p:nvSpPr>
          <p:spPr bwMode="gray">
            <a:xfrm>
              <a:off x="11563350" y="4246563"/>
              <a:ext cx="127000" cy="131762"/>
            </a:xfrm>
            <a:custGeom>
              <a:avLst/>
              <a:gdLst>
                <a:gd name="T0" fmla="*/ 80 w 80"/>
                <a:gd name="T1" fmla="*/ 0 h 83"/>
                <a:gd name="T2" fmla="*/ 15 w 80"/>
                <a:gd name="T3" fmla="*/ 48 h 83"/>
                <a:gd name="T4" fmla="*/ 0 w 80"/>
                <a:gd name="T5" fmla="*/ 58 h 83"/>
                <a:gd name="T6" fmla="*/ 4 w 80"/>
                <a:gd name="T7" fmla="*/ 83 h 83"/>
                <a:gd name="T8" fmla="*/ 17 w 80"/>
                <a:gd name="T9" fmla="*/ 68 h 83"/>
                <a:gd name="T10" fmla="*/ 80 w 80"/>
                <a:gd name="T11" fmla="*/ 0 h 83"/>
              </a:gdLst>
              <a:ahLst/>
              <a:cxnLst>
                <a:cxn ang="0">
                  <a:pos x="T0" y="T1"/>
                </a:cxn>
                <a:cxn ang="0">
                  <a:pos x="T2" y="T3"/>
                </a:cxn>
                <a:cxn ang="0">
                  <a:pos x="T4" y="T5"/>
                </a:cxn>
                <a:cxn ang="0">
                  <a:pos x="T6" y="T7"/>
                </a:cxn>
                <a:cxn ang="0">
                  <a:pos x="T8" y="T9"/>
                </a:cxn>
                <a:cxn ang="0">
                  <a:pos x="T10" y="T11"/>
                </a:cxn>
              </a:cxnLst>
              <a:rect l="0" t="0" r="r" b="b"/>
              <a:pathLst>
                <a:path w="80" h="83">
                  <a:moveTo>
                    <a:pt x="80" y="0"/>
                  </a:moveTo>
                  <a:lnTo>
                    <a:pt x="15" y="48"/>
                  </a:lnTo>
                  <a:lnTo>
                    <a:pt x="0" y="58"/>
                  </a:lnTo>
                  <a:lnTo>
                    <a:pt x="4" y="83"/>
                  </a:lnTo>
                  <a:lnTo>
                    <a:pt x="17" y="68"/>
                  </a:lnTo>
                  <a:lnTo>
                    <a:pt x="8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82" name="Freeform 248"/>
            <p:cNvSpPr>
              <a:spLocks/>
            </p:cNvSpPr>
            <p:nvPr userDrawn="1"/>
          </p:nvSpPr>
          <p:spPr bwMode="gray">
            <a:xfrm>
              <a:off x="11563350" y="4246563"/>
              <a:ext cx="127000" cy="131762"/>
            </a:xfrm>
            <a:custGeom>
              <a:avLst/>
              <a:gdLst>
                <a:gd name="T0" fmla="*/ 80 w 80"/>
                <a:gd name="T1" fmla="*/ 0 h 83"/>
                <a:gd name="T2" fmla="*/ 15 w 80"/>
                <a:gd name="T3" fmla="*/ 48 h 83"/>
                <a:gd name="T4" fmla="*/ 0 w 80"/>
                <a:gd name="T5" fmla="*/ 58 h 83"/>
                <a:gd name="T6" fmla="*/ 4 w 80"/>
                <a:gd name="T7" fmla="*/ 83 h 83"/>
                <a:gd name="T8" fmla="*/ 17 w 80"/>
                <a:gd name="T9" fmla="*/ 68 h 83"/>
                <a:gd name="T10" fmla="*/ 80 w 80"/>
                <a:gd name="T11" fmla="*/ 0 h 83"/>
              </a:gdLst>
              <a:ahLst/>
              <a:cxnLst>
                <a:cxn ang="0">
                  <a:pos x="T0" y="T1"/>
                </a:cxn>
                <a:cxn ang="0">
                  <a:pos x="T2" y="T3"/>
                </a:cxn>
                <a:cxn ang="0">
                  <a:pos x="T4" y="T5"/>
                </a:cxn>
                <a:cxn ang="0">
                  <a:pos x="T6" y="T7"/>
                </a:cxn>
                <a:cxn ang="0">
                  <a:pos x="T8" y="T9"/>
                </a:cxn>
                <a:cxn ang="0">
                  <a:pos x="T10" y="T11"/>
                </a:cxn>
              </a:cxnLst>
              <a:rect l="0" t="0" r="r" b="b"/>
              <a:pathLst>
                <a:path w="80" h="83">
                  <a:moveTo>
                    <a:pt x="80" y="0"/>
                  </a:moveTo>
                  <a:lnTo>
                    <a:pt x="15" y="48"/>
                  </a:lnTo>
                  <a:lnTo>
                    <a:pt x="0" y="58"/>
                  </a:lnTo>
                  <a:lnTo>
                    <a:pt x="4" y="83"/>
                  </a:lnTo>
                  <a:lnTo>
                    <a:pt x="17" y="68"/>
                  </a:lnTo>
                  <a:lnTo>
                    <a:pt x="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83" name="Freeform 249"/>
            <p:cNvSpPr>
              <a:spLocks/>
            </p:cNvSpPr>
            <p:nvPr userDrawn="1"/>
          </p:nvSpPr>
          <p:spPr bwMode="gray">
            <a:xfrm>
              <a:off x="11560175" y="4159250"/>
              <a:ext cx="90487" cy="96837"/>
            </a:xfrm>
            <a:custGeom>
              <a:avLst/>
              <a:gdLst>
                <a:gd name="T0" fmla="*/ 57 w 57"/>
                <a:gd name="T1" fmla="*/ 0 h 61"/>
                <a:gd name="T2" fmla="*/ 15 w 57"/>
                <a:gd name="T3" fmla="*/ 29 h 61"/>
                <a:gd name="T4" fmla="*/ 0 w 57"/>
                <a:gd name="T5" fmla="*/ 39 h 61"/>
                <a:gd name="T6" fmla="*/ 6 w 57"/>
                <a:gd name="T7" fmla="*/ 61 h 61"/>
                <a:gd name="T8" fmla="*/ 15 w 57"/>
                <a:gd name="T9" fmla="*/ 49 h 61"/>
                <a:gd name="T10" fmla="*/ 57 w 57"/>
                <a:gd name="T11" fmla="*/ 0 h 61"/>
              </a:gdLst>
              <a:ahLst/>
              <a:cxnLst>
                <a:cxn ang="0">
                  <a:pos x="T0" y="T1"/>
                </a:cxn>
                <a:cxn ang="0">
                  <a:pos x="T2" y="T3"/>
                </a:cxn>
                <a:cxn ang="0">
                  <a:pos x="T4" y="T5"/>
                </a:cxn>
                <a:cxn ang="0">
                  <a:pos x="T6" y="T7"/>
                </a:cxn>
                <a:cxn ang="0">
                  <a:pos x="T8" y="T9"/>
                </a:cxn>
                <a:cxn ang="0">
                  <a:pos x="T10" y="T11"/>
                </a:cxn>
              </a:cxnLst>
              <a:rect l="0" t="0" r="r" b="b"/>
              <a:pathLst>
                <a:path w="57" h="61">
                  <a:moveTo>
                    <a:pt x="57" y="0"/>
                  </a:moveTo>
                  <a:lnTo>
                    <a:pt x="15" y="29"/>
                  </a:lnTo>
                  <a:lnTo>
                    <a:pt x="0" y="39"/>
                  </a:lnTo>
                  <a:lnTo>
                    <a:pt x="6" y="61"/>
                  </a:lnTo>
                  <a:lnTo>
                    <a:pt x="15" y="49"/>
                  </a:lnTo>
                  <a:lnTo>
                    <a:pt x="57"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84" name="Freeform 250"/>
            <p:cNvSpPr>
              <a:spLocks/>
            </p:cNvSpPr>
            <p:nvPr userDrawn="1"/>
          </p:nvSpPr>
          <p:spPr bwMode="gray">
            <a:xfrm>
              <a:off x="11560175" y="4159250"/>
              <a:ext cx="90487" cy="96837"/>
            </a:xfrm>
            <a:custGeom>
              <a:avLst/>
              <a:gdLst>
                <a:gd name="T0" fmla="*/ 57 w 57"/>
                <a:gd name="T1" fmla="*/ 0 h 61"/>
                <a:gd name="T2" fmla="*/ 15 w 57"/>
                <a:gd name="T3" fmla="*/ 29 h 61"/>
                <a:gd name="T4" fmla="*/ 0 w 57"/>
                <a:gd name="T5" fmla="*/ 39 h 61"/>
                <a:gd name="T6" fmla="*/ 6 w 57"/>
                <a:gd name="T7" fmla="*/ 61 h 61"/>
                <a:gd name="T8" fmla="*/ 15 w 57"/>
                <a:gd name="T9" fmla="*/ 49 h 61"/>
                <a:gd name="T10" fmla="*/ 57 w 57"/>
                <a:gd name="T11" fmla="*/ 0 h 61"/>
              </a:gdLst>
              <a:ahLst/>
              <a:cxnLst>
                <a:cxn ang="0">
                  <a:pos x="T0" y="T1"/>
                </a:cxn>
                <a:cxn ang="0">
                  <a:pos x="T2" y="T3"/>
                </a:cxn>
                <a:cxn ang="0">
                  <a:pos x="T4" y="T5"/>
                </a:cxn>
                <a:cxn ang="0">
                  <a:pos x="T6" y="T7"/>
                </a:cxn>
                <a:cxn ang="0">
                  <a:pos x="T8" y="T9"/>
                </a:cxn>
                <a:cxn ang="0">
                  <a:pos x="T10" y="T11"/>
                </a:cxn>
              </a:cxnLst>
              <a:rect l="0" t="0" r="r" b="b"/>
              <a:pathLst>
                <a:path w="57" h="61">
                  <a:moveTo>
                    <a:pt x="57" y="0"/>
                  </a:moveTo>
                  <a:lnTo>
                    <a:pt x="15" y="29"/>
                  </a:lnTo>
                  <a:lnTo>
                    <a:pt x="0" y="39"/>
                  </a:lnTo>
                  <a:lnTo>
                    <a:pt x="6" y="61"/>
                  </a:lnTo>
                  <a:lnTo>
                    <a:pt x="15" y="49"/>
                  </a:lnTo>
                  <a:lnTo>
                    <a:pt x="5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85" name="Freeform 251"/>
            <p:cNvSpPr>
              <a:spLocks/>
            </p:cNvSpPr>
            <p:nvPr userDrawn="1"/>
          </p:nvSpPr>
          <p:spPr bwMode="gray">
            <a:xfrm>
              <a:off x="11406188" y="4329113"/>
              <a:ext cx="153987" cy="163512"/>
            </a:xfrm>
            <a:custGeom>
              <a:avLst/>
              <a:gdLst>
                <a:gd name="T0" fmla="*/ 0 w 97"/>
                <a:gd name="T1" fmla="*/ 0 h 103"/>
                <a:gd name="T2" fmla="*/ 86 w 97"/>
                <a:gd name="T3" fmla="*/ 93 h 103"/>
                <a:gd name="T4" fmla="*/ 97 w 97"/>
                <a:gd name="T5" fmla="*/ 103 h 103"/>
                <a:gd name="T6" fmla="*/ 97 w 97"/>
                <a:gd name="T7" fmla="*/ 75 h 103"/>
                <a:gd name="T8" fmla="*/ 86 w 97"/>
                <a:gd name="T9" fmla="*/ 69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3"/>
                  </a:lnTo>
                  <a:lnTo>
                    <a:pt x="97" y="103"/>
                  </a:lnTo>
                  <a:lnTo>
                    <a:pt x="97" y="75"/>
                  </a:lnTo>
                  <a:lnTo>
                    <a:pt x="86" y="69"/>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86" name="Freeform 252"/>
            <p:cNvSpPr>
              <a:spLocks/>
            </p:cNvSpPr>
            <p:nvPr userDrawn="1"/>
          </p:nvSpPr>
          <p:spPr bwMode="gray">
            <a:xfrm>
              <a:off x="11406188" y="4329113"/>
              <a:ext cx="153987" cy="163512"/>
            </a:xfrm>
            <a:custGeom>
              <a:avLst/>
              <a:gdLst>
                <a:gd name="T0" fmla="*/ 0 w 97"/>
                <a:gd name="T1" fmla="*/ 0 h 103"/>
                <a:gd name="T2" fmla="*/ 86 w 97"/>
                <a:gd name="T3" fmla="*/ 93 h 103"/>
                <a:gd name="T4" fmla="*/ 97 w 97"/>
                <a:gd name="T5" fmla="*/ 103 h 103"/>
                <a:gd name="T6" fmla="*/ 97 w 97"/>
                <a:gd name="T7" fmla="*/ 75 h 103"/>
                <a:gd name="T8" fmla="*/ 86 w 97"/>
                <a:gd name="T9" fmla="*/ 69 h 103"/>
                <a:gd name="T10" fmla="*/ 0 w 97"/>
                <a:gd name="T11" fmla="*/ 0 h 103"/>
              </a:gdLst>
              <a:ahLst/>
              <a:cxnLst>
                <a:cxn ang="0">
                  <a:pos x="T0" y="T1"/>
                </a:cxn>
                <a:cxn ang="0">
                  <a:pos x="T2" y="T3"/>
                </a:cxn>
                <a:cxn ang="0">
                  <a:pos x="T4" y="T5"/>
                </a:cxn>
                <a:cxn ang="0">
                  <a:pos x="T6" y="T7"/>
                </a:cxn>
                <a:cxn ang="0">
                  <a:pos x="T8" y="T9"/>
                </a:cxn>
                <a:cxn ang="0">
                  <a:pos x="T10" y="T11"/>
                </a:cxn>
              </a:cxnLst>
              <a:rect l="0" t="0" r="r" b="b"/>
              <a:pathLst>
                <a:path w="97" h="103">
                  <a:moveTo>
                    <a:pt x="0" y="0"/>
                  </a:moveTo>
                  <a:lnTo>
                    <a:pt x="86" y="93"/>
                  </a:lnTo>
                  <a:lnTo>
                    <a:pt x="97" y="103"/>
                  </a:lnTo>
                  <a:lnTo>
                    <a:pt x="97" y="75"/>
                  </a:lnTo>
                  <a:lnTo>
                    <a:pt x="86" y="6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87" name="Freeform 253"/>
            <p:cNvSpPr>
              <a:spLocks/>
            </p:cNvSpPr>
            <p:nvPr userDrawn="1"/>
          </p:nvSpPr>
          <p:spPr bwMode="gray">
            <a:xfrm>
              <a:off x="11436350" y="4202113"/>
              <a:ext cx="127000" cy="133350"/>
            </a:xfrm>
            <a:custGeom>
              <a:avLst/>
              <a:gdLst>
                <a:gd name="T0" fmla="*/ 0 w 80"/>
                <a:gd name="T1" fmla="*/ 0 h 84"/>
                <a:gd name="T2" fmla="*/ 42 w 80"/>
                <a:gd name="T3" fmla="*/ 46 h 84"/>
                <a:gd name="T4" fmla="*/ 71 w 80"/>
                <a:gd name="T5" fmla="*/ 78 h 84"/>
                <a:gd name="T6" fmla="*/ 78 w 80"/>
                <a:gd name="T7" fmla="*/ 84 h 84"/>
                <a:gd name="T8" fmla="*/ 80 w 80"/>
                <a:gd name="T9" fmla="*/ 58 h 84"/>
                <a:gd name="T10" fmla="*/ 74 w 80"/>
                <a:gd name="T11" fmla="*/ 54 h 84"/>
                <a:gd name="T12" fmla="*/ 55 w 80"/>
                <a:gd name="T13" fmla="*/ 40 h 84"/>
                <a:gd name="T14" fmla="*/ 0 w 80"/>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4">
                  <a:moveTo>
                    <a:pt x="0" y="0"/>
                  </a:moveTo>
                  <a:lnTo>
                    <a:pt x="42" y="46"/>
                  </a:lnTo>
                  <a:lnTo>
                    <a:pt x="71" y="78"/>
                  </a:lnTo>
                  <a:lnTo>
                    <a:pt x="78" y="84"/>
                  </a:lnTo>
                  <a:lnTo>
                    <a:pt x="80" y="58"/>
                  </a:lnTo>
                  <a:lnTo>
                    <a:pt x="74" y="54"/>
                  </a:lnTo>
                  <a:lnTo>
                    <a:pt x="55" y="40"/>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88" name="Freeform 254"/>
            <p:cNvSpPr>
              <a:spLocks/>
            </p:cNvSpPr>
            <p:nvPr userDrawn="1"/>
          </p:nvSpPr>
          <p:spPr bwMode="gray">
            <a:xfrm>
              <a:off x="11436350" y="4202113"/>
              <a:ext cx="127000" cy="133350"/>
            </a:xfrm>
            <a:custGeom>
              <a:avLst/>
              <a:gdLst>
                <a:gd name="T0" fmla="*/ 0 w 80"/>
                <a:gd name="T1" fmla="*/ 0 h 84"/>
                <a:gd name="T2" fmla="*/ 42 w 80"/>
                <a:gd name="T3" fmla="*/ 46 h 84"/>
                <a:gd name="T4" fmla="*/ 71 w 80"/>
                <a:gd name="T5" fmla="*/ 78 h 84"/>
                <a:gd name="T6" fmla="*/ 78 w 80"/>
                <a:gd name="T7" fmla="*/ 84 h 84"/>
                <a:gd name="T8" fmla="*/ 80 w 80"/>
                <a:gd name="T9" fmla="*/ 58 h 84"/>
                <a:gd name="T10" fmla="*/ 74 w 80"/>
                <a:gd name="T11" fmla="*/ 54 h 84"/>
                <a:gd name="T12" fmla="*/ 55 w 80"/>
                <a:gd name="T13" fmla="*/ 40 h 84"/>
                <a:gd name="T14" fmla="*/ 0 w 80"/>
                <a:gd name="T15" fmla="*/ 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4">
                  <a:moveTo>
                    <a:pt x="0" y="0"/>
                  </a:moveTo>
                  <a:lnTo>
                    <a:pt x="42" y="46"/>
                  </a:lnTo>
                  <a:lnTo>
                    <a:pt x="71" y="78"/>
                  </a:lnTo>
                  <a:lnTo>
                    <a:pt x="78" y="84"/>
                  </a:lnTo>
                  <a:lnTo>
                    <a:pt x="80" y="58"/>
                  </a:lnTo>
                  <a:lnTo>
                    <a:pt x="74" y="54"/>
                  </a:lnTo>
                  <a:lnTo>
                    <a:pt x="55" y="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89" name="Freeform 255"/>
            <p:cNvSpPr>
              <a:spLocks/>
            </p:cNvSpPr>
            <p:nvPr userDrawn="1"/>
          </p:nvSpPr>
          <p:spPr bwMode="gray">
            <a:xfrm>
              <a:off x="11509375" y="4108450"/>
              <a:ext cx="63500" cy="66675"/>
            </a:xfrm>
            <a:custGeom>
              <a:avLst/>
              <a:gdLst>
                <a:gd name="T0" fmla="*/ 0 w 40"/>
                <a:gd name="T1" fmla="*/ 0 h 42"/>
                <a:gd name="T2" fmla="*/ 30 w 40"/>
                <a:gd name="T3" fmla="*/ 42 h 42"/>
                <a:gd name="T4" fmla="*/ 32 w 40"/>
                <a:gd name="T5" fmla="*/ 42 h 42"/>
                <a:gd name="T6" fmla="*/ 40 w 40"/>
                <a:gd name="T7" fmla="*/ 24 h 42"/>
                <a:gd name="T8" fmla="*/ 32 w 40"/>
                <a:gd name="T9" fmla="*/ 18 h 42"/>
                <a:gd name="T10" fmla="*/ 0 w 40"/>
                <a:gd name="T11" fmla="*/ 0 h 42"/>
              </a:gdLst>
              <a:ahLst/>
              <a:cxnLst>
                <a:cxn ang="0">
                  <a:pos x="T0" y="T1"/>
                </a:cxn>
                <a:cxn ang="0">
                  <a:pos x="T2" y="T3"/>
                </a:cxn>
                <a:cxn ang="0">
                  <a:pos x="T4" y="T5"/>
                </a:cxn>
                <a:cxn ang="0">
                  <a:pos x="T6" y="T7"/>
                </a:cxn>
                <a:cxn ang="0">
                  <a:pos x="T8" y="T9"/>
                </a:cxn>
                <a:cxn ang="0">
                  <a:pos x="T10" y="T11"/>
                </a:cxn>
              </a:cxnLst>
              <a:rect l="0" t="0" r="r" b="b"/>
              <a:pathLst>
                <a:path w="40" h="42">
                  <a:moveTo>
                    <a:pt x="0" y="0"/>
                  </a:moveTo>
                  <a:lnTo>
                    <a:pt x="30" y="42"/>
                  </a:lnTo>
                  <a:lnTo>
                    <a:pt x="32" y="42"/>
                  </a:lnTo>
                  <a:lnTo>
                    <a:pt x="40" y="24"/>
                  </a:lnTo>
                  <a:lnTo>
                    <a:pt x="32" y="18"/>
                  </a:lnTo>
                  <a:lnTo>
                    <a:pt x="0" y="0"/>
                  </a:lnTo>
                  <a:close/>
                </a:path>
              </a:pathLst>
            </a:custGeom>
            <a:solidFill>
              <a:srgbClr val="97A6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90" name="Freeform 256"/>
            <p:cNvSpPr>
              <a:spLocks/>
            </p:cNvSpPr>
            <p:nvPr userDrawn="1"/>
          </p:nvSpPr>
          <p:spPr bwMode="gray">
            <a:xfrm>
              <a:off x="11509375" y="4108450"/>
              <a:ext cx="63500" cy="66675"/>
            </a:xfrm>
            <a:custGeom>
              <a:avLst/>
              <a:gdLst>
                <a:gd name="T0" fmla="*/ 0 w 40"/>
                <a:gd name="T1" fmla="*/ 0 h 42"/>
                <a:gd name="T2" fmla="*/ 30 w 40"/>
                <a:gd name="T3" fmla="*/ 42 h 42"/>
                <a:gd name="T4" fmla="*/ 32 w 40"/>
                <a:gd name="T5" fmla="*/ 42 h 42"/>
                <a:gd name="T6" fmla="*/ 40 w 40"/>
                <a:gd name="T7" fmla="*/ 24 h 42"/>
                <a:gd name="T8" fmla="*/ 32 w 40"/>
                <a:gd name="T9" fmla="*/ 18 h 42"/>
                <a:gd name="T10" fmla="*/ 0 w 40"/>
                <a:gd name="T11" fmla="*/ 0 h 42"/>
              </a:gdLst>
              <a:ahLst/>
              <a:cxnLst>
                <a:cxn ang="0">
                  <a:pos x="T0" y="T1"/>
                </a:cxn>
                <a:cxn ang="0">
                  <a:pos x="T2" y="T3"/>
                </a:cxn>
                <a:cxn ang="0">
                  <a:pos x="T4" y="T5"/>
                </a:cxn>
                <a:cxn ang="0">
                  <a:pos x="T6" y="T7"/>
                </a:cxn>
                <a:cxn ang="0">
                  <a:pos x="T8" y="T9"/>
                </a:cxn>
                <a:cxn ang="0">
                  <a:pos x="T10" y="T11"/>
                </a:cxn>
              </a:cxnLst>
              <a:rect l="0" t="0" r="r" b="b"/>
              <a:pathLst>
                <a:path w="40" h="42">
                  <a:moveTo>
                    <a:pt x="0" y="0"/>
                  </a:moveTo>
                  <a:lnTo>
                    <a:pt x="30" y="42"/>
                  </a:lnTo>
                  <a:lnTo>
                    <a:pt x="32" y="42"/>
                  </a:lnTo>
                  <a:lnTo>
                    <a:pt x="40" y="24"/>
                  </a:lnTo>
                  <a:lnTo>
                    <a:pt x="32" y="1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91" name="Rectangle 257"/>
            <p:cNvSpPr>
              <a:spLocks noChangeArrowheads="1"/>
            </p:cNvSpPr>
            <p:nvPr userDrawn="1"/>
          </p:nvSpPr>
          <p:spPr bwMode="gray">
            <a:xfrm>
              <a:off x="10390188" y="4621213"/>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92" name="Rectangle 258"/>
            <p:cNvSpPr>
              <a:spLocks noChangeArrowheads="1"/>
            </p:cNvSpPr>
            <p:nvPr userDrawn="1"/>
          </p:nvSpPr>
          <p:spPr bwMode="gray">
            <a:xfrm>
              <a:off x="10390188" y="4746625"/>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93" name="Rectangle 259"/>
            <p:cNvSpPr>
              <a:spLocks noChangeArrowheads="1"/>
            </p:cNvSpPr>
            <p:nvPr userDrawn="1"/>
          </p:nvSpPr>
          <p:spPr bwMode="gray">
            <a:xfrm>
              <a:off x="10390188" y="4941888"/>
              <a:ext cx="42862"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94" name="Rectangle 260"/>
            <p:cNvSpPr>
              <a:spLocks noChangeArrowheads="1"/>
            </p:cNvSpPr>
            <p:nvPr userDrawn="1"/>
          </p:nvSpPr>
          <p:spPr bwMode="gray">
            <a:xfrm>
              <a:off x="10463213" y="4633913"/>
              <a:ext cx="47625"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95" name="Rectangle 261"/>
            <p:cNvSpPr>
              <a:spLocks noChangeArrowheads="1"/>
            </p:cNvSpPr>
            <p:nvPr userDrawn="1"/>
          </p:nvSpPr>
          <p:spPr bwMode="gray">
            <a:xfrm>
              <a:off x="11355388" y="4633913"/>
              <a:ext cx="42862"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96" name="Rectangle 262"/>
            <p:cNvSpPr>
              <a:spLocks noChangeArrowheads="1"/>
            </p:cNvSpPr>
            <p:nvPr userDrawn="1"/>
          </p:nvSpPr>
          <p:spPr bwMode="gray">
            <a:xfrm>
              <a:off x="11428413" y="4941888"/>
              <a:ext cx="47625"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97" name="Rectangle 263"/>
            <p:cNvSpPr>
              <a:spLocks noChangeArrowheads="1"/>
            </p:cNvSpPr>
            <p:nvPr userDrawn="1"/>
          </p:nvSpPr>
          <p:spPr bwMode="gray">
            <a:xfrm>
              <a:off x="10390188" y="4929188"/>
              <a:ext cx="1085850" cy="85725"/>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98" name="Rectangle 264"/>
            <p:cNvSpPr>
              <a:spLocks noChangeArrowheads="1"/>
            </p:cNvSpPr>
            <p:nvPr userDrawn="1"/>
          </p:nvSpPr>
          <p:spPr bwMode="gray">
            <a:xfrm>
              <a:off x="3646488" y="4621213"/>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199" name="Rectangle 265"/>
            <p:cNvSpPr>
              <a:spLocks noChangeArrowheads="1"/>
            </p:cNvSpPr>
            <p:nvPr userDrawn="1"/>
          </p:nvSpPr>
          <p:spPr bwMode="gray">
            <a:xfrm>
              <a:off x="3646488" y="4746625"/>
              <a:ext cx="1085850" cy="82550"/>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00" name="Rectangle 266"/>
            <p:cNvSpPr>
              <a:spLocks noChangeArrowheads="1"/>
            </p:cNvSpPr>
            <p:nvPr userDrawn="1"/>
          </p:nvSpPr>
          <p:spPr bwMode="gray">
            <a:xfrm>
              <a:off x="3646488" y="4941888"/>
              <a:ext cx="47625"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01" name="Rectangle 267"/>
            <p:cNvSpPr>
              <a:spLocks noChangeArrowheads="1"/>
            </p:cNvSpPr>
            <p:nvPr userDrawn="1"/>
          </p:nvSpPr>
          <p:spPr bwMode="gray">
            <a:xfrm>
              <a:off x="3724275" y="4633913"/>
              <a:ext cx="42862"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02" name="Rectangle 268"/>
            <p:cNvSpPr>
              <a:spLocks noChangeArrowheads="1"/>
            </p:cNvSpPr>
            <p:nvPr userDrawn="1"/>
          </p:nvSpPr>
          <p:spPr bwMode="gray">
            <a:xfrm>
              <a:off x="4611688" y="4633913"/>
              <a:ext cx="47625" cy="48736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03" name="Rectangle 269"/>
            <p:cNvSpPr>
              <a:spLocks noChangeArrowheads="1"/>
            </p:cNvSpPr>
            <p:nvPr userDrawn="1"/>
          </p:nvSpPr>
          <p:spPr bwMode="gray">
            <a:xfrm>
              <a:off x="4689475" y="4941888"/>
              <a:ext cx="42862" cy="252412"/>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04" name="Rectangle 270"/>
            <p:cNvSpPr>
              <a:spLocks noChangeArrowheads="1"/>
            </p:cNvSpPr>
            <p:nvPr userDrawn="1"/>
          </p:nvSpPr>
          <p:spPr bwMode="gray">
            <a:xfrm>
              <a:off x="3646488" y="4929188"/>
              <a:ext cx="1085850" cy="85725"/>
            </a:xfrm>
            <a:prstGeom prst="rect">
              <a:avLst/>
            </a:prstGeom>
            <a:solidFill>
              <a:srgbClr val="543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05" name="Oval 271"/>
            <p:cNvSpPr>
              <a:spLocks noChangeArrowheads="1"/>
            </p:cNvSpPr>
            <p:nvPr userDrawn="1"/>
          </p:nvSpPr>
          <p:spPr bwMode="gray">
            <a:xfrm>
              <a:off x="10329863" y="4186238"/>
              <a:ext cx="100012"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06" name="Freeform 272"/>
            <p:cNvSpPr>
              <a:spLocks noEditPoints="1"/>
            </p:cNvSpPr>
            <p:nvPr userDrawn="1"/>
          </p:nvSpPr>
          <p:spPr bwMode="gray">
            <a:xfrm>
              <a:off x="10149660" y="3871912"/>
              <a:ext cx="298450" cy="1312862"/>
            </a:xfrm>
            <a:custGeom>
              <a:avLst/>
              <a:gdLst>
                <a:gd name="T0" fmla="*/ 9 w 89"/>
                <a:gd name="T1" fmla="*/ 29 h 417"/>
                <a:gd name="T2" fmla="*/ 67 w 89"/>
                <a:gd name="T3" fmla="*/ 29 h 417"/>
                <a:gd name="T4" fmla="*/ 56 w 89"/>
                <a:gd name="T5" fmla="*/ 53 h 417"/>
                <a:gd name="T6" fmla="*/ 38 w 89"/>
                <a:gd name="T7" fmla="*/ 12 h 417"/>
                <a:gd name="T8" fmla="*/ 86 w 89"/>
                <a:gd name="T9" fmla="*/ 106 h 417"/>
                <a:gd name="T10" fmla="*/ 84 w 89"/>
                <a:gd name="T11" fmla="*/ 103 h 417"/>
                <a:gd name="T12" fmla="*/ 72 w 89"/>
                <a:gd name="T13" fmla="*/ 79 h 417"/>
                <a:gd name="T14" fmla="*/ 77 w 89"/>
                <a:gd name="T15" fmla="*/ 77 h 417"/>
                <a:gd name="T16" fmla="*/ 72 w 89"/>
                <a:gd name="T17" fmla="*/ 74 h 417"/>
                <a:gd name="T18" fmla="*/ 68 w 89"/>
                <a:gd name="T19" fmla="*/ 57 h 417"/>
                <a:gd name="T20" fmla="*/ 50 w 89"/>
                <a:gd name="T21" fmla="*/ 61 h 417"/>
                <a:gd name="T22" fmla="*/ 48 w 89"/>
                <a:gd name="T23" fmla="*/ 74 h 417"/>
                <a:gd name="T24" fmla="*/ 48 w 89"/>
                <a:gd name="T25" fmla="*/ 79 h 417"/>
                <a:gd name="T26" fmla="*/ 50 w 89"/>
                <a:gd name="T27" fmla="*/ 84 h 417"/>
                <a:gd name="T28" fmla="*/ 39 w 89"/>
                <a:gd name="T29" fmla="*/ 106 h 417"/>
                <a:gd name="T30" fmla="*/ 34 w 89"/>
                <a:gd name="T31" fmla="*/ 108 h 417"/>
                <a:gd name="T32" fmla="*/ 86 w 89"/>
                <a:gd name="T33" fmla="*/ 111 h 417"/>
                <a:gd name="T34" fmla="*/ 86 w 89"/>
                <a:gd name="T35" fmla="*/ 106 h 417"/>
                <a:gd name="T36" fmla="*/ 26 w 89"/>
                <a:gd name="T37" fmla="*/ 164 h 417"/>
                <a:gd name="T38" fmla="*/ 20 w 89"/>
                <a:gd name="T39" fmla="*/ 152 h 417"/>
                <a:gd name="T40" fmla="*/ 9 w 89"/>
                <a:gd name="T41" fmla="*/ 33 h 417"/>
                <a:gd name="T42" fmla="*/ 3 w 89"/>
                <a:gd name="T43" fmla="*/ 162 h 417"/>
                <a:gd name="T44" fmla="*/ 1 w 89"/>
                <a:gd name="T45" fmla="*/ 164 h 417"/>
                <a:gd name="T46" fmla="*/ 0 w 89"/>
                <a:gd name="T47" fmla="*/ 165 h 417"/>
                <a:gd name="T48" fmla="*/ 1 w 89"/>
                <a:gd name="T49" fmla="*/ 166 h 417"/>
                <a:gd name="T50" fmla="*/ 2 w 89"/>
                <a:gd name="T51" fmla="*/ 168 h 417"/>
                <a:gd name="T52" fmla="*/ 9 w 89"/>
                <a:gd name="T53" fmla="*/ 347 h 417"/>
                <a:gd name="T54" fmla="*/ 0 w 89"/>
                <a:gd name="T55" fmla="*/ 417 h 417"/>
                <a:gd name="T56" fmla="*/ 20 w 89"/>
                <a:gd name="T57" fmla="*/ 417 h 417"/>
                <a:gd name="T58" fmla="*/ 29 w 89"/>
                <a:gd name="T59" fmla="*/ 347 h 417"/>
                <a:gd name="T60" fmla="*/ 20 w 89"/>
                <a:gd name="T61" fmla="*/ 177 h 417"/>
                <a:gd name="T62" fmla="*/ 26 w 89"/>
                <a:gd name="T63" fmla="*/ 166 h 417"/>
                <a:gd name="T64" fmla="*/ 29 w 89"/>
                <a:gd name="T65" fmla="*/ 165 h 417"/>
                <a:gd name="T66" fmla="*/ 29 w 89"/>
                <a:gd name="T67" fmla="*/ 1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417">
                  <a:moveTo>
                    <a:pt x="20" y="29"/>
                  </a:moveTo>
                  <a:cubicBezTo>
                    <a:pt x="9" y="29"/>
                    <a:pt x="9" y="29"/>
                    <a:pt x="9" y="29"/>
                  </a:cubicBezTo>
                  <a:cubicBezTo>
                    <a:pt x="9" y="13"/>
                    <a:pt x="22" y="0"/>
                    <a:pt x="38" y="0"/>
                  </a:cubicBezTo>
                  <a:cubicBezTo>
                    <a:pt x="54" y="0"/>
                    <a:pt x="67" y="13"/>
                    <a:pt x="67" y="29"/>
                  </a:cubicBezTo>
                  <a:cubicBezTo>
                    <a:pt x="67" y="53"/>
                    <a:pt x="67" y="53"/>
                    <a:pt x="67" y="53"/>
                  </a:cubicBezTo>
                  <a:cubicBezTo>
                    <a:pt x="56" y="53"/>
                    <a:pt x="56" y="53"/>
                    <a:pt x="56" y="53"/>
                  </a:cubicBezTo>
                  <a:cubicBezTo>
                    <a:pt x="56" y="29"/>
                    <a:pt x="56" y="29"/>
                    <a:pt x="56" y="29"/>
                  </a:cubicBezTo>
                  <a:cubicBezTo>
                    <a:pt x="56" y="20"/>
                    <a:pt x="48" y="12"/>
                    <a:pt x="38" y="12"/>
                  </a:cubicBezTo>
                  <a:cubicBezTo>
                    <a:pt x="28" y="12"/>
                    <a:pt x="20" y="20"/>
                    <a:pt x="20" y="29"/>
                  </a:cubicBezTo>
                  <a:close/>
                  <a:moveTo>
                    <a:pt x="86" y="106"/>
                  </a:moveTo>
                  <a:cubicBezTo>
                    <a:pt x="84" y="106"/>
                    <a:pt x="84" y="106"/>
                    <a:pt x="84" y="106"/>
                  </a:cubicBezTo>
                  <a:cubicBezTo>
                    <a:pt x="84" y="103"/>
                    <a:pt x="84" y="103"/>
                    <a:pt x="84" y="103"/>
                  </a:cubicBezTo>
                  <a:cubicBezTo>
                    <a:pt x="77" y="100"/>
                    <a:pt x="72" y="93"/>
                    <a:pt x="72" y="84"/>
                  </a:cubicBezTo>
                  <a:cubicBezTo>
                    <a:pt x="72" y="79"/>
                    <a:pt x="72" y="79"/>
                    <a:pt x="72" y="79"/>
                  </a:cubicBezTo>
                  <a:cubicBezTo>
                    <a:pt x="75" y="79"/>
                    <a:pt x="75" y="79"/>
                    <a:pt x="75" y="79"/>
                  </a:cubicBezTo>
                  <a:cubicBezTo>
                    <a:pt x="76" y="79"/>
                    <a:pt x="77" y="78"/>
                    <a:pt x="77" y="77"/>
                  </a:cubicBezTo>
                  <a:cubicBezTo>
                    <a:pt x="77" y="75"/>
                    <a:pt x="76" y="74"/>
                    <a:pt x="75" y="74"/>
                  </a:cubicBezTo>
                  <a:cubicBezTo>
                    <a:pt x="72" y="74"/>
                    <a:pt x="72" y="74"/>
                    <a:pt x="72" y="74"/>
                  </a:cubicBezTo>
                  <a:cubicBezTo>
                    <a:pt x="72" y="61"/>
                    <a:pt x="72" y="61"/>
                    <a:pt x="72" y="61"/>
                  </a:cubicBezTo>
                  <a:cubicBezTo>
                    <a:pt x="72" y="59"/>
                    <a:pt x="70" y="57"/>
                    <a:pt x="68" y="57"/>
                  </a:cubicBezTo>
                  <a:cubicBezTo>
                    <a:pt x="54" y="57"/>
                    <a:pt x="54" y="57"/>
                    <a:pt x="54" y="57"/>
                  </a:cubicBezTo>
                  <a:cubicBezTo>
                    <a:pt x="52" y="57"/>
                    <a:pt x="50" y="59"/>
                    <a:pt x="50" y="61"/>
                  </a:cubicBezTo>
                  <a:cubicBezTo>
                    <a:pt x="50" y="74"/>
                    <a:pt x="50" y="74"/>
                    <a:pt x="50" y="74"/>
                  </a:cubicBezTo>
                  <a:cubicBezTo>
                    <a:pt x="48" y="74"/>
                    <a:pt x="48" y="74"/>
                    <a:pt x="48" y="74"/>
                  </a:cubicBezTo>
                  <a:cubicBezTo>
                    <a:pt x="46" y="74"/>
                    <a:pt x="45" y="75"/>
                    <a:pt x="45" y="77"/>
                  </a:cubicBezTo>
                  <a:cubicBezTo>
                    <a:pt x="45" y="78"/>
                    <a:pt x="46" y="79"/>
                    <a:pt x="48" y="79"/>
                  </a:cubicBezTo>
                  <a:cubicBezTo>
                    <a:pt x="50" y="79"/>
                    <a:pt x="50" y="79"/>
                    <a:pt x="50" y="79"/>
                  </a:cubicBezTo>
                  <a:cubicBezTo>
                    <a:pt x="50" y="84"/>
                    <a:pt x="50" y="84"/>
                    <a:pt x="50" y="84"/>
                  </a:cubicBezTo>
                  <a:cubicBezTo>
                    <a:pt x="50" y="92"/>
                    <a:pt x="46" y="99"/>
                    <a:pt x="39" y="103"/>
                  </a:cubicBezTo>
                  <a:cubicBezTo>
                    <a:pt x="39" y="106"/>
                    <a:pt x="39" y="106"/>
                    <a:pt x="39" y="106"/>
                  </a:cubicBezTo>
                  <a:cubicBezTo>
                    <a:pt x="36" y="106"/>
                    <a:pt x="36" y="106"/>
                    <a:pt x="36" y="106"/>
                  </a:cubicBezTo>
                  <a:cubicBezTo>
                    <a:pt x="35" y="106"/>
                    <a:pt x="34" y="107"/>
                    <a:pt x="34" y="108"/>
                  </a:cubicBezTo>
                  <a:cubicBezTo>
                    <a:pt x="34" y="110"/>
                    <a:pt x="35" y="111"/>
                    <a:pt x="36" y="111"/>
                  </a:cubicBezTo>
                  <a:cubicBezTo>
                    <a:pt x="86" y="111"/>
                    <a:pt x="86" y="111"/>
                    <a:pt x="86" y="111"/>
                  </a:cubicBezTo>
                  <a:cubicBezTo>
                    <a:pt x="88" y="111"/>
                    <a:pt x="89" y="110"/>
                    <a:pt x="89" y="108"/>
                  </a:cubicBezTo>
                  <a:cubicBezTo>
                    <a:pt x="89" y="107"/>
                    <a:pt x="88" y="106"/>
                    <a:pt x="86" y="106"/>
                  </a:cubicBezTo>
                  <a:close/>
                  <a:moveTo>
                    <a:pt x="27" y="164"/>
                  </a:moveTo>
                  <a:cubicBezTo>
                    <a:pt x="26" y="164"/>
                    <a:pt x="26" y="164"/>
                    <a:pt x="26" y="164"/>
                  </a:cubicBezTo>
                  <a:cubicBezTo>
                    <a:pt x="26" y="162"/>
                    <a:pt x="26" y="162"/>
                    <a:pt x="26" y="162"/>
                  </a:cubicBezTo>
                  <a:cubicBezTo>
                    <a:pt x="22" y="160"/>
                    <a:pt x="20" y="157"/>
                    <a:pt x="20" y="152"/>
                  </a:cubicBezTo>
                  <a:cubicBezTo>
                    <a:pt x="20" y="33"/>
                    <a:pt x="20" y="33"/>
                    <a:pt x="20" y="33"/>
                  </a:cubicBezTo>
                  <a:cubicBezTo>
                    <a:pt x="9" y="33"/>
                    <a:pt x="9" y="33"/>
                    <a:pt x="9" y="33"/>
                  </a:cubicBezTo>
                  <a:cubicBezTo>
                    <a:pt x="9" y="153"/>
                    <a:pt x="9" y="153"/>
                    <a:pt x="9" y="153"/>
                  </a:cubicBezTo>
                  <a:cubicBezTo>
                    <a:pt x="8" y="157"/>
                    <a:pt x="6" y="160"/>
                    <a:pt x="3" y="162"/>
                  </a:cubicBezTo>
                  <a:cubicBezTo>
                    <a:pt x="3" y="164"/>
                    <a:pt x="3" y="164"/>
                    <a:pt x="3" y="164"/>
                  </a:cubicBezTo>
                  <a:cubicBezTo>
                    <a:pt x="1" y="164"/>
                    <a:pt x="1" y="164"/>
                    <a:pt x="1" y="164"/>
                  </a:cubicBezTo>
                  <a:cubicBezTo>
                    <a:pt x="0" y="164"/>
                    <a:pt x="0" y="164"/>
                    <a:pt x="0" y="165"/>
                  </a:cubicBezTo>
                  <a:cubicBezTo>
                    <a:pt x="0" y="165"/>
                    <a:pt x="0" y="165"/>
                    <a:pt x="0" y="165"/>
                  </a:cubicBezTo>
                  <a:cubicBezTo>
                    <a:pt x="0" y="165"/>
                    <a:pt x="0" y="165"/>
                    <a:pt x="0" y="165"/>
                  </a:cubicBezTo>
                  <a:cubicBezTo>
                    <a:pt x="0" y="166"/>
                    <a:pt x="0" y="166"/>
                    <a:pt x="1" y="166"/>
                  </a:cubicBezTo>
                  <a:cubicBezTo>
                    <a:pt x="2" y="166"/>
                    <a:pt x="2" y="166"/>
                    <a:pt x="2" y="166"/>
                  </a:cubicBezTo>
                  <a:cubicBezTo>
                    <a:pt x="2" y="168"/>
                    <a:pt x="2" y="168"/>
                    <a:pt x="2" y="168"/>
                  </a:cubicBezTo>
                  <a:cubicBezTo>
                    <a:pt x="6" y="169"/>
                    <a:pt x="8" y="173"/>
                    <a:pt x="9" y="177"/>
                  </a:cubicBezTo>
                  <a:cubicBezTo>
                    <a:pt x="9" y="347"/>
                    <a:pt x="9" y="347"/>
                    <a:pt x="9" y="347"/>
                  </a:cubicBezTo>
                  <a:cubicBezTo>
                    <a:pt x="0" y="347"/>
                    <a:pt x="0" y="347"/>
                    <a:pt x="0" y="347"/>
                  </a:cubicBezTo>
                  <a:cubicBezTo>
                    <a:pt x="0" y="417"/>
                    <a:pt x="0" y="417"/>
                    <a:pt x="0" y="417"/>
                  </a:cubicBezTo>
                  <a:cubicBezTo>
                    <a:pt x="9" y="417"/>
                    <a:pt x="9" y="417"/>
                    <a:pt x="9" y="417"/>
                  </a:cubicBezTo>
                  <a:cubicBezTo>
                    <a:pt x="20" y="417"/>
                    <a:pt x="20" y="417"/>
                    <a:pt x="20" y="417"/>
                  </a:cubicBezTo>
                  <a:cubicBezTo>
                    <a:pt x="29" y="417"/>
                    <a:pt x="29" y="417"/>
                    <a:pt x="29" y="417"/>
                  </a:cubicBezTo>
                  <a:cubicBezTo>
                    <a:pt x="29" y="347"/>
                    <a:pt x="29" y="347"/>
                    <a:pt x="29" y="347"/>
                  </a:cubicBezTo>
                  <a:cubicBezTo>
                    <a:pt x="20" y="347"/>
                    <a:pt x="20" y="347"/>
                    <a:pt x="20" y="347"/>
                  </a:cubicBezTo>
                  <a:cubicBezTo>
                    <a:pt x="20" y="177"/>
                    <a:pt x="20" y="177"/>
                    <a:pt x="20" y="177"/>
                  </a:cubicBezTo>
                  <a:cubicBezTo>
                    <a:pt x="20" y="173"/>
                    <a:pt x="22" y="170"/>
                    <a:pt x="26" y="168"/>
                  </a:cubicBezTo>
                  <a:cubicBezTo>
                    <a:pt x="26" y="166"/>
                    <a:pt x="26" y="166"/>
                    <a:pt x="26" y="166"/>
                  </a:cubicBezTo>
                  <a:cubicBezTo>
                    <a:pt x="27" y="166"/>
                    <a:pt x="27" y="166"/>
                    <a:pt x="27" y="166"/>
                  </a:cubicBezTo>
                  <a:cubicBezTo>
                    <a:pt x="28" y="166"/>
                    <a:pt x="29" y="166"/>
                    <a:pt x="29" y="165"/>
                  </a:cubicBezTo>
                  <a:cubicBezTo>
                    <a:pt x="29" y="165"/>
                    <a:pt x="29" y="165"/>
                    <a:pt x="29" y="165"/>
                  </a:cubicBezTo>
                  <a:cubicBezTo>
                    <a:pt x="29" y="165"/>
                    <a:pt x="29" y="165"/>
                    <a:pt x="29" y="165"/>
                  </a:cubicBezTo>
                  <a:cubicBezTo>
                    <a:pt x="29" y="164"/>
                    <a:pt x="28" y="164"/>
                    <a:pt x="27" y="164"/>
                  </a:cubicBezTo>
                  <a:close/>
                </a:path>
              </a:pathLst>
            </a:custGeom>
            <a:solidFill>
              <a:srgbClr val="33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07" name="Oval 273"/>
            <p:cNvSpPr>
              <a:spLocks noChangeArrowheads="1"/>
            </p:cNvSpPr>
            <p:nvPr userDrawn="1"/>
          </p:nvSpPr>
          <p:spPr bwMode="gray">
            <a:xfrm flipH="1">
              <a:off x="4837113" y="4186238"/>
              <a:ext cx="96837"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08" name="Freeform 274"/>
            <p:cNvSpPr>
              <a:spLocks noEditPoints="1"/>
            </p:cNvSpPr>
            <p:nvPr userDrawn="1"/>
          </p:nvSpPr>
          <p:spPr bwMode="gray">
            <a:xfrm flipH="1">
              <a:off x="4792662" y="3884613"/>
              <a:ext cx="298450" cy="1312862"/>
            </a:xfrm>
            <a:custGeom>
              <a:avLst/>
              <a:gdLst>
                <a:gd name="T0" fmla="*/ 9 w 89"/>
                <a:gd name="T1" fmla="*/ 29 h 417"/>
                <a:gd name="T2" fmla="*/ 67 w 89"/>
                <a:gd name="T3" fmla="*/ 29 h 417"/>
                <a:gd name="T4" fmla="*/ 56 w 89"/>
                <a:gd name="T5" fmla="*/ 53 h 417"/>
                <a:gd name="T6" fmla="*/ 38 w 89"/>
                <a:gd name="T7" fmla="*/ 12 h 417"/>
                <a:gd name="T8" fmla="*/ 87 w 89"/>
                <a:gd name="T9" fmla="*/ 106 h 417"/>
                <a:gd name="T10" fmla="*/ 85 w 89"/>
                <a:gd name="T11" fmla="*/ 103 h 417"/>
                <a:gd name="T12" fmla="*/ 73 w 89"/>
                <a:gd name="T13" fmla="*/ 79 h 417"/>
                <a:gd name="T14" fmla="*/ 78 w 89"/>
                <a:gd name="T15" fmla="*/ 77 h 417"/>
                <a:gd name="T16" fmla="*/ 73 w 89"/>
                <a:gd name="T17" fmla="*/ 74 h 417"/>
                <a:gd name="T18" fmla="*/ 69 w 89"/>
                <a:gd name="T19" fmla="*/ 57 h 417"/>
                <a:gd name="T20" fmla="*/ 51 w 89"/>
                <a:gd name="T21" fmla="*/ 61 h 417"/>
                <a:gd name="T22" fmla="*/ 48 w 89"/>
                <a:gd name="T23" fmla="*/ 74 h 417"/>
                <a:gd name="T24" fmla="*/ 48 w 89"/>
                <a:gd name="T25" fmla="*/ 79 h 417"/>
                <a:gd name="T26" fmla="*/ 51 w 89"/>
                <a:gd name="T27" fmla="*/ 84 h 417"/>
                <a:gd name="T28" fmla="*/ 40 w 89"/>
                <a:gd name="T29" fmla="*/ 106 h 417"/>
                <a:gd name="T30" fmla="*/ 34 w 89"/>
                <a:gd name="T31" fmla="*/ 108 h 417"/>
                <a:gd name="T32" fmla="*/ 87 w 89"/>
                <a:gd name="T33" fmla="*/ 111 h 417"/>
                <a:gd name="T34" fmla="*/ 87 w 89"/>
                <a:gd name="T35" fmla="*/ 106 h 417"/>
                <a:gd name="T36" fmla="*/ 27 w 89"/>
                <a:gd name="T37" fmla="*/ 164 h 417"/>
                <a:gd name="T38" fmla="*/ 21 w 89"/>
                <a:gd name="T39" fmla="*/ 152 h 417"/>
                <a:gd name="T40" fmla="*/ 9 w 89"/>
                <a:gd name="T41" fmla="*/ 33 h 417"/>
                <a:gd name="T42" fmla="*/ 3 w 89"/>
                <a:gd name="T43" fmla="*/ 162 h 417"/>
                <a:gd name="T44" fmla="*/ 2 w 89"/>
                <a:gd name="T45" fmla="*/ 164 h 417"/>
                <a:gd name="T46" fmla="*/ 1 w 89"/>
                <a:gd name="T47" fmla="*/ 165 h 417"/>
                <a:gd name="T48" fmla="*/ 2 w 89"/>
                <a:gd name="T49" fmla="*/ 166 h 417"/>
                <a:gd name="T50" fmla="*/ 3 w 89"/>
                <a:gd name="T51" fmla="*/ 168 h 417"/>
                <a:gd name="T52" fmla="*/ 9 w 89"/>
                <a:gd name="T53" fmla="*/ 347 h 417"/>
                <a:gd name="T54" fmla="*/ 0 w 89"/>
                <a:gd name="T55" fmla="*/ 417 h 417"/>
                <a:gd name="T56" fmla="*/ 21 w 89"/>
                <a:gd name="T57" fmla="*/ 417 h 417"/>
                <a:gd name="T58" fmla="*/ 29 w 89"/>
                <a:gd name="T59" fmla="*/ 347 h 417"/>
                <a:gd name="T60" fmla="*/ 21 w 89"/>
                <a:gd name="T61" fmla="*/ 177 h 417"/>
                <a:gd name="T62" fmla="*/ 27 w 89"/>
                <a:gd name="T63" fmla="*/ 166 h 417"/>
                <a:gd name="T64" fmla="*/ 29 w 89"/>
                <a:gd name="T65" fmla="*/ 165 h 417"/>
                <a:gd name="T66" fmla="*/ 29 w 89"/>
                <a:gd name="T67" fmla="*/ 1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417">
                  <a:moveTo>
                    <a:pt x="21" y="29"/>
                  </a:moveTo>
                  <a:cubicBezTo>
                    <a:pt x="9" y="29"/>
                    <a:pt x="9" y="29"/>
                    <a:pt x="9" y="29"/>
                  </a:cubicBezTo>
                  <a:cubicBezTo>
                    <a:pt x="9" y="13"/>
                    <a:pt x="22" y="0"/>
                    <a:pt x="38" y="0"/>
                  </a:cubicBezTo>
                  <a:cubicBezTo>
                    <a:pt x="54" y="0"/>
                    <a:pt x="67" y="13"/>
                    <a:pt x="67" y="29"/>
                  </a:cubicBezTo>
                  <a:cubicBezTo>
                    <a:pt x="67" y="53"/>
                    <a:pt x="67" y="53"/>
                    <a:pt x="67" y="53"/>
                  </a:cubicBezTo>
                  <a:cubicBezTo>
                    <a:pt x="56" y="53"/>
                    <a:pt x="56" y="53"/>
                    <a:pt x="56" y="53"/>
                  </a:cubicBezTo>
                  <a:cubicBezTo>
                    <a:pt x="56" y="29"/>
                    <a:pt x="56" y="29"/>
                    <a:pt x="56" y="29"/>
                  </a:cubicBezTo>
                  <a:cubicBezTo>
                    <a:pt x="56" y="20"/>
                    <a:pt x="48" y="12"/>
                    <a:pt x="38" y="12"/>
                  </a:cubicBezTo>
                  <a:cubicBezTo>
                    <a:pt x="29" y="12"/>
                    <a:pt x="21" y="20"/>
                    <a:pt x="21" y="29"/>
                  </a:cubicBezTo>
                  <a:close/>
                  <a:moveTo>
                    <a:pt x="87" y="106"/>
                  </a:moveTo>
                  <a:cubicBezTo>
                    <a:pt x="85" y="106"/>
                    <a:pt x="85" y="106"/>
                    <a:pt x="85" y="106"/>
                  </a:cubicBezTo>
                  <a:cubicBezTo>
                    <a:pt x="85" y="103"/>
                    <a:pt x="85" y="103"/>
                    <a:pt x="85" y="103"/>
                  </a:cubicBezTo>
                  <a:cubicBezTo>
                    <a:pt x="77" y="100"/>
                    <a:pt x="73" y="93"/>
                    <a:pt x="73" y="84"/>
                  </a:cubicBezTo>
                  <a:cubicBezTo>
                    <a:pt x="73" y="79"/>
                    <a:pt x="73" y="79"/>
                    <a:pt x="73" y="79"/>
                  </a:cubicBezTo>
                  <a:cubicBezTo>
                    <a:pt x="75" y="79"/>
                    <a:pt x="75" y="79"/>
                    <a:pt x="75" y="79"/>
                  </a:cubicBezTo>
                  <a:cubicBezTo>
                    <a:pt x="77" y="79"/>
                    <a:pt x="78" y="78"/>
                    <a:pt x="78" y="77"/>
                  </a:cubicBezTo>
                  <a:cubicBezTo>
                    <a:pt x="78" y="75"/>
                    <a:pt x="77" y="74"/>
                    <a:pt x="75" y="74"/>
                  </a:cubicBezTo>
                  <a:cubicBezTo>
                    <a:pt x="73" y="74"/>
                    <a:pt x="73" y="74"/>
                    <a:pt x="73" y="74"/>
                  </a:cubicBezTo>
                  <a:cubicBezTo>
                    <a:pt x="73" y="61"/>
                    <a:pt x="73" y="61"/>
                    <a:pt x="73" y="61"/>
                  </a:cubicBezTo>
                  <a:cubicBezTo>
                    <a:pt x="73" y="59"/>
                    <a:pt x="71" y="57"/>
                    <a:pt x="69" y="57"/>
                  </a:cubicBezTo>
                  <a:cubicBezTo>
                    <a:pt x="55" y="57"/>
                    <a:pt x="55" y="57"/>
                    <a:pt x="55" y="57"/>
                  </a:cubicBezTo>
                  <a:cubicBezTo>
                    <a:pt x="53" y="57"/>
                    <a:pt x="51" y="59"/>
                    <a:pt x="51" y="61"/>
                  </a:cubicBezTo>
                  <a:cubicBezTo>
                    <a:pt x="51" y="74"/>
                    <a:pt x="51" y="74"/>
                    <a:pt x="51" y="74"/>
                  </a:cubicBezTo>
                  <a:cubicBezTo>
                    <a:pt x="48" y="74"/>
                    <a:pt x="48" y="74"/>
                    <a:pt x="48" y="74"/>
                  </a:cubicBezTo>
                  <a:cubicBezTo>
                    <a:pt x="47" y="74"/>
                    <a:pt x="46" y="75"/>
                    <a:pt x="46" y="77"/>
                  </a:cubicBezTo>
                  <a:cubicBezTo>
                    <a:pt x="46" y="78"/>
                    <a:pt x="47" y="79"/>
                    <a:pt x="48" y="79"/>
                  </a:cubicBezTo>
                  <a:cubicBezTo>
                    <a:pt x="51" y="79"/>
                    <a:pt x="51" y="79"/>
                    <a:pt x="51" y="79"/>
                  </a:cubicBezTo>
                  <a:cubicBezTo>
                    <a:pt x="51" y="84"/>
                    <a:pt x="51" y="84"/>
                    <a:pt x="51" y="84"/>
                  </a:cubicBezTo>
                  <a:cubicBezTo>
                    <a:pt x="51" y="92"/>
                    <a:pt x="46" y="99"/>
                    <a:pt x="40" y="103"/>
                  </a:cubicBezTo>
                  <a:cubicBezTo>
                    <a:pt x="40" y="106"/>
                    <a:pt x="40" y="106"/>
                    <a:pt x="40" y="106"/>
                  </a:cubicBezTo>
                  <a:cubicBezTo>
                    <a:pt x="37" y="106"/>
                    <a:pt x="37" y="106"/>
                    <a:pt x="37" y="106"/>
                  </a:cubicBezTo>
                  <a:cubicBezTo>
                    <a:pt x="35" y="106"/>
                    <a:pt x="34" y="107"/>
                    <a:pt x="34" y="108"/>
                  </a:cubicBezTo>
                  <a:cubicBezTo>
                    <a:pt x="34" y="110"/>
                    <a:pt x="35" y="111"/>
                    <a:pt x="37" y="111"/>
                  </a:cubicBezTo>
                  <a:cubicBezTo>
                    <a:pt x="87" y="111"/>
                    <a:pt x="87" y="111"/>
                    <a:pt x="87" y="111"/>
                  </a:cubicBezTo>
                  <a:cubicBezTo>
                    <a:pt x="88" y="111"/>
                    <a:pt x="89" y="110"/>
                    <a:pt x="89" y="108"/>
                  </a:cubicBezTo>
                  <a:cubicBezTo>
                    <a:pt x="89" y="107"/>
                    <a:pt x="88" y="106"/>
                    <a:pt x="87" y="106"/>
                  </a:cubicBezTo>
                  <a:close/>
                  <a:moveTo>
                    <a:pt x="28" y="164"/>
                  </a:moveTo>
                  <a:cubicBezTo>
                    <a:pt x="27" y="164"/>
                    <a:pt x="27" y="164"/>
                    <a:pt x="27" y="164"/>
                  </a:cubicBezTo>
                  <a:cubicBezTo>
                    <a:pt x="27" y="162"/>
                    <a:pt x="27" y="162"/>
                    <a:pt x="27" y="162"/>
                  </a:cubicBezTo>
                  <a:cubicBezTo>
                    <a:pt x="23" y="160"/>
                    <a:pt x="21" y="157"/>
                    <a:pt x="21" y="152"/>
                  </a:cubicBezTo>
                  <a:cubicBezTo>
                    <a:pt x="21" y="33"/>
                    <a:pt x="21" y="33"/>
                    <a:pt x="21" y="33"/>
                  </a:cubicBezTo>
                  <a:cubicBezTo>
                    <a:pt x="9" y="33"/>
                    <a:pt x="9" y="33"/>
                    <a:pt x="9" y="33"/>
                  </a:cubicBezTo>
                  <a:cubicBezTo>
                    <a:pt x="9" y="153"/>
                    <a:pt x="9" y="153"/>
                    <a:pt x="9" y="153"/>
                  </a:cubicBezTo>
                  <a:cubicBezTo>
                    <a:pt x="9" y="157"/>
                    <a:pt x="7" y="160"/>
                    <a:pt x="3" y="162"/>
                  </a:cubicBezTo>
                  <a:cubicBezTo>
                    <a:pt x="3" y="164"/>
                    <a:pt x="3" y="164"/>
                    <a:pt x="3" y="164"/>
                  </a:cubicBezTo>
                  <a:cubicBezTo>
                    <a:pt x="2" y="164"/>
                    <a:pt x="2" y="164"/>
                    <a:pt x="2" y="164"/>
                  </a:cubicBezTo>
                  <a:cubicBezTo>
                    <a:pt x="1" y="164"/>
                    <a:pt x="0" y="164"/>
                    <a:pt x="0" y="165"/>
                  </a:cubicBezTo>
                  <a:cubicBezTo>
                    <a:pt x="1" y="165"/>
                    <a:pt x="1" y="165"/>
                    <a:pt x="1" y="165"/>
                  </a:cubicBezTo>
                  <a:cubicBezTo>
                    <a:pt x="0" y="165"/>
                    <a:pt x="0" y="165"/>
                    <a:pt x="0" y="165"/>
                  </a:cubicBezTo>
                  <a:cubicBezTo>
                    <a:pt x="0" y="166"/>
                    <a:pt x="1" y="166"/>
                    <a:pt x="2" y="166"/>
                  </a:cubicBezTo>
                  <a:cubicBezTo>
                    <a:pt x="3" y="166"/>
                    <a:pt x="3" y="166"/>
                    <a:pt x="3" y="166"/>
                  </a:cubicBezTo>
                  <a:cubicBezTo>
                    <a:pt x="3" y="168"/>
                    <a:pt x="3" y="168"/>
                    <a:pt x="3" y="168"/>
                  </a:cubicBezTo>
                  <a:cubicBezTo>
                    <a:pt x="7" y="169"/>
                    <a:pt x="9" y="173"/>
                    <a:pt x="9" y="177"/>
                  </a:cubicBezTo>
                  <a:cubicBezTo>
                    <a:pt x="9" y="347"/>
                    <a:pt x="9" y="347"/>
                    <a:pt x="9" y="347"/>
                  </a:cubicBezTo>
                  <a:cubicBezTo>
                    <a:pt x="0" y="347"/>
                    <a:pt x="0" y="347"/>
                    <a:pt x="0" y="347"/>
                  </a:cubicBezTo>
                  <a:cubicBezTo>
                    <a:pt x="0" y="417"/>
                    <a:pt x="0" y="417"/>
                    <a:pt x="0" y="417"/>
                  </a:cubicBezTo>
                  <a:cubicBezTo>
                    <a:pt x="9" y="417"/>
                    <a:pt x="9" y="417"/>
                    <a:pt x="9" y="417"/>
                  </a:cubicBezTo>
                  <a:cubicBezTo>
                    <a:pt x="21" y="417"/>
                    <a:pt x="21" y="417"/>
                    <a:pt x="21" y="417"/>
                  </a:cubicBezTo>
                  <a:cubicBezTo>
                    <a:pt x="29" y="417"/>
                    <a:pt x="29" y="417"/>
                    <a:pt x="29" y="417"/>
                  </a:cubicBezTo>
                  <a:cubicBezTo>
                    <a:pt x="29" y="347"/>
                    <a:pt x="29" y="347"/>
                    <a:pt x="29" y="347"/>
                  </a:cubicBezTo>
                  <a:cubicBezTo>
                    <a:pt x="21" y="347"/>
                    <a:pt x="21" y="347"/>
                    <a:pt x="21" y="347"/>
                  </a:cubicBezTo>
                  <a:cubicBezTo>
                    <a:pt x="21" y="177"/>
                    <a:pt x="21" y="177"/>
                    <a:pt x="21" y="177"/>
                  </a:cubicBezTo>
                  <a:cubicBezTo>
                    <a:pt x="21" y="173"/>
                    <a:pt x="23" y="170"/>
                    <a:pt x="27" y="168"/>
                  </a:cubicBezTo>
                  <a:cubicBezTo>
                    <a:pt x="27" y="166"/>
                    <a:pt x="27" y="166"/>
                    <a:pt x="27" y="166"/>
                  </a:cubicBezTo>
                  <a:cubicBezTo>
                    <a:pt x="28" y="166"/>
                    <a:pt x="28" y="166"/>
                    <a:pt x="28" y="166"/>
                  </a:cubicBezTo>
                  <a:cubicBezTo>
                    <a:pt x="29" y="166"/>
                    <a:pt x="29" y="166"/>
                    <a:pt x="29" y="165"/>
                  </a:cubicBezTo>
                  <a:cubicBezTo>
                    <a:pt x="29" y="165"/>
                    <a:pt x="29" y="165"/>
                    <a:pt x="29" y="165"/>
                  </a:cubicBezTo>
                  <a:cubicBezTo>
                    <a:pt x="29" y="165"/>
                    <a:pt x="29" y="165"/>
                    <a:pt x="29" y="165"/>
                  </a:cubicBezTo>
                  <a:cubicBezTo>
                    <a:pt x="29" y="164"/>
                    <a:pt x="29" y="164"/>
                    <a:pt x="28" y="164"/>
                  </a:cubicBezTo>
                  <a:close/>
                </a:path>
              </a:pathLst>
            </a:custGeom>
            <a:solidFill>
              <a:srgbClr val="332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09" name="Freeform 275"/>
            <p:cNvSpPr>
              <a:spLocks/>
            </p:cNvSpPr>
            <p:nvPr userDrawn="1"/>
          </p:nvSpPr>
          <p:spPr bwMode="gray">
            <a:xfrm>
              <a:off x="5119600" y="4970463"/>
              <a:ext cx="265112" cy="217487"/>
            </a:xfrm>
            <a:custGeom>
              <a:avLst/>
              <a:gdLst>
                <a:gd name="T0" fmla="*/ 79 w 79"/>
                <a:gd name="T1" fmla="*/ 69 h 69"/>
                <a:gd name="T2" fmla="*/ 79 w 79"/>
                <a:gd name="T3" fmla="*/ 38 h 69"/>
                <a:gd name="T4" fmla="*/ 41 w 79"/>
                <a:gd name="T5" fmla="*/ 0 h 69"/>
                <a:gd name="T6" fmla="*/ 38 w 79"/>
                <a:gd name="T7" fmla="*/ 0 h 69"/>
                <a:gd name="T8" fmla="*/ 0 w 79"/>
                <a:gd name="T9" fmla="*/ 38 h 69"/>
                <a:gd name="T10" fmla="*/ 0 w 79"/>
                <a:gd name="T11" fmla="*/ 69 h 69"/>
                <a:gd name="T12" fmla="*/ 79 w 79"/>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79" h="69">
                  <a:moveTo>
                    <a:pt x="79" y="69"/>
                  </a:moveTo>
                  <a:cubicBezTo>
                    <a:pt x="79" y="38"/>
                    <a:pt x="79" y="38"/>
                    <a:pt x="79" y="38"/>
                  </a:cubicBezTo>
                  <a:cubicBezTo>
                    <a:pt x="79" y="17"/>
                    <a:pt x="62" y="0"/>
                    <a:pt x="41" y="0"/>
                  </a:cubicBezTo>
                  <a:cubicBezTo>
                    <a:pt x="38" y="0"/>
                    <a:pt x="38" y="0"/>
                    <a:pt x="38" y="0"/>
                  </a:cubicBezTo>
                  <a:cubicBezTo>
                    <a:pt x="17" y="0"/>
                    <a:pt x="0" y="17"/>
                    <a:pt x="0" y="38"/>
                  </a:cubicBezTo>
                  <a:cubicBezTo>
                    <a:pt x="0" y="69"/>
                    <a:pt x="0" y="69"/>
                    <a:pt x="0" y="69"/>
                  </a:cubicBezTo>
                  <a:lnTo>
                    <a:pt x="79" y="69"/>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10" name="Freeform 276"/>
            <p:cNvSpPr>
              <a:spLocks/>
            </p:cNvSpPr>
            <p:nvPr userDrawn="1"/>
          </p:nvSpPr>
          <p:spPr bwMode="gray">
            <a:xfrm>
              <a:off x="5252950" y="5062538"/>
              <a:ext cx="261937" cy="125412"/>
            </a:xfrm>
            <a:custGeom>
              <a:avLst/>
              <a:gdLst>
                <a:gd name="T0" fmla="*/ 78 w 78"/>
                <a:gd name="T1" fmla="*/ 40 h 40"/>
                <a:gd name="T2" fmla="*/ 78 w 78"/>
                <a:gd name="T3" fmla="*/ 38 h 40"/>
                <a:gd name="T4" fmla="*/ 40 w 78"/>
                <a:gd name="T5" fmla="*/ 0 h 40"/>
                <a:gd name="T6" fmla="*/ 38 w 78"/>
                <a:gd name="T7" fmla="*/ 0 h 40"/>
                <a:gd name="T8" fmla="*/ 0 w 78"/>
                <a:gd name="T9" fmla="*/ 38 h 40"/>
                <a:gd name="T10" fmla="*/ 0 w 78"/>
                <a:gd name="T11" fmla="*/ 40 h 40"/>
                <a:gd name="T12" fmla="*/ 78 w 7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78" h="40">
                  <a:moveTo>
                    <a:pt x="78" y="40"/>
                  </a:moveTo>
                  <a:cubicBezTo>
                    <a:pt x="78" y="38"/>
                    <a:pt x="78" y="38"/>
                    <a:pt x="78" y="38"/>
                  </a:cubicBezTo>
                  <a:cubicBezTo>
                    <a:pt x="78" y="17"/>
                    <a:pt x="61" y="0"/>
                    <a:pt x="40" y="0"/>
                  </a:cubicBezTo>
                  <a:cubicBezTo>
                    <a:pt x="38" y="0"/>
                    <a:pt x="38" y="0"/>
                    <a:pt x="38" y="0"/>
                  </a:cubicBezTo>
                  <a:cubicBezTo>
                    <a:pt x="17" y="0"/>
                    <a:pt x="0" y="17"/>
                    <a:pt x="0" y="38"/>
                  </a:cubicBezTo>
                  <a:cubicBezTo>
                    <a:pt x="0" y="40"/>
                    <a:pt x="0" y="40"/>
                    <a:pt x="0" y="40"/>
                  </a:cubicBezTo>
                  <a:lnTo>
                    <a:pt x="78" y="4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11" name="Freeform 277"/>
            <p:cNvSpPr>
              <a:spLocks/>
            </p:cNvSpPr>
            <p:nvPr userDrawn="1"/>
          </p:nvSpPr>
          <p:spPr bwMode="gray">
            <a:xfrm>
              <a:off x="4762500" y="5118100"/>
              <a:ext cx="144462" cy="69850"/>
            </a:xfrm>
            <a:custGeom>
              <a:avLst/>
              <a:gdLst>
                <a:gd name="T0" fmla="*/ 43 w 43"/>
                <a:gd name="T1" fmla="*/ 22 h 22"/>
                <a:gd name="T2" fmla="*/ 43 w 43"/>
                <a:gd name="T3" fmla="*/ 21 h 22"/>
                <a:gd name="T4" fmla="*/ 22 w 43"/>
                <a:gd name="T5" fmla="*/ 0 h 22"/>
                <a:gd name="T6" fmla="*/ 21 w 43"/>
                <a:gd name="T7" fmla="*/ 0 h 22"/>
                <a:gd name="T8" fmla="*/ 0 w 43"/>
                <a:gd name="T9" fmla="*/ 21 h 22"/>
                <a:gd name="T10" fmla="*/ 0 w 43"/>
                <a:gd name="T11" fmla="*/ 22 h 22"/>
                <a:gd name="T12" fmla="*/ 43 w 4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43" h="22">
                  <a:moveTo>
                    <a:pt x="43" y="22"/>
                  </a:moveTo>
                  <a:cubicBezTo>
                    <a:pt x="43" y="21"/>
                    <a:pt x="43" y="21"/>
                    <a:pt x="43" y="21"/>
                  </a:cubicBezTo>
                  <a:cubicBezTo>
                    <a:pt x="43" y="9"/>
                    <a:pt x="34" y="0"/>
                    <a:pt x="22" y="0"/>
                  </a:cubicBezTo>
                  <a:cubicBezTo>
                    <a:pt x="21" y="0"/>
                    <a:pt x="21" y="0"/>
                    <a:pt x="21" y="0"/>
                  </a:cubicBezTo>
                  <a:cubicBezTo>
                    <a:pt x="9" y="0"/>
                    <a:pt x="0" y="9"/>
                    <a:pt x="0" y="21"/>
                  </a:cubicBezTo>
                  <a:cubicBezTo>
                    <a:pt x="0" y="22"/>
                    <a:pt x="0" y="22"/>
                    <a:pt x="0" y="22"/>
                  </a:cubicBezTo>
                  <a:lnTo>
                    <a:pt x="43" y="22"/>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12" name="Freeform 278"/>
            <p:cNvSpPr>
              <a:spLocks/>
            </p:cNvSpPr>
            <p:nvPr userDrawn="1"/>
          </p:nvSpPr>
          <p:spPr bwMode="gray">
            <a:xfrm>
              <a:off x="4471988" y="4589463"/>
              <a:ext cx="79375" cy="15875"/>
            </a:xfrm>
            <a:custGeom>
              <a:avLst/>
              <a:gdLst>
                <a:gd name="T0" fmla="*/ 0 w 24"/>
                <a:gd name="T1" fmla="*/ 0 h 5"/>
                <a:gd name="T2" fmla="*/ 14 w 24"/>
                <a:gd name="T3" fmla="*/ 5 h 5"/>
                <a:gd name="T4" fmla="*/ 24 w 24"/>
                <a:gd name="T5" fmla="*/ 3 h 5"/>
                <a:gd name="T6" fmla="*/ 18 w 24"/>
                <a:gd name="T7" fmla="*/ 0 h 5"/>
                <a:gd name="T8" fmla="*/ 0 w 24"/>
                <a:gd name="T9" fmla="*/ 0 h 5"/>
              </a:gdLst>
              <a:ahLst/>
              <a:cxnLst>
                <a:cxn ang="0">
                  <a:pos x="T0" y="T1"/>
                </a:cxn>
                <a:cxn ang="0">
                  <a:pos x="T2" y="T3"/>
                </a:cxn>
                <a:cxn ang="0">
                  <a:pos x="T4" y="T5"/>
                </a:cxn>
                <a:cxn ang="0">
                  <a:pos x="T6" y="T7"/>
                </a:cxn>
                <a:cxn ang="0">
                  <a:pos x="T8" y="T9"/>
                </a:cxn>
              </a:cxnLst>
              <a:rect l="0" t="0" r="r" b="b"/>
              <a:pathLst>
                <a:path w="24" h="5">
                  <a:moveTo>
                    <a:pt x="0" y="0"/>
                  </a:moveTo>
                  <a:cubicBezTo>
                    <a:pt x="4" y="3"/>
                    <a:pt x="9" y="5"/>
                    <a:pt x="14" y="5"/>
                  </a:cubicBezTo>
                  <a:cubicBezTo>
                    <a:pt x="18" y="5"/>
                    <a:pt x="21" y="4"/>
                    <a:pt x="24" y="3"/>
                  </a:cubicBezTo>
                  <a:cubicBezTo>
                    <a:pt x="18" y="1"/>
                    <a:pt x="18" y="0"/>
                    <a:pt x="18" y="0"/>
                  </a:cubicBezTo>
                  <a:lnTo>
                    <a:pt x="0"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13" name="Freeform 279"/>
            <p:cNvSpPr>
              <a:spLocks/>
            </p:cNvSpPr>
            <p:nvPr userDrawn="1"/>
          </p:nvSpPr>
          <p:spPr bwMode="gray">
            <a:xfrm>
              <a:off x="4581525" y="4592638"/>
              <a:ext cx="26987" cy="25400"/>
            </a:xfrm>
            <a:custGeom>
              <a:avLst/>
              <a:gdLst>
                <a:gd name="T0" fmla="*/ 0 w 17"/>
                <a:gd name="T1" fmla="*/ 2 h 16"/>
                <a:gd name="T2" fmla="*/ 15 w 17"/>
                <a:gd name="T3" fmla="*/ 16 h 16"/>
                <a:gd name="T4" fmla="*/ 17 w 17"/>
                <a:gd name="T5" fmla="*/ 16 h 16"/>
                <a:gd name="T6" fmla="*/ 17 w 17"/>
                <a:gd name="T7" fmla="*/ 14 h 16"/>
                <a:gd name="T8" fmla="*/ 3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3" y="0"/>
                  </a:lnTo>
                  <a:lnTo>
                    <a:pt x="0" y="0"/>
                  </a:lnTo>
                  <a:lnTo>
                    <a:pt x="0" y="2"/>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14" name="Freeform 280"/>
            <p:cNvSpPr>
              <a:spLocks/>
            </p:cNvSpPr>
            <p:nvPr userDrawn="1"/>
          </p:nvSpPr>
          <p:spPr bwMode="gray">
            <a:xfrm>
              <a:off x="4581525" y="4592638"/>
              <a:ext cx="26987" cy="25400"/>
            </a:xfrm>
            <a:custGeom>
              <a:avLst/>
              <a:gdLst>
                <a:gd name="T0" fmla="*/ 0 w 17"/>
                <a:gd name="T1" fmla="*/ 2 h 16"/>
                <a:gd name="T2" fmla="*/ 15 w 17"/>
                <a:gd name="T3" fmla="*/ 16 h 16"/>
                <a:gd name="T4" fmla="*/ 17 w 17"/>
                <a:gd name="T5" fmla="*/ 16 h 16"/>
                <a:gd name="T6" fmla="*/ 17 w 17"/>
                <a:gd name="T7" fmla="*/ 14 h 16"/>
                <a:gd name="T8" fmla="*/ 3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3"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15" name="Freeform 281"/>
            <p:cNvSpPr>
              <a:spLocks/>
            </p:cNvSpPr>
            <p:nvPr userDrawn="1"/>
          </p:nvSpPr>
          <p:spPr bwMode="gray">
            <a:xfrm>
              <a:off x="4595813" y="4592638"/>
              <a:ext cx="26987" cy="25400"/>
            </a:xfrm>
            <a:custGeom>
              <a:avLst/>
              <a:gdLst>
                <a:gd name="T0" fmla="*/ 0 w 17"/>
                <a:gd name="T1" fmla="*/ 2 h 16"/>
                <a:gd name="T2" fmla="*/ 15 w 17"/>
                <a:gd name="T3" fmla="*/ 16 h 16"/>
                <a:gd name="T4" fmla="*/ 17 w 17"/>
                <a:gd name="T5" fmla="*/ 16 h 16"/>
                <a:gd name="T6" fmla="*/ 17 w 17"/>
                <a:gd name="T7" fmla="*/ 14 h 16"/>
                <a:gd name="T8" fmla="*/ 2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2" y="0"/>
                  </a:lnTo>
                  <a:lnTo>
                    <a:pt x="0" y="0"/>
                  </a:lnTo>
                  <a:lnTo>
                    <a:pt x="0" y="2"/>
                  </a:ln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16" name="Freeform 282"/>
            <p:cNvSpPr>
              <a:spLocks/>
            </p:cNvSpPr>
            <p:nvPr userDrawn="1"/>
          </p:nvSpPr>
          <p:spPr bwMode="gray">
            <a:xfrm>
              <a:off x="4595813" y="4592638"/>
              <a:ext cx="26987" cy="25400"/>
            </a:xfrm>
            <a:custGeom>
              <a:avLst/>
              <a:gdLst>
                <a:gd name="T0" fmla="*/ 0 w 17"/>
                <a:gd name="T1" fmla="*/ 2 h 16"/>
                <a:gd name="T2" fmla="*/ 15 w 17"/>
                <a:gd name="T3" fmla="*/ 16 h 16"/>
                <a:gd name="T4" fmla="*/ 17 w 17"/>
                <a:gd name="T5" fmla="*/ 16 h 16"/>
                <a:gd name="T6" fmla="*/ 17 w 17"/>
                <a:gd name="T7" fmla="*/ 14 h 16"/>
                <a:gd name="T8" fmla="*/ 2 w 17"/>
                <a:gd name="T9" fmla="*/ 0 h 16"/>
                <a:gd name="T10" fmla="*/ 0 w 17"/>
                <a:gd name="T11" fmla="*/ 0 h 16"/>
                <a:gd name="T12" fmla="*/ 0 w 17"/>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0" y="2"/>
                  </a:moveTo>
                  <a:lnTo>
                    <a:pt x="15" y="16"/>
                  </a:lnTo>
                  <a:lnTo>
                    <a:pt x="17" y="16"/>
                  </a:lnTo>
                  <a:lnTo>
                    <a:pt x="17" y="14"/>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17" name="Freeform 283"/>
            <p:cNvSpPr>
              <a:spLocks/>
            </p:cNvSpPr>
            <p:nvPr userDrawn="1"/>
          </p:nvSpPr>
          <p:spPr bwMode="gray">
            <a:xfrm>
              <a:off x="4595813" y="4614863"/>
              <a:ext cx="23812" cy="6350"/>
            </a:xfrm>
            <a:custGeom>
              <a:avLst/>
              <a:gdLst>
                <a:gd name="T0" fmla="*/ 1 w 7"/>
                <a:gd name="T1" fmla="*/ 2 h 2"/>
                <a:gd name="T2" fmla="*/ 4 w 7"/>
                <a:gd name="T3" fmla="*/ 1 h 2"/>
                <a:gd name="T4" fmla="*/ 6 w 7"/>
                <a:gd name="T5" fmla="*/ 2 h 2"/>
                <a:gd name="T6" fmla="*/ 7 w 7"/>
                <a:gd name="T7" fmla="*/ 2 h 2"/>
                <a:gd name="T8" fmla="*/ 7 w 7"/>
                <a:gd name="T9" fmla="*/ 2 h 2"/>
                <a:gd name="T10" fmla="*/ 4 w 7"/>
                <a:gd name="T11" fmla="*/ 0 h 2"/>
                <a:gd name="T12" fmla="*/ 0 w 7"/>
                <a:gd name="T13" fmla="*/ 2 h 2"/>
                <a:gd name="T14" fmla="*/ 0 w 7"/>
                <a:gd name="T15" fmla="*/ 2 h 2"/>
                <a:gd name="T16" fmla="*/ 1 w 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
                  <a:moveTo>
                    <a:pt x="1" y="2"/>
                  </a:moveTo>
                  <a:cubicBezTo>
                    <a:pt x="2" y="2"/>
                    <a:pt x="3" y="1"/>
                    <a:pt x="4" y="1"/>
                  </a:cubicBezTo>
                  <a:cubicBezTo>
                    <a:pt x="5" y="1"/>
                    <a:pt x="6" y="2"/>
                    <a:pt x="6" y="2"/>
                  </a:cubicBezTo>
                  <a:cubicBezTo>
                    <a:pt x="7" y="2"/>
                    <a:pt x="7" y="2"/>
                    <a:pt x="7" y="2"/>
                  </a:cubicBezTo>
                  <a:cubicBezTo>
                    <a:pt x="7" y="2"/>
                    <a:pt x="7" y="2"/>
                    <a:pt x="7" y="2"/>
                  </a:cubicBezTo>
                  <a:cubicBezTo>
                    <a:pt x="6" y="1"/>
                    <a:pt x="5" y="0"/>
                    <a:pt x="4" y="0"/>
                  </a:cubicBezTo>
                  <a:cubicBezTo>
                    <a:pt x="3" y="0"/>
                    <a:pt x="1" y="1"/>
                    <a:pt x="0" y="2"/>
                  </a:cubicBezTo>
                  <a:cubicBezTo>
                    <a:pt x="0" y="2"/>
                    <a:pt x="0" y="2"/>
                    <a:pt x="0" y="2"/>
                  </a:cubicBezTo>
                  <a:cubicBezTo>
                    <a:pt x="1" y="2"/>
                    <a:pt x="1" y="2"/>
                    <a:pt x="1" y="2"/>
                  </a:cubicBez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18" name="Freeform 284"/>
            <p:cNvSpPr>
              <a:spLocks/>
            </p:cNvSpPr>
            <p:nvPr userDrawn="1"/>
          </p:nvSpPr>
          <p:spPr bwMode="gray">
            <a:xfrm>
              <a:off x="4608513" y="4614863"/>
              <a:ext cx="23812" cy="6350"/>
            </a:xfrm>
            <a:custGeom>
              <a:avLst/>
              <a:gdLst>
                <a:gd name="T0" fmla="*/ 1 w 7"/>
                <a:gd name="T1" fmla="*/ 2 h 2"/>
                <a:gd name="T2" fmla="*/ 4 w 7"/>
                <a:gd name="T3" fmla="*/ 1 h 2"/>
                <a:gd name="T4" fmla="*/ 6 w 7"/>
                <a:gd name="T5" fmla="*/ 2 h 2"/>
                <a:gd name="T6" fmla="*/ 7 w 7"/>
                <a:gd name="T7" fmla="*/ 2 h 2"/>
                <a:gd name="T8" fmla="*/ 7 w 7"/>
                <a:gd name="T9" fmla="*/ 2 h 2"/>
                <a:gd name="T10" fmla="*/ 4 w 7"/>
                <a:gd name="T11" fmla="*/ 0 h 2"/>
                <a:gd name="T12" fmla="*/ 0 w 7"/>
                <a:gd name="T13" fmla="*/ 2 h 2"/>
                <a:gd name="T14" fmla="*/ 0 w 7"/>
                <a:gd name="T15" fmla="*/ 2 h 2"/>
                <a:gd name="T16" fmla="*/ 1 w 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
                  <a:moveTo>
                    <a:pt x="1" y="2"/>
                  </a:moveTo>
                  <a:cubicBezTo>
                    <a:pt x="2" y="2"/>
                    <a:pt x="3" y="1"/>
                    <a:pt x="4" y="1"/>
                  </a:cubicBezTo>
                  <a:cubicBezTo>
                    <a:pt x="5" y="1"/>
                    <a:pt x="5" y="2"/>
                    <a:pt x="6" y="2"/>
                  </a:cubicBezTo>
                  <a:cubicBezTo>
                    <a:pt x="7" y="2"/>
                    <a:pt x="7" y="2"/>
                    <a:pt x="7" y="2"/>
                  </a:cubicBezTo>
                  <a:cubicBezTo>
                    <a:pt x="7" y="2"/>
                    <a:pt x="7" y="2"/>
                    <a:pt x="7" y="2"/>
                  </a:cubicBezTo>
                  <a:cubicBezTo>
                    <a:pt x="6" y="1"/>
                    <a:pt x="5" y="0"/>
                    <a:pt x="4" y="0"/>
                  </a:cubicBezTo>
                  <a:cubicBezTo>
                    <a:pt x="2" y="0"/>
                    <a:pt x="1" y="1"/>
                    <a:pt x="0" y="2"/>
                  </a:cubicBezTo>
                  <a:cubicBezTo>
                    <a:pt x="0" y="2"/>
                    <a:pt x="0" y="2"/>
                    <a:pt x="0" y="2"/>
                  </a:cubicBezTo>
                  <a:cubicBezTo>
                    <a:pt x="1" y="2"/>
                    <a:pt x="1" y="2"/>
                    <a:pt x="1" y="2"/>
                  </a:cubicBezTo>
                  <a:close/>
                </a:path>
              </a:pathLst>
            </a:custGeom>
            <a:solidFill>
              <a:srgbClr val="505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19" name="Freeform 285"/>
            <p:cNvSpPr>
              <a:spLocks/>
            </p:cNvSpPr>
            <p:nvPr userDrawn="1"/>
          </p:nvSpPr>
          <p:spPr bwMode="gray">
            <a:xfrm>
              <a:off x="4532313" y="4483100"/>
              <a:ext cx="120650" cy="115887"/>
            </a:xfrm>
            <a:custGeom>
              <a:avLst/>
              <a:gdLst>
                <a:gd name="T0" fmla="*/ 22 w 36"/>
                <a:gd name="T1" fmla="*/ 0 h 37"/>
                <a:gd name="T2" fmla="*/ 22 w 36"/>
                <a:gd name="T3" fmla="*/ 2 h 37"/>
                <a:gd name="T4" fmla="*/ 21 w 36"/>
                <a:gd name="T5" fmla="*/ 2 h 37"/>
                <a:gd name="T6" fmla="*/ 22 w 36"/>
                <a:gd name="T7" fmla="*/ 5 h 37"/>
                <a:gd name="T8" fmla="*/ 22 w 36"/>
                <a:gd name="T9" fmla="*/ 10 h 37"/>
                <a:gd name="T10" fmla="*/ 22 w 36"/>
                <a:gd name="T11" fmla="*/ 10 h 37"/>
                <a:gd name="T12" fmla="*/ 23 w 36"/>
                <a:gd name="T13" fmla="*/ 10 h 37"/>
                <a:gd name="T14" fmla="*/ 21 w 36"/>
                <a:gd name="T15" fmla="*/ 32 h 37"/>
                <a:gd name="T16" fmla="*/ 9 w 36"/>
                <a:gd name="T17" fmla="*/ 36 h 37"/>
                <a:gd name="T18" fmla="*/ 0 w 36"/>
                <a:gd name="T19" fmla="*/ 34 h 37"/>
                <a:gd name="T20" fmla="*/ 2 w 36"/>
                <a:gd name="T21" fmla="*/ 37 h 37"/>
                <a:gd name="T22" fmla="*/ 15 w 36"/>
                <a:gd name="T23" fmla="*/ 37 h 37"/>
                <a:gd name="T24" fmla="*/ 28 w 36"/>
                <a:gd name="T25" fmla="*/ 24 h 37"/>
                <a:gd name="T26" fmla="*/ 28 w 36"/>
                <a:gd name="T27" fmla="*/ 15 h 37"/>
                <a:gd name="T28" fmla="*/ 32 w 36"/>
                <a:gd name="T29" fmla="*/ 12 h 37"/>
                <a:gd name="T30" fmla="*/ 36 w 36"/>
                <a:gd name="T31" fmla="*/ 10 h 37"/>
                <a:gd name="T32" fmla="*/ 22 w 36"/>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7">
                  <a:moveTo>
                    <a:pt x="22" y="0"/>
                  </a:moveTo>
                  <a:cubicBezTo>
                    <a:pt x="22" y="2"/>
                    <a:pt x="22" y="2"/>
                    <a:pt x="22" y="2"/>
                  </a:cubicBezTo>
                  <a:cubicBezTo>
                    <a:pt x="21" y="2"/>
                    <a:pt x="21" y="2"/>
                    <a:pt x="21" y="2"/>
                  </a:cubicBezTo>
                  <a:cubicBezTo>
                    <a:pt x="22" y="5"/>
                    <a:pt x="22" y="5"/>
                    <a:pt x="22" y="5"/>
                  </a:cubicBezTo>
                  <a:cubicBezTo>
                    <a:pt x="22" y="10"/>
                    <a:pt x="22" y="10"/>
                    <a:pt x="22" y="10"/>
                  </a:cubicBezTo>
                  <a:cubicBezTo>
                    <a:pt x="22" y="10"/>
                    <a:pt x="22" y="10"/>
                    <a:pt x="22" y="10"/>
                  </a:cubicBezTo>
                  <a:cubicBezTo>
                    <a:pt x="23" y="10"/>
                    <a:pt x="23" y="10"/>
                    <a:pt x="23" y="10"/>
                  </a:cubicBezTo>
                  <a:cubicBezTo>
                    <a:pt x="27" y="17"/>
                    <a:pt x="26" y="26"/>
                    <a:pt x="21" y="32"/>
                  </a:cubicBezTo>
                  <a:cubicBezTo>
                    <a:pt x="18" y="35"/>
                    <a:pt x="13" y="36"/>
                    <a:pt x="9" y="36"/>
                  </a:cubicBezTo>
                  <a:cubicBezTo>
                    <a:pt x="6" y="36"/>
                    <a:pt x="3" y="36"/>
                    <a:pt x="0" y="34"/>
                  </a:cubicBezTo>
                  <a:cubicBezTo>
                    <a:pt x="2" y="37"/>
                    <a:pt x="2" y="37"/>
                    <a:pt x="2" y="37"/>
                  </a:cubicBezTo>
                  <a:cubicBezTo>
                    <a:pt x="15" y="37"/>
                    <a:pt x="15" y="37"/>
                    <a:pt x="15" y="37"/>
                  </a:cubicBezTo>
                  <a:cubicBezTo>
                    <a:pt x="22" y="37"/>
                    <a:pt x="28" y="31"/>
                    <a:pt x="28" y="24"/>
                  </a:cubicBezTo>
                  <a:cubicBezTo>
                    <a:pt x="28" y="15"/>
                    <a:pt x="28" y="15"/>
                    <a:pt x="28" y="15"/>
                  </a:cubicBezTo>
                  <a:cubicBezTo>
                    <a:pt x="30" y="15"/>
                    <a:pt x="31" y="14"/>
                    <a:pt x="32" y="12"/>
                  </a:cubicBezTo>
                  <a:cubicBezTo>
                    <a:pt x="36" y="10"/>
                    <a:pt x="36" y="10"/>
                    <a:pt x="36" y="10"/>
                  </a:cubicBezTo>
                  <a:lnTo>
                    <a:pt x="22"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20" name="Freeform 286"/>
            <p:cNvSpPr>
              <a:spLocks/>
            </p:cNvSpPr>
            <p:nvPr userDrawn="1"/>
          </p:nvSpPr>
          <p:spPr bwMode="gray">
            <a:xfrm>
              <a:off x="4532313" y="4518025"/>
              <a:ext cx="87312" cy="77787"/>
            </a:xfrm>
            <a:custGeom>
              <a:avLst/>
              <a:gdLst>
                <a:gd name="T0" fmla="*/ 9 w 26"/>
                <a:gd name="T1" fmla="*/ 25 h 25"/>
                <a:gd name="T2" fmla="*/ 20 w 26"/>
                <a:gd name="T3" fmla="*/ 20 h 25"/>
                <a:gd name="T4" fmla="*/ 22 w 26"/>
                <a:gd name="T5" fmla="*/ 0 h 25"/>
                <a:gd name="T6" fmla="*/ 0 w 26"/>
                <a:gd name="T7" fmla="*/ 22 h 25"/>
                <a:gd name="T8" fmla="*/ 9 w 26"/>
                <a:gd name="T9" fmla="*/ 25 h 25"/>
              </a:gdLst>
              <a:ahLst/>
              <a:cxnLst>
                <a:cxn ang="0">
                  <a:pos x="T0" y="T1"/>
                </a:cxn>
                <a:cxn ang="0">
                  <a:pos x="T2" y="T3"/>
                </a:cxn>
                <a:cxn ang="0">
                  <a:pos x="T4" y="T5"/>
                </a:cxn>
                <a:cxn ang="0">
                  <a:pos x="T6" y="T7"/>
                </a:cxn>
                <a:cxn ang="0">
                  <a:pos x="T8" y="T9"/>
                </a:cxn>
              </a:cxnLst>
              <a:rect l="0" t="0" r="r" b="b"/>
              <a:pathLst>
                <a:path w="26" h="25">
                  <a:moveTo>
                    <a:pt x="9" y="25"/>
                  </a:moveTo>
                  <a:cubicBezTo>
                    <a:pt x="13" y="25"/>
                    <a:pt x="17" y="23"/>
                    <a:pt x="20" y="20"/>
                  </a:cubicBezTo>
                  <a:cubicBezTo>
                    <a:pt x="26" y="15"/>
                    <a:pt x="26" y="6"/>
                    <a:pt x="22" y="0"/>
                  </a:cubicBezTo>
                  <a:cubicBezTo>
                    <a:pt x="0" y="22"/>
                    <a:pt x="0" y="22"/>
                    <a:pt x="0" y="22"/>
                  </a:cubicBezTo>
                  <a:cubicBezTo>
                    <a:pt x="3" y="24"/>
                    <a:pt x="6" y="25"/>
                    <a:pt x="9" y="25"/>
                  </a:cubicBez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21" name="Oval 287"/>
            <p:cNvSpPr>
              <a:spLocks noChangeArrowheads="1"/>
            </p:cNvSpPr>
            <p:nvPr userDrawn="1"/>
          </p:nvSpPr>
          <p:spPr bwMode="gray">
            <a:xfrm>
              <a:off x="4625975" y="4511675"/>
              <a:ext cx="6350" cy="6350"/>
            </a:xfrm>
            <a:prstGeom prst="ellipse">
              <a:avLst/>
            </a:prstGeom>
            <a:solidFill>
              <a:srgbClr val="DFDF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22" name="Freeform 288"/>
            <p:cNvSpPr>
              <a:spLocks/>
            </p:cNvSpPr>
            <p:nvPr userDrawn="1"/>
          </p:nvSpPr>
          <p:spPr bwMode="gray">
            <a:xfrm>
              <a:off x="4595813" y="4592638"/>
              <a:ext cx="9525" cy="9525"/>
            </a:xfrm>
            <a:custGeom>
              <a:avLst/>
              <a:gdLst>
                <a:gd name="T0" fmla="*/ 6 w 6"/>
                <a:gd name="T1" fmla="*/ 0 h 6"/>
                <a:gd name="T2" fmla="*/ 6 w 6"/>
                <a:gd name="T3" fmla="*/ 6 h 6"/>
                <a:gd name="T4" fmla="*/ 0 w 6"/>
                <a:gd name="T5" fmla="*/ 0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0"/>
                  </a:lnTo>
                  <a:lnTo>
                    <a:pt x="6"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sp>
          <p:nvSpPr>
            <p:cNvPr id="223" name="Freeform 289"/>
            <p:cNvSpPr>
              <a:spLocks/>
            </p:cNvSpPr>
            <p:nvPr userDrawn="1"/>
          </p:nvSpPr>
          <p:spPr bwMode="gray">
            <a:xfrm>
              <a:off x="4581525" y="4592638"/>
              <a:ext cx="11112" cy="12700"/>
            </a:xfrm>
            <a:custGeom>
              <a:avLst/>
              <a:gdLst>
                <a:gd name="T0" fmla="*/ 7 w 7"/>
                <a:gd name="T1" fmla="*/ 0 h 8"/>
                <a:gd name="T2" fmla="*/ 7 w 7"/>
                <a:gd name="T3" fmla="*/ 8 h 8"/>
                <a:gd name="T4" fmla="*/ 0 w 7"/>
                <a:gd name="T5" fmla="*/ 2 h 8"/>
                <a:gd name="T6" fmla="*/ 7 w 7"/>
                <a:gd name="T7" fmla="*/ 0 h 8"/>
              </a:gdLst>
              <a:ahLst/>
              <a:cxnLst>
                <a:cxn ang="0">
                  <a:pos x="T0" y="T1"/>
                </a:cxn>
                <a:cxn ang="0">
                  <a:pos x="T2" y="T3"/>
                </a:cxn>
                <a:cxn ang="0">
                  <a:pos x="T4" y="T5"/>
                </a:cxn>
                <a:cxn ang="0">
                  <a:pos x="T6" y="T7"/>
                </a:cxn>
              </a:cxnLst>
              <a:rect l="0" t="0" r="r" b="b"/>
              <a:pathLst>
                <a:path w="7" h="8">
                  <a:moveTo>
                    <a:pt x="7" y="0"/>
                  </a:moveTo>
                  <a:lnTo>
                    <a:pt x="7" y="8"/>
                  </a:lnTo>
                  <a:lnTo>
                    <a:pt x="0" y="2"/>
                  </a:lnTo>
                  <a:lnTo>
                    <a:pt x="7" y="0"/>
                  </a:lnTo>
                  <a:close/>
                </a:path>
              </a:pathLst>
            </a:custGeom>
            <a:solidFill>
              <a:srgbClr val="E71E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741">
                <a:defRPr/>
              </a:pPr>
              <a:endParaRPr lang="en-US">
                <a:solidFill>
                  <a:srgbClr val="505050"/>
                </a:solidFill>
                <a:latin typeface="游ゴシック"/>
                <a:ea typeface="游ゴシック"/>
              </a:endParaRPr>
            </a:p>
          </p:txBody>
        </p:sp>
      </p:grpSp>
      <p:pic>
        <p:nvPicPr>
          <p:cNvPr id="224" name="Picture 223"/>
          <p:cNvPicPr>
            <a:picLocks noChangeAspect="1"/>
          </p:cNvPicPr>
          <p:nvPr userDrawn="1"/>
        </p:nvPicPr>
        <p:blipFill>
          <a:blip r:embed="rId3"/>
          <a:stretch>
            <a:fillRect/>
          </a:stretch>
        </p:blipFill>
        <p:spPr>
          <a:xfrm>
            <a:off x="0" y="5502742"/>
            <a:ext cx="12214832" cy="1379567"/>
          </a:xfrm>
          <a:prstGeom prst="rect">
            <a:avLst/>
          </a:prstGeom>
        </p:spPr>
      </p:pic>
      <p:pic>
        <p:nvPicPr>
          <p:cNvPr id="225" name="Man with laptop"/>
          <p:cNvPicPr>
            <a:picLocks noChangeAspect="1"/>
          </p:cNvPicPr>
          <p:nvPr userDrawn="1"/>
        </p:nvPicPr>
        <p:blipFill>
          <a:blip r:embed="rId4"/>
          <a:stretch>
            <a:fillRect/>
          </a:stretch>
        </p:blipFill>
        <p:spPr>
          <a:xfrm>
            <a:off x="8439361" y="3179673"/>
            <a:ext cx="1472596" cy="2814171"/>
          </a:xfrm>
          <a:prstGeom prst="rect">
            <a:avLst/>
          </a:prstGeom>
        </p:spPr>
      </p:pic>
      <p:pic>
        <p:nvPicPr>
          <p:cNvPr id="226" name="Girl with tablet and basketball"/>
          <p:cNvPicPr>
            <a:picLocks noChangeAspect="1"/>
          </p:cNvPicPr>
          <p:nvPr userDrawn="1"/>
        </p:nvPicPr>
        <p:blipFill>
          <a:blip r:embed="rId5"/>
          <a:stretch>
            <a:fillRect/>
          </a:stretch>
        </p:blipFill>
        <p:spPr>
          <a:xfrm>
            <a:off x="10421279" y="3944776"/>
            <a:ext cx="1250792" cy="2166421"/>
          </a:xfrm>
          <a:prstGeom prst="rect">
            <a:avLst/>
          </a:prstGeom>
        </p:spPr>
      </p:pic>
      <p:pic>
        <p:nvPicPr>
          <p:cNvPr id="227" name="Woman with phone"/>
          <p:cNvPicPr>
            <a:picLocks noChangeAspect="1"/>
          </p:cNvPicPr>
          <p:nvPr userDrawn="1"/>
        </p:nvPicPr>
        <p:blipFill>
          <a:blip r:embed="rId6"/>
          <a:stretch>
            <a:fillRect/>
          </a:stretch>
        </p:blipFill>
        <p:spPr>
          <a:xfrm>
            <a:off x="7209224" y="3407019"/>
            <a:ext cx="1113887" cy="2634743"/>
          </a:xfrm>
          <a:prstGeom prst="rect">
            <a:avLst/>
          </a:prstGeom>
        </p:spPr>
      </p:pic>
      <p:sp>
        <p:nvSpPr>
          <p:cNvPr id="2" name="Rectangle 1"/>
          <p:cNvSpPr/>
          <p:nvPr userDrawn="1"/>
        </p:nvSpPr>
        <p:spPr bwMode="auto">
          <a:xfrm>
            <a:off x="265995" y="1187644"/>
            <a:ext cx="6276514" cy="3586208"/>
          </a:xfrm>
          <a:prstGeom prst="rect">
            <a:avLst/>
          </a:prstGeom>
          <a:solidFill>
            <a:schemeClr val="accent1">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47" tIns="143324" rIns="179147" bIns="143324" numCol="1" spcCol="0" rtlCol="0" fromWordArt="0" anchor="t" anchorCtr="0" forceAA="0" compatLnSpc="1">
            <a:prstTxWarp prst="textNoShape">
              <a:avLst/>
            </a:prstTxWarp>
            <a:noAutofit/>
          </a:bodyPr>
          <a:lstStyle/>
          <a:p>
            <a:pPr algn="ctr" defTabSz="913477" fontAlgn="base">
              <a:lnSpc>
                <a:spcPct val="90000"/>
              </a:lnSpc>
              <a:spcBef>
                <a:spcPct val="0"/>
              </a:spcBef>
              <a:spcAft>
                <a:spcPct val="0"/>
              </a:spcAft>
              <a:defRPr/>
            </a:pPr>
            <a:r>
              <a:rPr lang="en-US" sz="2400" dirty="0" smtClean="0">
                <a:gradFill>
                  <a:gsLst>
                    <a:gs pos="0">
                      <a:srgbClr val="FFFFFF"/>
                    </a:gs>
                    <a:gs pos="100000">
                      <a:srgbClr val="FFFFFF"/>
                    </a:gs>
                  </a:gsLst>
                  <a:lin ang="5400000" scaled="0"/>
                </a:gradFill>
                <a:latin typeface="游ゴシック"/>
                <a:ea typeface="Segoe UI" pitchFamily="34" charset="0"/>
                <a:cs typeface="Segoe UI" pitchFamily="34" charset="0"/>
              </a:rPr>
              <a:t>    </a:t>
            </a:r>
          </a:p>
        </p:txBody>
      </p:sp>
      <p:sp>
        <p:nvSpPr>
          <p:cNvPr id="9" name="Title 1"/>
          <p:cNvSpPr>
            <a:spLocks noGrp="1"/>
          </p:cNvSpPr>
          <p:nvPr userDrawn="1">
            <p:ph type="title" hasCustomPrompt="1"/>
          </p:nvPr>
        </p:nvSpPr>
        <p:spPr bwMode="auto">
          <a:xfrm>
            <a:off x="269233" y="1187644"/>
            <a:ext cx="6274896" cy="1793104"/>
          </a:xfrm>
          <a:noFill/>
        </p:spPr>
        <p:txBody>
          <a:bodyPr lIns="143324" tIns="89574" rIns="143324" bIns="89574" anchor="t" anchorCtr="0"/>
          <a:lstStyle>
            <a:lvl1pPr>
              <a:defRPr sz="5300" spc="-99" baseline="0">
                <a:gradFill>
                  <a:gsLst>
                    <a:gs pos="76768">
                      <a:srgbClr val="FFFFFF"/>
                    </a:gs>
                    <a:gs pos="53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userDrawn="1">
            <p:ph type="body" sz="quarter" idx="14" hasCustomPrompt="1"/>
          </p:nvPr>
        </p:nvSpPr>
        <p:spPr bwMode="auto">
          <a:xfrm>
            <a:off x="267613" y="2980728"/>
            <a:ext cx="6274896" cy="1793104"/>
          </a:xfrm>
        </p:spPr>
        <p:txBody>
          <a:bodyPr tIns="107499" bIns="107499">
            <a:noAutofit/>
          </a:bodyPr>
          <a:lstStyle>
            <a:lvl1pPr marL="0" indent="0">
              <a:spcBef>
                <a:spcPts val="0"/>
              </a:spcBef>
              <a:buNone/>
              <a:defRPr sz="3100">
                <a:gradFill>
                  <a:gsLst>
                    <a:gs pos="76768">
                      <a:srgbClr val="FFFFFF"/>
                    </a:gs>
                    <a:gs pos="53000">
                      <a:srgbClr val="FFFFFF"/>
                    </a:gs>
                  </a:gsLst>
                  <a:lin ang="5400000" scaled="0"/>
                </a:gradFill>
              </a:defRPr>
            </a:lvl1pPr>
          </a:lstStyle>
          <a:p>
            <a:pPr lvl="0"/>
            <a:r>
              <a:rPr lang="en-US" dirty="0" smtClean="0"/>
              <a:t>Speaker Name</a:t>
            </a:r>
          </a:p>
        </p:txBody>
      </p:sp>
      <p:pic>
        <p:nvPicPr>
          <p:cNvPr id="228" name="Picture 22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779195" y="3948895"/>
            <a:ext cx="2023641" cy="2375471"/>
          </a:xfrm>
          <a:prstGeom prst="rect">
            <a:avLst/>
          </a:prstGeom>
        </p:spPr>
      </p:pic>
      <p:pic>
        <p:nvPicPr>
          <p:cNvPr id="229" name="Picture 228"/>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bwMode="invGray">
          <a:xfrm>
            <a:off x="448469" y="6001381"/>
            <a:ext cx="1792382" cy="386208"/>
          </a:xfrm>
          <a:prstGeom prst="rect">
            <a:avLst/>
          </a:prstGeom>
        </p:spPr>
      </p:pic>
    </p:spTree>
    <p:extLst>
      <p:ext uri="{BB962C8B-B14F-4D97-AF65-F5344CB8AC3E}">
        <p14:creationId xmlns:p14="http://schemas.microsoft.com/office/powerpoint/2010/main" val="325822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035" y="3877272"/>
            <a:ext cx="6271784" cy="1794661"/>
          </a:xfrm>
          <a:noFill/>
        </p:spPr>
        <p:txBody>
          <a:bodyPr lIns="143324" tIns="107499" rIns="143324" bIns="107499">
            <a:noAutofit/>
          </a:bodyPr>
          <a:lstStyle>
            <a:lvl1pPr marL="0" indent="0">
              <a:spcBef>
                <a:spcPts val="0"/>
              </a:spcBef>
              <a:buNone/>
              <a:defRPr sz="31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234" y="2075843"/>
            <a:ext cx="8065659" cy="1801436"/>
          </a:xfrm>
          <a:noFill/>
        </p:spPr>
        <p:txBody>
          <a:bodyPr lIns="143324" tIns="89574" rIns="143324" bIns="89574" anchor="t" anchorCtr="0"/>
          <a:lstStyle>
            <a:lvl1pPr>
              <a:defRPr sz="5300" spc="-99"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48469" y="6003481"/>
            <a:ext cx="1792382" cy="384107"/>
          </a:xfrm>
          <a:prstGeom prst="rect">
            <a:avLst/>
          </a:prstGeom>
        </p:spPr>
      </p:pic>
    </p:spTree>
    <p:extLst>
      <p:ext uri="{BB962C8B-B14F-4D97-AF65-F5344CB8AC3E}">
        <p14:creationId xmlns:p14="http://schemas.microsoft.com/office/powerpoint/2010/main" val="3717459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96"/>
            <a:ext cx="11650488" cy="2046385"/>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3943" indent="0">
              <a:buNone/>
              <a:defRPr/>
            </a:lvl3pPr>
            <a:lvl4pPr marL="447886" indent="0">
              <a:buNone/>
              <a:defRPr/>
            </a:lvl4pPr>
            <a:lvl5pPr marL="671829"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23752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96"/>
            <a:ext cx="11650488" cy="2046385"/>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3943" indent="0">
              <a:buNone/>
              <a:defRPr/>
            </a:lvl3pPr>
            <a:lvl4pPr marL="447886" indent="0">
              <a:buNone/>
              <a:defRPr/>
            </a:lvl4pPr>
            <a:lvl5pPr marL="671829"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7657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見出し">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5842" y="2103141"/>
            <a:ext cx="10360501" cy="1470025"/>
          </a:xfrm>
        </p:spPr>
        <p:txBody>
          <a:bodyPr vert="horz" lIns="0" tIns="0" rIns="0" bIns="0" rtlCol="0" anchor="b" anchorCtr="0">
            <a:noAutofit/>
          </a:bodyPr>
          <a:lstStyle>
            <a:lvl1pPr marL="0" marR="0" indent="0" algn="l" defTabSz="913689"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3689" rtl="0" eaLnBrk="1" fontAlgn="auto" latinLnBrk="0" hangingPunct="1">
              <a:lnSpc>
                <a:spcPct val="80000"/>
              </a:lnSpc>
              <a:spcBef>
                <a:spcPct val="0"/>
              </a:spcBef>
              <a:spcAft>
                <a:spcPts val="0"/>
              </a:spcAft>
              <a:buClrTx/>
              <a:buSzTx/>
              <a:buFontTx/>
              <a:buNone/>
              <a:tabLst/>
              <a:defRPr/>
            </a:pPr>
            <a:r>
              <a:rPr lang="en-US" dirty="0" smtClean="0"/>
              <a:t>Transition Slide Title, Maximum of Two Lines (Title Case)</a:t>
            </a:r>
            <a:endParaRPr lang="en-US" dirty="0"/>
          </a:p>
        </p:txBody>
      </p:sp>
      <p:sp>
        <p:nvSpPr>
          <p:cNvPr id="3" name="Subtitle 2"/>
          <p:cNvSpPr>
            <a:spLocks noGrp="1"/>
          </p:cNvSpPr>
          <p:nvPr>
            <p:ph type="subTitle" idx="1" hasCustomPrompt="1"/>
          </p:nvPr>
        </p:nvSpPr>
        <p:spPr>
          <a:xfrm>
            <a:off x="1005840" y="3657600"/>
            <a:ext cx="8532178"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454697281"/>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9"/>
            <a:ext cx="11650488" cy="2058696"/>
          </a:xfrm>
        </p:spPr>
        <p:txBody>
          <a:bodyPr>
            <a:spAutoFit/>
          </a:bodyPr>
          <a:lstStyle>
            <a:lvl1pPr>
              <a:defRPr sz="3500">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34910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9"/>
            <a:ext cx="11650488" cy="2058696"/>
          </a:xfrm>
        </p:spPr>
        <p:txBody>
          <a:bodyPr>
            <a:spAutoFit/>
          </a:bodyPr>
          <a:lstStyle>
            <a:lvl1pPr>
              <a:defRPr sz="35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30502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89" y="1189176"/>
            <a:ext cx="5377147" cy="2455160"/>
          </a:xfrm>
        </p:spPr>
        <p:txBody>
          <a:bodyPr wrap="square">
            <a:spAutoFit/>
          </a:bodyPr>
          <a:lstStyle>
            <a:lvl1pPr marL="0" indent="0">
              <a:spcBef>
                <a:spcPts val="1200"/>
              </a:spcBef>
              <a:buClr>
                <a:schemeClr val="tx1"/>
              </a:buClr>
              <a:buFont typeface="Wingdings" pitchFamily="2" charset="2"/>
              <a:buNone/>
              <a:defRPr sz="3500">
                <a:gradFill>
                  <a:gsLst>
                    <a:gs pos="1250">
                      <a:schemeClr val="tx2"/>
                    </a:gs>
                    <a:gs pos="99000">
                      <a:schemeClr val="tx2"/>
                    </a:gs>
                  </a:gsLst>
                  <a:lin ang="5400000" scaled="0"/>
                </a:gradFill>
              </a:defRPr>
            </a:lvl1pPr>
            <a:lvl2pPr marL="0" indent="0">
              <a:buNone/>
              <a:defRPr sz="2000"/>
            </a:lvl2pPr>
            <a:lvl3pPr marL="227055" indent="0">
              <a:buNone/>
              <a:tabLst/>
              <a:defRPr sz="2000"/>
            </a:lvl3pPr>
            <a:lvl4pPr marL="450998" indent="0">
              <a:buNone/>
              <a:defRPr/>
            </a:lvl4pPr>
            <a:lvl5pPr marL="67182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29" y="1189176"/>
            <a:ext cx="5377147" cy="2455160"/>
          </a:xfrm>
        </p:spPr>
        <p:txBody>
          <a:bodyPr wrap="square">
            <a:spAutoFit/>
          </a:bodyPr>
          <a:lstStyle>
            <a:lvl1pPr marL="0" indent="0">
              <a:spcBef>
                <a:spcPts val="1200"/>
              </a:spcBef>
              <a:buClr>
                <a:schemeClr val="tx1"/>
              </a:buClr>
              <a:buFont typeface="Wingdings" pitchFamily="2" charset="2"/>
              <a:buNone/>
              <a:defRPr sz="3500">
                <a:gradFill>
                  <a:gsLst>
                    <a:gs pos="1250">
                      <a:schemeClr val="tx2"/>
                    </a:gs>
                    <a:gs pos="99000">
                      <a:schemeClr val="tx2"/>
                    </a:gs>
                  </a:gsLst>
                  <a:lin ang="5400000" scaled="0"/>
                </a:gradFill>
              </a:defRPr>
            </a:lvl1pPr>
            <a:lvl2pPr marL="0" indent="0">
              <a:buNone/>
              <a:defRPr sz="2000"/>
            </a:lvl2pPr>
            <a:lvl3pPr marL="227055" indent="0">
              <a:buNone/>
              <a:tabLst/>
              <a:defRPr sz="2000"/>
            </a:lvl3pPr>
            <a:lvl4pPr marL="450998" indent="0">
              <a:buNone/>
              <a:defRPr/>
            </a:lvl4pPr>
            <a:lvl5pPr marL="67182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71844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89" y="1189176"/>
            <a:ext cx="5377147" cy="2455160"/>
          </a:xfrm>
        </p:spPr>
        <p:txBody>
          <a:bodyPr wrap="square">
            <a:spAutoFit/>
          </a:bodyPr>
          <a:lstStyle>
            <a:lvl1pPr marL="0" indent="0">
              <a:spcBef>
                <a:spcPts val="1200"/>
              </a:spcBef>
              <a:buClr>
                <a:schemeClr val="tx1"/>
              </a:buClr>
              <a:buFont typeface="Wingdings" pitchFamily="2" charset="2"/>
              <a:buNone/>
              <a:defRPr sz="3500"/>
            </a:lvl1pPr>
            <a:lvl2pPr marL="0" indent="0">
              <a:buNone/>
              <a:defRPr sz="2000"/>
            </a:lvl2pPr>
            <a:lvl3pPr marL="227055" indent="0">
              <a:buNone/>
              <a:tabLst/>
              <a:defRPr sz="2000"/>
            </a:lvl3pPr>
            <a:lvl4pPr marL="450998" indent="0">
              <a:buNone/>
              <a:defRPr/>
            </a:lvl4pPr>
            <a:lvl5pPr marL="671829"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2529" y="1189176"/>
            <a:ext cx="5377147" cy="2455160"/>
          </a:xfrm>
        </p:spPr>
        <p:txBody>
          <a:bodyPr wrap="square">
            <a:spAutoFit/>
          </a:bodyPr>
          <a:lstStyle>
            <a:lvl1pPr marL="0" indent="0">
              <a:spcBef>
                <a:spcPts val="1200"/>
              </a:spcBef>
              <a:buClr>
                <a:schemeClr val="tx1"/>
              </a:buClr>
              <a:buFont typeface="Wingdings" pitchFamily="2" charset="2"/>
              <a:buNone/>
              <a:defRPr sz="3500"/>
            </a:lvl1pPr>
            <a:lvl2pPr marL="0" indent="0">
              <a:buNone/>
              <a:defRPr sz="2000"/>
            </a:lvl2pPr>
            <a:lvl3pPr marL="227055" indent="0">
              <a:buNone/>
              <a:tabLst/>
              <a:defRPr sz="2000"/>
            </a:lvl3pPr>
            <a:lvl4pPr marL="450998" indent="0">
              <a:buNone/>
              <a:defRPr/>
            </a:lvl4pPr>
            <a:lvl5pPr marL="67182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29790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89" y="1189176"/>
            <a:ext cx="5377147" cy="2412072"/>
          </a:xfrm>
        </p:spPr>
        <p:txBody>
          <a:bodyPr wrap="square">
            <a:spAutoFit/>
          </a:bodyPr>
          <a:lstStyle>
            <a:lvl1pPr marL="281481" indent="-281481">
              <a:spcBef>
                <a:spcPts val="1200"/>
              </a:spcBef>
              <a:buClr>
                <a:schemeClr val="tx2"/>
              </a:buClr>
              <a:buFont typeface="Arial" pitchFamily="34" charset="0"/>
              <a:buChar char="•"/>
              <a:defRPr sz="3100">
                <a:gradFill>
                  <a:gsLst>
                    <a:gs pos="1250">
                      <a:schemeClr val="tx2"/>
                    </a:gs>
                    <a:gs pos="99000">
                      <a:schemeClr val="tx2"/>
                    </a:gs>
                  </a:gsLst>
                  <a:lin ang="5400000" scaled="0"/>
                </a:gradFill>
              </a:defRPr>
            </a:lvl1pPr>
            <a:lvl2pPr marL="520350" indent="-228447">
              <a:defRPr sz="2400"/>
            </a:lvl2pPr>
            <a:lvl3pPr marL="685340" indent="-164991">
              <a:tabLst/>
              <a:defRPr sz="2000"/>
            </a:lvl3pPr>
            <a:lvl4pPr marL="863012" indent="-177674">
              <a:defRPr/>
            </a:lvl4pPr>
            <a:lvl5pPr marL="1028001" indent="-16499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2529" y="1189176"/>
            <a:ext cx="5377147" cy="2412072"/>
          </a:xfrm>
        </p:spPr>
        <p:txBody>
          <a:bodyPr wrap="square">
            <a:spAutoFit/>
          </a:bodyPr>
          <a:lstStyle>
            <a:lvl1pPr marL="281481" indent="-281481">
              <a:spcBef>
                <a:spcPts val="1200"/>
              </a:spcBef>
              <a:buClr>
                <a:schemeClr val="tx2"/>
              </a:buClr>
              <a:buFont typeface="Arial" pitchFamily="34" charset="0"/>
              <a:buChar char="•"/>
              <a:defRPr sz="3100">
                <a:gradFill>
                  <a:gsLst>
                    <a:gs pos="1250">
                      <a:schemeClr val="tx2"/>
                    </a:gs>
                    <a:gs pos="99000">
                      <a:schemeClr val="tx2"/>
                    </a:gs>
                  </a:gsLst>
                  <a:lin ang="5400000" scaled="0"/>
                </a:gradFill>
              </a:defRPr>
            </a:lvl1pPr>
            <a:lvl2pPr marL="520350" indent="-228447">
              <a:defRPr sz="2400"/>
            </a:lvl2pPr>
            <a:lvl3pPr marL="685340" indent="-164991">
              <a:tabLst/>
              <a:defRPr sz="2000"/>
            </a:lvl3pPr>
            <a:lvl4pPr marL="863012" indent="-177674">
              <a:defRPr/>
            </a:lvl4pPr>
            <a:lvl5pPr marL="1028001" indent="-16499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76413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89" y="1189176"/>
            <a:ext cx="5377147" cy="2412072"/>
          </a:xfrm>
        </p:spPr>
        <p:txBody>
          <a:bodyPr wrap="square">
            <a:spAutoFit/>
          </a:bodyPr>
          <a:lstStyle>
            <a:lvl1pPr marL="281481" indent="-281481">
              <a:spcBef>
                <a:spcPts val="1200"/>
              </a:spcBef>
              <a:buClr>
                <a:schemeClr val="tx1"/>
              </a:buClr>
              <a:buFont typeface="Arial" pitchFamily="34" charset="0"/>
              <a:buChar char="•"/>
              <a:defRPr sz="3100"/>
            </a:lvl1pPr>
            <a:lvl2pPr marL="520350" indent="-228447">
              <a:defRPr sz="2400"/>
            </a:lvl2pPr>
            <a:lvl3pPr marL="685340" indent="-164991">
              <a:tabLst/>
              <a:defRPr sz="2000"/>
            </a:lvl3pPr>
            <a:lvl4pPr marL="863012" indent="-177674">
              <a:defRPr/>
            </a:lvl4pPr>
            <a:lvl5pPr marL="1028001" indent="-16499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542529" y="1189176"/>
            <a:ext cx="5377147" cy="2412072"/>
          </a:xfrm>
        </p:spPr>
        <p:txBody>
          <a:bodyPr wrap="square">
            <a:spAutoFit/>
          </a:bodyPr>
          <a:lstStyle>
            <a:lvl1pPr marL="281481" indent="-281481">
              <a:spcBef>
                <a:spcPts val="1200"/>
              </a:spcBef>
              <a:buClr>
                <a:schemeClr val="tx1"/>
              </a:buClr>
              <a:buFont typeface="Arial" pitchFamily="34" charset="0"/>
              <a:buChar char="•"/>
              <a:defRPr sz="3100"/>
            </a:lvl1pPr>
            <a:lvl2pPr marL="520350" indent="-228447">
              <a:defRPr sz="2400"/>
            </a:lvl2pPr>
            <a:lvl3pPr marL="685340" indent="-164991">
              <a:tabLst/>
              <a:defRPr sz="2000"/>
            </a:lvl3pPr>
            <a:lvl4pPr marL="863012" indent="-177674">
              <a:defRPr/>
            </a:lvl4pPr>
            <a:lvl5pPr marL="1028001" indent="-164991">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63753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83620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89" y="1186359"/>
            <a:ext cx="9856549" cy="2697988"/>
          </a:xfrm>
          <a:noFill/>
        </p:spPr>
        <p:txBody>
          <a:bodyPr tIns="89574" bIns="89574" anchor="t" anchorCtr="0"/>
          <a:lstStyle>
            <a:lvl1pPr>
              <a:defRPr sz="7100" spc="-99"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188" y="3877296"/>
            <a:ext cx="9858105" cy="1793881"/>
          </a:xfrm>
          <a:noFill/>
        </p:spPr>
        <p:txBody>
          <a:bodyPr lIns="179147" tIns="143324" rIns="179147" bIns="143324">
            <a:noAutofit/>
          </a:bodyPr>
          <a:lstStyle>
            <a:lvl1pPr marL="0" indent="0">
              <a:spcBef>
                <a:spcPts val="0"/>
              </a:spcBef>
              <a:buNone/>
              <a:defRPr sz="35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0815627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89" y="1186359"/>
            <a:ext cx="9856549" cy="2697988"/>
          </a:xfrm>
          <a:noFill/>
        </p:spPr>
        <p:txBody>
          <a:bodyPr tIns="89574" bIns="89574" anchor="t" anchorCtr="0"/>
          <a:lstStyle>
            <a:lvl1pPr>
              <a:defRPr lang="en-US" sz="7100" b="0" kern="1200" cap="none" spc="-99"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2766050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182565"/>
          </a:xfrm>
          <a:noFill/>
        </p:spPr>
        <p:txBody>
          <a:bodyPr tIns="89574" bIns="89574" anchor="t" anchorCtr="0">
            <a:spAutoFit/>
          </a:bodyPr>
          <a:lstStyle>
            <a:lvl1pPr>
              <a:defRPr sz="7100" spc="-99"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19149797"/>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5842" y="2103141"/>
            <a:ext cx="10360501"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5840" y="3657600"/>
            <a:ext cx="8532178"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180253488"/>
      </p:ext>
    </p:extLst>
  </p:cSld>
  <p:clrMapOvr>
    <a:masterClrMapping/>
  </p:clrMapOvr>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182565"/>
          </a:xfrm>
          <a:noFill/>
        </p:spPr>
        <p:txBody>
          <a:bodyPr tIns="89574" bIns="89574" anchor="t" anchorCtr="0">
            <a:spAutoFit/>
          </a:bodyPr>
          <a:lstStyle>
            <a:lvl1pPr>
              <a:defRPr sz="7100" spc="-99"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03520643"/>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69" y="2084172"/>
            <a:ext cx="11650488" cy="1182565"/>
          </a:xfrm>
          <a:noFill/>
        </p:spPr>
        <p:txBody>
          <a:bodyPr tIns="89574" bIns="89574" anchor="t" anchorCtr="0">
            <a:spAutoFit/>
          </a:bodyPr>
          <a:lstStyle>
            <a:lvl1pPr>
              <a:defRPr sz="7100" spc="-99"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42750036"/>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0680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984165"/>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160905"/>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303396"/>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88825"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89" tIns="45689" rIns="45689" bIns="45689" numCol="1" spcCol="0" rtlCol="0" fromWordArt="0" anchor="ctr" anchorCtr="0" forceAA="0" compatLnSpc="1">
            <a:prstTxWarp prst="textNoShape">
              <a:avLst/>
            </a:prstTxWarp>
            <a:noAutofit/>
          </a:bodyPr>
          <a:lstStyle/>
          <a:p>
            <a:pPr algn="ctr" defTabSz="913477" fontAlgn="base">
              <a:spcBef>
                <a:spcPct val="0"/>
              </a:spcBef>
              <a:spcAft>
                <a:spcPct val="0"/>
              </a:spcAft>
              <a:defRPr/>
            </a:pPr>
            <a:endParaRPr lang="en-US" dirty="0" smtClean="0">
              <a:gradFill>
                <a:gsLst>
                  <a:gs pos="0">
                    <a:srgbClr val="FFFFFF"/>
                  </a:gs>
                  <a:gs pos="100000">
                    <a:srgbClr val="FFFFFF"/>
                  </a:gs>
                </a:gsLst>
                <a:lin ang="5400000" scaled="0"/>
              </a:gradFill>
              <a:latin typeface="游ゴシック"/>
              <a:ea typeface="Segoe UI" pitchFamily="34" charset="0"/>
              <a:cs typeface="Segoe UI" pitchFamily="34" charset="0"/>
            </a:endParaRPr>
          </a:p>
        </p:txBody>
      </p:sp>
      <p:sp>
        <p:nvSpPr>
          <p:cNvPr id="5" name="Text Placeholder 4"/>
          <p:cNvSpPr>
            <a:spLocks noGrp="1"/>
          </p:cNvSpPr>
          <p:nvPr>
            <p:ph type="body" sz="quarter" idx="10"/>
          </p:nvPr>
        </p:nvSpPr>
        <p:spPr>
          <a:xfrm>
            <a:off x="269188" y="1197341"/>
            <a:ext cx="11650487" cy="2005807"/>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4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269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796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2957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6546138"/>
      </p:ext>
    </p:extLst>
  </p:cSld>
  <p:clrMapOvr>
    <a:masterClrMapping/>
  </p:clrMapOvr>
  <p:transition xmlns:p14="http://schemas.microsoft.com/office/powerpoint/2010/mai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170" y="6170060"/>
            <a:ext cx="11620304" cy="395317"/>
          </a:xfrm>
          <a:prstGeom prst="rect">
            <a:avLst/>
          </a:prstGeom>
          <a:noFill/>
          <a:ln w="12700">
            <a:noFill/>
            <a:miter lim="800000"/>
            <a:headEnd type="none" w="sm" len="sm"/>
            <a:tailEnd type="none" w="sm" len="sm"/>
          </a:ln>
          <a:effectLst/>
        </p:spPr>
        <p:txBody>
          <a:bodyPr vert="horz" wrap="square" lIns="179147" tIns="143324" rIns="179147" bIns="143324" numCol="1" anchor="t" anchorCtr="0" compatLnSpc="1">
            <a:prstTxWarp prst="textNoShape">
              <a:avLst/>
            </a:prstTxWarp>
            <a:spAutoFit/>
          </a:bodyPr>
          <a:lstStyle/>
          <a:p>
            <a:pPr defTabSz="913299" eaLnBrk="0" hangingPunct="0">
              <a:defRPr/>
            </a:pPr>
            <a:r>
              <a:rPr lang="en-US" sz="700" dirty="0">
                <a:gradFill>
                  <a:gsLst>
                    <a:gs pos="0">
                      <a:srgbClr val="505050"/>
                    </a:gs>
                    <a:gs pos="100000">
                      <a:srgbClr val="505050"/>
                    </a:gs>
                  </a:gsLst>
                  <a:lin ang="5400000" scaled="0"/>
                </a:gradFill>
                <a:latin typeface="游ゴシック"/>
                <a:ea typeface="游ゴシック"/>
                <a:cs typeface="Segoe UI" pitchFamily="34" charset="0"/>
              </a:rPr>
              <a:t>© </a:t>
            </a:r>
            <a:r>
              <a:rPr lang="en-US" sz="700" dirty="0" smtClean="0">
                <a:gradFill>
                  <a:gsLst>
                    <a:gs pos="0">
                      <a:srgbClr val="505050"/>
                    </a:gs>
                    <a:gs pos="100000">
                      <a:srgbClr val="505050"/>
                    </a:gs>
                  </a:gsLst>
                  <a:lin ang="5400000" scaled="0"/>
                </a:gradFill>
                <a:latin typeface="游ゴシック"/>
                <a:ea typeface="游ゴシック"/>
                <a:cs typeface="Segoe UI" pitchFamily="34" charset="0"/>
              </a:rPr>
              <a:t>2014 </a:t>
            </a:r>
            <a:r>
              <a:rPr lang="en-US" sz="700" dirty="0">
                <a:gradFill>
                  <a:gsLst>
                    <a:gs pos="0">
                      <a:srgbClr val="505050"/>
                    </a:gs>
                    <a:gs pos="100000">
                      <a:srgbClr val="505050"/>
                    </a:gs>
                  </a:gsLst>
                  <a:lin ang="5400000" scaled="0"/>
                </a:gradFill>
                <a:latin typeface="游ゴシック"/>
                <a:ea typeface="游ゴシック"/>
                <a:cs typeface="Segoe UI" pitchFamily="34" charset="0"/>
              </a:rPr>
              <a:t>Microsoft Corporation. All rights reserved. </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0086" y="3083671"/>
            <a:ext cx="3223020" cy="690695"/>
          </a:xfrm>
          <a:prstGeom prst="rect">
            <a:avLst/>
          </a:prstGeom>
        </p:spPr>
      </p:pic>
    </p:spTree>
    <p:extLst>
      <p:ext uri="{BB962C8B-B14F-4D97-AF65-F5344CB8AC3E}">
        <p14:creationId xmlns:p14="http://schemas.microsoft.com/office/powerpoint/2010/main" val="33606738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169" y="1189195"/>
            <a:ext cx="11650488" cy="2396047"/>
          </a:xfrm>
          <a:prstGeom prst="rect">
            <a:avLst/>
          </a:prstGeom>
        </p:spPr>
        <p:txBody>
          <a:bodyPr/>
          <a:lstStyle>
            <a:lvl1pPr marL="284593" indent="-284593">
              <a:buClr>
                <a:schemeClr val="tx1"/>
              </a:buClr>
              <a:buSzPct val="90000"/>
              <a:buFont typeface="Arial" pitchFamily="34" charset="0"/>
              <a:buChar char="•"/>
              <a:defRPr sz="35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59851" indent="-275257">
              <a:buClr>
                <a:schemeClr val="tx1"/>
              </a:buClr>
              <a:buSzPct val="90000"/>
              <a:buFont typeface="Arial" pitchFamily="34" charset="0"/>
              <a:buChar char="•"/>
              <a:defRPr sz="31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444" indent="-284593">
              <a:buClr>
                <a:schemeClr val="tx1"/>
              </a:buClr>
              <a:buSzPct val="90000"/>
              <a:buFont typeface="Arial" pitchFamily="34" charset="0"/>
              <a:buChar char="•"/>
              <a:defRPr sz="27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401" indent="-22394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338" indent="-223943">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6"/>
            <a:ext cx="12188826" cy="619125"/>
          </a:xfrm>
          <a:prstGeom prst="rect">
            <a:avLst/>
          </a:prstGeom>
          <a:solidFill>
            <a:srgbClr val="FFFF99"/>
          </a:solidFill>
        </p:spPr>
        <p:txBody>
          <a:bodyPr wrap="square" lIns="152285" tIns="76137" rIns="152285" bIns="76137"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18997123"/>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lIns="89574" tIns="44787" rIns="89574" bIns="44787"/>
          <a:lstStyle/>
          <a:p>
            <a:pPr defTabSz="913741">
              <a:defRPr/>
            </a:pPr>
            <a:fld id="{F7673096-38D6-439B-B9EA-E095AC22848B}" type="datetimeFigureOut">
              <a:rPr kumimoji="1" lang="ja-JP" altLang="en-US" smtClean="0">
                <a:solidFill>
                  <a:srgbClr val="505050"/>
                </a:solidFill>
                <a:latin typeface="游ゴシック"/>
                <a:ea typeface="游ゴシック"/>
              </a:rPr>
              <a:pPr defTabSz="913741">
                <a:defRPr/>
              </a:pPr>
              <a:t>16/05/02</a:t>
            </a:fld>
            <a:endParaRPr kumimoji="1" lang="ja-JP" altLang="en-US">
              <a:solidFill>
                <a:srgbClr val="505050"/>
              </a:solidFill>
              <a:latin typeface="游ゴシック"/>
              <a:ea typeface="游ゴシック"/>
            </a:endParaRPr>
          </a:p>
        </p:txBody>
      </p:sp>
      <p:sp>
        <p:nvSpPr>
          <p:cNvPr id="3" name="Footer Placeholder 2"/>
          <p:cNvSpPr>
            <a:spLocks noGrp="1"/>
          </p:cNvSpPr>
          <p:nvPr>
            <p:ph type="ftr" sz="quarter" idx="11"/>
          </p:nvPr>
        </p:nvSpPr>
        <p:spPr/>
        <p:txBody>
          <a:bodyPr lIns="89574" tIns="44787" rIns="89574" bIns="44787"/>
          <a:lstStyle/>
          <a:p>
            <a:pPr defTabSz="913741">
              <a:defRPr/>
            </a:pPr>
            <a:endParaRPr kumimoji="1" lang="ja-JP" altLang="en-US">
              <a:solidFill>
                <a:srgbClr val="505050"/>
              </a:solidFill>
              <a:latin typeface="游ゴシック"/>
              <a:ea typeface="游ゴシック"/>
            </a:endParaRPr>
          </a:p>
        </p:txBody>
      </p:sp>
      <p:sp>
        <p:nvSpPr>
          <p:cNvPr id="4" name="Slide Number Placeholder 3"/>
          <p:cNvSpPr>
            <a:spLocks noGrp="1"/>
          </p:cNvSpPr>
          <p:nvPr>
            <p:ph type="sldNum" sz="quarter" idx="12"/>
          </p:nvPr>
        </p:nvSpPr>
        <p:spPr/>
        <p:txBody>
          <a:bodyPr lIns="89574" tIns="44787" rIns="89574" bIns="44787"/>
          <a:lstStyle/>
          <a:p>
            <a:pPr defTabSz="913741">
              <a:defRPr/>
            </a:pPr>
            <a:fld id="{F58FF221-4A5E-458A-A860-E17EDFD0A853}" type="slidenum">
              <a:rPr kumimoji="1" lang="ja-JP" altLang="en-US" smtClean="0">
                <a:solidFill>
                  <a:srgbClr val="505050"/>
                </a:solidFill>
                <a:latin typeface="游ゴシック"/>
                <a:ea typeface="游ゴシック"/>
              </a:rPr>
              <a:pPr defTabSz="913741">
                <a:defRPr/>
              </a:pPr>
              <a:t>‹#›</a:t>
            </a:fld>
            <a:endParaRPr kumimoji="1" lang="ja-JP" altLang="en-US">
              <a:solidFill>
                <a:srgbClr val="505050"/>
              </a:solidFill>
              <a:latin typeface="游ゴシック"/>
              <a:ea typeface="游ゴシック"/>
            </a:endParaRPr>
          </a:p>
        </p:txBody>
      </p:sp>
    </p:spTree>
    <p:extLst>
      <p:ext uri="{BB962C8B-B14F-4D97-AF65-F5344CB8AC3E}">
        <p14:creationId xmlns:p14="http://schemas.microsoft.com/office/powerpoint/2010/main" val="199853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5842" y="2103141"/>
            <a:ext cx="10360501"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5840" y="3657600"/>
            <a:ext cx="8532178"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674723270"/>
      </p:ext>
    </p:extLst>
  </p:cSld>
  <p:clrMapOvr>
    <a:masterClrMapping/>
  </p:clrMapOvr>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162" y="2130445"/>
            <a:ext cx="10360501"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6921" indent="0" algn="ctr">
              <a:buNone/>
              <a:defRPr>
                <a:solidFill>
                  <a:schemeClr val="tx1">
                    <a:tint val="75000"/>
                  </a:schemeClr>
                </a:solidFill>
              </a:defRPr>
            </a:lvl2pPr>
            <a:lvl3pPr marL="913867" indent="0" algn="ctr">
              <a:buNone/>
              <a:defRPr>
                <a:solidFill>
                  <a:schemeClr val="tx1">
                    <a:tint val="75000"/>
                  </a:schemeClr>
                </a:solidFill>
              </a:defRPr>
            </a:lvl3pPr>
            <a:lvl4pPr marL="1370797" indent="0" algn="ctr">
              <a:buNone/>
              <a:defRPr>
                <a:solidFill>
                  <a:schemeClr val="tx1">
                    <a:tint val="75000"/>
                  </a:schemeClr>
                </a:solidFill>
              </a:defRPr>
            </a:lvl4pPr>
            <a:lvl5pPr marL="1827736" indent="0" algn="ctr">
              <a:buNone/>
              <a:defRPr>
                <a:solidFill>
                  <a:schemeClr val="tx1">
                    <a:tint val="75000"/>
                  </a:schemeClr>
                </a:solidFill>
              </a:defRPr>
            </a:lvl5pPr>
            <a:lvl6pPr marL="2284657" indent="0" algn="ctr">
              <a:buNone/>
              <a:defRPr>
                <a:solidFill>
                  <a:schemeClr val="tx1">
                    <a:tint val="75000"/>
                  </a:schemeClr>
                </a:solidFill>
              </a:defRPr>
            </a:lvl6pPr>
            <a:lvl7pPr marL="2741599" indent="0" algn="ctr">
              <a:buNone/>
              <a:defRPr>
                <a:solidFill>
                  <a:schemeClr val="tx1">
                    <a:tint val="75000"/>
                  </a:schemeClr>
                </a:solidFill>
              </a:defRPr>
            </a:lvl7pPr>
            <a:lvl8pPr marL="3198533" indent="0" algn="ctr">
              <a:buNone/>
              <a:defRPr>
                <a:solidFill>
                  <a:schemeClr val="tx1">
                    <a:tint val="75000"/>
                  </a:schemeClr>
                </a:solidFill>
              </a:defRPr>
            </a:lvl8pPr>
            <a:lvl9pPr marL="3655472"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DB9C13D-C225-DA4D-8B07-C0650E5EEBFF}" type="datetimeFigureOut">
              <a:rPr lang="ja-JP" altLang="en-US" smtClean="0">
                <a:solidFill>
                  <a:prstClr val="black">
                    <a:tint val="75000"/>
                  </a:prstClr>
                </a:solidFill>
                <a:latin typeface="Calibri"/>
                <a:ea typeface="ＭＳ Ｐゴシック"/>
              </a:rPr>
              <a:pPr/>
              <a:t>16/05/02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0C2CCC52-7FC7-9549-BCCB-B5B8C0A0C3F3}" type="slidenum">
              <a:rPr lang="ja-JP" altLang="en-US" smtClean="0">
                <a:latin typeface="Calibri"/>
                <a:ea typeface="ＭＳ Ｐゴシック"/>
              </a:rPr>
              <a:pPr/>
              <a:t>‹#›</a:t>
            </a:fld>
            <a:endParaRPr lang="ja-JP" altLang="en-US">
              <a:latin typeface="Calibri"/>
              <a:ea typeface="ＭＳ Ｐゴシック"/>
            </a:endParaRPr>
          </a:p>
        </p:txBody>
      </p:sp>
      <p:cxnSp>
        <p:nvCxnSpPr>
          <p:cNvPr id="8" name="直線コネクタ 7"/>
          <p:cNvCxnSpPr/>
          <p:nvPr/>
        </p:nvCxnSpPr>
        <p:spPr>
          <a:xfrm>
            <a:off x="637966" y="373612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286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B9C13D-C225-DA4D-8B07-C0650E5EEBFF}" type="datetimeFigureOut">
              <a:rPr lang="ja-JP" altLang="en-US" smtClean="0">
                <a:solidFill>
                  <a:prstClr val="black">
                    <a:tint val="75000"/>
                  </a:prstClr>
                </a:solidFill>
                <a:latin typeface="Calibri"/>
                <a:ea typeface="ＭＳ Ｐゴシック"/>
              </a:rPr>
              <a:pPr/>
              <a:t>16/05/02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0C2CCC52-7FC7-9549-BCCB-B5B8C0A0C3F3}" type="slidenum">
              <a:rPr lang="ja-JP" altLang="en-US" smtClean="0">
                <a:latin typeface="Calibri"/>
                <a:ea typeface="ＭＳ Ｐゴシック"/>
              </a:rPr>
              <a:pPr/>
              <a:t>‹#›</a:t>
            </a:fld>
            <a:endParaRPr lang="ja-JP" altLang="en-US">
              <a:latin typeface="Calibri"/>
              <a:ea typeface="ＭＳ Ｐゴシック"/>
            </a:endParaRPr>
          </a:p>
        </p:txBody>
      </p:sp>
      <p:cxnSp>
        <p:nvCxnSpPr>
          <p:cNvPr id="8" name="直線コネクタ 7"/>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8768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2833" y="4406901"/>
            <a:ext cx="10360501"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6921" indent="0">
              <a:buNone/>
              <a:defRPr sz="1900">
                <a:solidFill>
                  <a:schemeClr val="tx1">
                    <a:tint val="75000"/>
                  </a:schemeClr>
                </a:solidFill>
              </a:defRPr>
            </a:lvl2pPr>
            <a:lvl3pPr marL="913867" indent="0">
              <a:buNone/>
              <a:defRPr sz="1600">
                <a:solidFill>
                  <a:schemeClr val="tx1">
                    <a:tint val="75000"/>
                  </a:schemeClr>
                </a:solidFill>
              </a:defRPr>
            </a:lvl3pPr>
            <a:lvl4pPr marL="1370797" indent="0">
              <a:buNone/>
              <a:defRPr sz="1500">
                <a:solidFill>
                  <a:schemeClr val="tx1">
                    <a:tint val="75000"/>
                  </a:schemeClr>
                </a:solidFill>
              </a:defRPr>
            </a:lvl4pPr>
            <a:lvl5pPr marL="1827736" indent="0">
              <a:buNone/>
              <a:defRPr sz="1500">
                <a:solidFill>
                  <a:schemeClr val="tx1">
                    <a:tint val="75000"/>
                  </a:schemeClr>
                </a:solidFill>
              </a:defRPr>
            </a:lvl5pPr>
            <a:lvl6pPr marL="2284657" indent="0">
              <a:buNone/>
              <a:defRPr sz="1500">
                <a:solidFill>
                  <a:schemeClr val="tx1">
                    <a:tint val="75000"/>
                  </a:schemeClr>
                </a:solidFill>
              </a:defRPr>
            </a:lvl6pPr>
            <a:lvl7pPr marL="2741599" indent="0">
              <a:buNone/>
              <a:defRPr sz="1500">
                <a:solidFill>
                  <a:schemeClr val="tx1">
                    <a:tint val="75000"/>
                  </a:schemeClr>
                </a:solidFill>
              </a:defRPr>
            </a:lvl7pPr>
            <a:lvl8pPr marL="3198533" indent="0">
              <a:buNone/>
              <a:defRPr sz="1500">
                <a:solidFill>
                  <a:schemeClr val="tx1">
                    <a:tint val="75000"/>
                  </a:schemeClr>
                </a:solidFill>
              </a:defRPr>
            </a:lvl8pPr>
            <a:lvl9pPr marL="3655472" indent="0">
              <a:buNone/>
              <a:defRPr sz="15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DB9C13D-C225-DA4D-8B07-C0650E5EEBFF}" type="datetimeFigureOut">
              <a:rPr lang="ja-JP" altLang="en-US" smtClean="0">
                <a:solidFill>
                  <a:prstClr val="black">
                    <a:tint val="75000"/>
                  </a:prstClr>
                </a:solidFill>
                <a:latin typeface="Calibri"/>
                <a:ea typeface="ＭＳ Ｐゴシック"/>
              </a:rPr>
              <a:pPr/>
              <a:t>16/05/02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0C2CCC52-7FC7-9549-BCCB-B5B8C0A0C3F3}" type="slidenum">
              <a:rPr lang="ja-JP" altLang="en-US" smtClean="0">
                <a:latin typeface="Calibri"/>
                <a:ea typeface="ＭＳ Ｐゴシック"/>
              </a:rPr>
              <a:pPr/>
              <a:t>‹#›</a:t>
            </a:fld>
            <a:endParaRPr lang="ja-JP" altLang="en-US">
              <a:latin typeface="Calibri"/>
              <a:ea typeface="ＭＳ Ｐゴシック"/>
            </a:endParaRPr>
          </a:p>
        </p:txBody>
      </p:sp>
      <p:cxnSp>
        <p:nvCxnSpPr>
          <p:cNvPr id="7" name="直線コネクタ 6"/>
          <p:cNvCxnSpPr/>
          <p:nvPr/>
        </p:nvCxnSpPr>
        <p:spPr>
          <a:xfrm>
            <a:off x="637966" y="5783591"/>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52962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DB9C13D-C225-DA4D-8B07-C0650E5EEBFF}" type="datetimeFigureOut">
              <a:rPr lang="ja-JP" altLang="en-US" smtClean="0">
                <a:solidFill>
                  <a:prstClr val="black">
                    <a:tint val="75000"/>
                  </a:prstClr>
                </a:solidFill>
                <a:latin typeface="Calibri"/>
                <a:ea typeface="ＭＳ Ｐゴシック"/>
              </a:rPr>
              <a:pPr/>
              <a:t>16/05/02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0C2CCC52-7FC7-9549-BCCB-B5B8C0A0C3F3}" type="slidenum">
              <a:rPr lang="ja-JP" altLang="en-US" smtClean="0">
                <a:latin typeface="Calibri"/>
                <a:ea typeface="ＭＳ Ｐゴシック"/>
              </a:rPr>
              <a:pPr/>
              <a:t>‹#›</a:t>
            </a:fld>
            <a:endParaRPr lang="ja-JP" altLang="en-US">
              <a:latin typeface="Calibri"/>
              <a:ea typeface="ＭＳ Ｐゴシック"/>
            </a:endParaRPr>
          </a:p>
        </p:txBody>
      </p:sp>
      <p:cxnSp>
        <p:nvCxnSpPr>
          <p:cNvPr id="8" name="直線コネクタ 7"/>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90607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441" y="1535113"/>
            <a:ext cx="5385514" cy="639763"/>
          </a:xfrm>
        </p:spPr>
        <p:txBody>
          <a:bodyPr anchor="b"/>
          <a:lstStyle>
            <a:lvl1pPr marL="0" indent="0">
              <a:buNone/>
              <a:defRPr sz="2400" b="1"/>
            </a:lvl1pPr>
            <a:lvl2pPr marL="456921" indent="0">
              <a:buNone/>
              <a:defRPr sz="2000" b="1"/>
            </a:lvl2pPr>
            <a:lvl3pPr marL="913867" indent="0">
              <a:buNone/>
              <a:defRPr sz="1900" b="1"/>
            </a:lvl3pPr>
            <a:lvl4pPr marL="1370797" indent="0">
              <a:buNone/>
              <a:defRPr sz="1600" b="1"/>
            </a:lvl4pPr>
            <a:lvl5pPr marL="1827736" indent="0">
              <a:buNone/>
              <a:defRPr sz="1600" b="1"/>
            </a:lvl5pPr>
            <a:lvl6pPr marL="2284657" indent="0">
              <a:buNone/>
              <a:defRPr sz="1600" b="1"/>
            </a:lvl6pPr>
            <a:lvl7pPr marL="2741599" indent="0">
              <a:buNone/>
              <a:defRPr sz="1600" b="1"/>
            </a:lvl7pPr>
            <a:lvl8pPr marL="3198533" indent="0">
              <a:buNone/>
              <a:defRPr sz="1600" b="1"/>
            </a:lvl8pPr>
            <a:lvl9pPr marL="3655472"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441" y="2174875"/>
            <a:ext cx="5385514"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1754" y="1535113"/>
            <a:ext cx="5387630" cy="639763"/>
          </a:xfrm>
        </p:spPr>
        <p:txBody>
          <a:bodyPr anchor="b"/>
          <a:lstStyle>
            <a:lvl1pPr marL="0" indent="0">
              <a:buNone/>
              <a:defRPr sz="2400" b="1"/>
            </a:lvl1pPr>
            <a:lvl2pPr marL="456921" indent="0">
              <a:buNone/>
              <a:defRPr sz="2000" b="1"/>
            </a:lvl2pPr>
            <a:lvl3pPr marL="913867" indent="0">
              <a:buNone/>
              <a:defRPr sz="1900" b="1"/>
            </a:lvl3pPr>
            <a:lvl4pPr marL="1370797" indent="0">
              <a:buNone/>
              <a:defRPr sz="1600" b="1"/>
            </a:lvl4pPr>
            <a:lvl5pPr marL="1827736" indent="0">
              <a:buNone/>
              <a:defRPr sz="1600" b="1"/>
            </a:lvl5pPr>
            <a:lvl6pPr marL="2284657" indent="0">
              <a:buNone/>
              <a:defRPr sz="1600" b="1"/>
            </a:lvl6pPr>
            <a:lvl7pPr marL="2741599" indent="0">
              <a:buNone/>
              <a:defRPr sz="1600" b="1"/>
            </a:lvl7pPr>
            <a:lvl8pPr marL="3198533" indent="0">
              <a:buNone/>
              <a:defRPr sz="1600" b="1"/>
            </a:lvl8pPr>
            <a:lvl9pPr marL="3655472"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1754" y="2174875"/>
            <a:ext cx="5387630"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DB9C13D-C225-DA4D-8B07-C0650E5EEBFF}" type="datetimeFigureOut">
              <a:rPr lang="ja-JP" altLang="en-US" smtClean="0">
                <a:solidFill>
                  <a:prstClr val="black">
                    <a:tint val="75000"/>
                  </a:prstClr>
                </a:solidFill>
                <a:latin typeface="Calibri"/>
                <a:ea typeface="ＭＳ Ｐゴシック"/>
              </a:rPr>
              <a:pPr/>
              <a:t>16/05/02</a:t>
            </a:fld>
            <a:endParaRPr lang="ja-JP" altLang="en-US">
              <a:solidFill>
                <a:prstClr val="black">
                  <a:tint val="75000"/>
                </a:prstClr>
              </a:solidFill>
              <a:latin typeface="Calibri"/>
              <a:ea typeface="ＭＳ Ｐゴシック"/>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9" name="スライド番号プレースホルダー 8"/>
          <p:cNvSpPr>
            <a:spLocks noGrp="1"/>
          </p:cNvSpPr>
          <p:nvPr>
            <p:ph type="sldNum" sz="quarter" idx="12"/>
          </p:nvPr>
        </p:nvSpPr>
        <p:spPr/>
        <p:txBody>
          <a:bodyPr/>
          <a:lstStyle/>
          <a:p>
            <a:fld id="{0C2CCC52-7FC7-9549-BCCB-B5B8C0A0C3F3}" type="slidenum">
              <a:rPr lang="ja-JP" altLang="en-US" smtClean="0">
                <a:latin typeface="Calibri"/>
                <a:ea typeface="ＭＳ Ｐゴシック"/>
              </a:rPr>
              <a:pPr/>
              <a:t>‹#›</a:t>
            </a:fld>
            <a:endParaRPr lang="ja-JP" altLang="en-US">
              <a:latin typeface="Calibri"/>
              <a:ea typeface="ＭＳ Ｐゴシック"/>
            </a:endParaRPr>
          </a:p>
        </p:txBody>
      </p:sp>
      <p:cxnSp>
        <p:nvCxnSpPr>
          <p:cNvPr id="10" name="直線コネクタ 9"/>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49388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DB9C13D-C225-DA4D-8B07-C0650E5EEBFF}" type="datetimeFigureOut">
              <a:rPr lang="ja-JP" altLang="en-US" smtClean="0">
                <a:solidFill>
                  <a:prstClr val="black">
                    <a:tint val="75000"/>
                  </a:prstClr>
                </a:solidFill>
                <a:latin typeface="Calibri"/>
                <a:ea typeface="ＭＳ Ｐゴシック"/>
              </a:rPr>
              <a:pPr/>
              <a:t>16/05/02</a:t>
            </a:fld>
            <a:endParaRPr lang="ja-JP" altLang="en-US">
              <a:solidFill>
                <a:prstClr val="black">
                  <a:tint val="75000"/>
                </a:prstClr>
              </a:solidFill>
              <a:latin typeface="Calibri"/>
              <a:ea typeface="ＭＳ Ｐゴシック"/>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5" name="スライド番号プレースホルダー 4"/>
          <p:cNvSpPr>
            <a:spLocks noGrp="1"/>
          </p:cNvSpPr>
          <p:nvPr>
            <p:ph type="sldNum" sz="quarter" idx="12"/>
          </p:nvPr>
        </p:nvSpPr>
        <p:spPr/>
        <p:txBody>
          <a:bodyPr/>
          <a:lstStyle/>
          <a:p>
            <a:fld id="{0C2CCC52-7FC7-9549-BCCB-B5B8C0A0C3F3}" type="slidenum">
              <a:rPr lang="ja-JP" altLang="en-US" smtClean="0">
                <a:latin typeface="Calibri"/>
                <a:ea typeface="ＭＳ Ｐゴシック"/>
              </a:rPr>
              <a:pPr/>
              <a:t>‹#›</a:t>
            </a:fld>
            <a:endParaRPr lang="ja-JP" altLang="en-US">
              <a:latin typeface="Calibri"/>
              <a:ea typeface="ＭＳ Ｐゴシック"/>
            </a:endParaRPr>
          </a:p>
        </p:txBody>
      </p:sp>
      <p:cxnSp>
        <p:nvCxnSpPr>
          <p:cNvPr id="6" name="直線コネクタ 5"/>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0417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B9C13D-C225-DA4D-8B07-C0650E5EEBFF}" type="datetimeFigureOut">
              <a:rPr lang="ja-JP" altLang="en-US" smtClean="0">
                <a:solidFill>
                  <a:prstClr val="black">
                    <a:tint val="75000"/>
                  </a:prstClr>
                </a:solidFill>
                <a:latin typeface="Calibri"/>
                <a:ea typeface="ＭＳ Ｐゴシック"/>
              </a:rPr>
              <a:pPr/>
              <a:t>16/05/02</a:t>
            </a:fld>
            <a:endParaRPr lang="ja-JP" altLang="en-US">
              <a:solidFill>
                <a:prstClr val="black">
                  <a:tint val="75000"/>
                </a:prstClr>
              </a:solidFill>
              <a:latin typeface="Calibri"/>
              <a:ea typeface="ＭＳ Ｐゴシック"/>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4" name="スライド番号プレースホルダー 3"/>
          <p:cNvSpPr>
            <a:spLocks noGrp="1"/>
          </p:cNvSpPr>
          <p:nvPr>
            <p:ph type="sldNum" sz="quarter" idx="12"/>
          </p:nvPr>
        </p:nvSpPr>
        <p:spPr/>
        <p:txBody>
          <a:bodyPr/>
          <a:lstStyle/>
          <a:p>
            <a:fld id="{0C2CCC52-7FC7-9549-BCCB-B5B8C0A0C3F3}" type="slidenum">
              <a:rPr lang="ja-JP" altLang="en-US" smtClean="0">
                <a:latin typeface="Calibri"/>
                <a:ea typeface="ＭＳ Ｐゴシック"/>
              </a:rPr>
              <a:pPr/>
              <a:t>‹#›</a:t>
            </a:fld>
            <a:endParaRPr lang="ja-JP" altLang="en-US">
              <a:latin typeface="Calibri"/>
              <a:ea typeface="ＭＳ Ｐゴシック"/>
            </a:endParaRPr>
          </a:p>
        </p:txBody>
      </p:sp>
    </p:spTree>
    <p:extLst>
      <p:ext uri="{BB962C8B-B14F-4D97-AF65-F5344CB8AC3E}">
        <p14:creationId xmlns:p14="http://schemas.microsoft.com/office/powerpoint/2010/main" val="41577706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461" y="273049"/>
            <a:ext cx="4010039" cy="11620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5492" y="273070"/>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461" y="1435104"/>
            <a:ext cx="4010039" cy="4691063"/>
          </a:xfrm>
        </p:spPr>
        <p:txBody>
          <a:bodyPr/>
          <a:lstStyle>
            <a:lvl1pPr marL="0" indent="0">
              <a:buNone/>
              <a:defRPr sz="1500"/>
            </a:lvl1pPr>
            <a:lvl2pPr marL="456921" indent="0">
              <a:buNone/>
              <a:defRPr sz="1200"/>
            </a:lvl2pPr>
            <a:lvl3pPr marL="913867" indent="0">
              <a:buNone/>
              <a:defRPr sz="1100"/>
            </a:lvl3pPr>
            <a:lvl4pPr marL="1370797" indent="0">
              <a:buNone/>
              <a:defRPr sz="900"/>
            </a:lvl4pPr>
            <a:lvl5pPr marL="1827736" indent="0">
              <a:buNone/>
              <a:defRPr sz="900"/>
            </a:lvl5pPr>
            <a:lvl6pPr marL="2284657" indent="0">
              <a:buNone/>
              <a:defRPr sz="900"/>
            </a:lvl6pPr>
            <a:lvl7pPr marL="2741599" indent="0">
              <a:buNone/>
              <a:defRPr sz="900"/>
            </a:lvl7pPr>
            <a:lvl8pPr marL="3198533" indent="0">
              <a:buNone/>
              <a:defRPr sz="900"/>
            </a:lvl8pPr>
            <a:lvl9pPr marL="3655472"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DB9C13D-C225-DA4D-8B07-C0650E5EEBFF}" type="datetimeFigureOut">
              <a:rPr lang="ja-JP" altLang="en-US" smtClean="0">
                <a:solidFill>
                  <a:prstClr val="black">
                    <a:tint val="75000"/>
                  </a:prstClr>
                </a:solidFill>
                <a:latin typeface="Calibri"/>
                <a:ea typeface="ＭＳ Ｐゴシック"/>
              </a:rPr>
              <a:pPr/>
              <a:t>16/05/02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0C2CCC52-7FC7-9549-BCCB-B5B8C0A0C3F3}" type="slidenum">
              <a:rPr lang="ja-JP" altLang="en-US" smtClean="0">
                <a:latin typeface="Calibri"/>
                <a:ea typeface="ＭＳ Ｐゴシック"/>
              </a:rPr>
              <a:pPr/>
              <a:t>‹#›</a:t>
            </a:fld>
            <a:endParaRPr lang="ja-JP" altLang="en-US">
              <a:latin typeface="Calibri"/>
              <a:ea typeface="ＭＳ Ｐゴシック"/>
            </a:endParaRPr>
          </a:p>
        </p:txBody>
      </p:sp>
    </p:spTree>
    <p:extLst>
      <p:ext uri="{BB962C8B-B14F-4D97-AF65-F5344CB8AC3E}">
        <p14:creationId xmlns:p14="http://schemas.microsoft.com/office/powerpoint/2010/main" val="23928369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095" y="4800601"/>
            <a:ext cx="7313295" cy="566739"/>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095" y="612775"/>
            <a:ext cx="7313295" cy="4114800"/>
          </a:xfrm>
        </p:spPr>
        <p:txBody>
          <a:bodyPr/>
          <a:lstStyle>
            <a:lvl1pPr marL="0" indent="0">
              <a:buNone/>
              <a:defRPr sz="3200"/>
            </a:lvl1pPr>
            <a:lvl2pPr marL="456921" indent="0">
              <a:buNone/>
              <a:defRPr sz="2800"/>
            </a:lvl2pPr>
            <a:lvl3pPr marL="913867" indent="0">
              <a:buNone/>
              <a:defRPr sz="2400"/>
            </a:lvl3pPr>
            <a:lvl4pPr marL="1370797" indent="0">
              <a:buNone/>
              <a:defRPr sz="2000"/>
            </a:lvl4pPr>
            <a:lvl5pPr marL="1827736" indent="0">
              <a:buNone/>
              <a:defRPr sz="2000"/>
            </a:lvl5pPr>
            <a:lvl6pPr marL="2284657" indent="0">
              <a:buNone/>
              <a:defRPr sz="2000"/>
            </a:lvl6pPr>
            <a:lvl7pPr marL="2741599" indent="0">
              <a:buNone/>
              <a:defRPr sz="2000"/>
            </a:lvl7pPr>
            <a:lvl8pPr marL="3198533" indent="0">
              <a:buNone/>
              <a:defRPr sz="2000"/>
            </a:lvl8pPr>
            <a:lvl9pPr marL="3655472"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2389095" y="5367355"/>
            <a:ext cx="7313295" cy="804863"/>
          </a:xfrm>
        </p:spPr>
        <p:txBody>
          <a:bodyPr/>
          <a:lstStyle>
            <a:lvl1pPr marL="0" indent="0">
              <a:buNone/>
              <a:defRPr sz="1500"/>
            </a:lvl1pPr>
            <a:lvl2pPr marL="456921" indent="0">
              <a:buNone/>
              <a:defRPr sz="1200"/>
            </a:lvl2pPr>
            <a:lvl3pPr marL="913867" indent="0">
              <a:buNone/>
              <a:defRPr sz="1100"/>
            </a:lvl3pPr>
            <a:lvl4pPr marL="1370797" indent="0">
              <a:buNone/>
              <a:defRPr sz="900"/>
            </a:lvl4pPr>
            <a:lvl5pPr marL="1827736" indent="0">
              <a:buNone/>
              <a:defRPr sz="900"/>
            </a:lvl5pPr>
            <a:lvl6pPr marL="2284657" indent="0">
              <a:buNone/>
              <a:defRPr sz="900"/>
            </a:lvl6pPr>
            <a:lvl7pPr marL="2741599" indent="0">
              <a:buNone/>
              <a:defRPr sz="900"/>
            </a:lvl7pPr>
            <a:lvl8pPr marL="3198533" indent="0">
              <a:buNone/>
              <a:defRPr sz="900"/>
            </a:lvl8pPr>
            <a:lvl9pPr marL="3655472"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DB9C13D-C225-DA4D-8B07-C0650E5EEBFF}" type="datetimeFigureOut">
              <a:rPr lang="ja-JP" altLang="en-US" smtClean="0">
                <a:solidFill>
                  <a:prstClr val="black">
                    <a:tint val="75000"/>
                  </a:prstClr>
                </a:solidFill>
                <a:latin typeface="Calibri"/>
                <a:ea typeface="ＭＳ Ｐゴシック"/>
              </a:rPr>
              <a:pPr/>
              <a:t>16/05/02</a:t>
            </a:fld>
            <a:endParaRPr lang="ja-JP" altLang="en-US">
              <a:solidFill>
                <a:prstClr val="black">
                  <a:tint val="75000"/>
                </a:prstClr>
              </a:solidFill>
              <a:latin typeface="Calibri"/>
              <a:ea typeface="ＭＳ Ｐゴシック"/>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7" name="スライド番号プレースホルダー 6"/>
          <p:cNvSpPr>
            <a:spLocks noGrp="1"/>
          </p:cNvSpPr>
          <p:nvPr>
            <p:ph type="sldNum" sz="quarter" idx="12"/>
          </p:nvPr>
        </p:nvSpPr>
        <p:spPr/>
        <p:txBody>
          <a:bodyPr/>
          <a:lstStyle/>
          <a:p>
            <a:fld id="{0C2CCC52-7FC7-9549-BCCB-B5B8C0A0C3F3}" type="slidenum">
              <a:rPr lang="ja-JP" altLang="en-US" smtClean="0">
                <a:latin typeface="Calibri"/>
                <a:ea typeface="ＭＳ Ｐゴシック"/>
              </a:rPr>
              <a:pPr/>
              <a:t>‹#›</a:t>
            </a:fld>
            <a:endParaRPr lang="ja-JP" altLang="en-US">
              <a:latin typeface="Calibri"/>
              <a:ea typeface="ＭＳ Ｐゴシック"/>
            </a:endParaRPr>
          </a:p>
        </p:txBody>
      </p:sp>
    </p:spTree>
    <p:extLst>
      <p:ext uri="{BB962C8B-B14F-4D97-AF65-F5344CB8AC3E}">
        <p14:creationId xmlns:p14="http://schemas.microsoft.com/office/powerpoint/2010/main" val="12343062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B9C13D-C225-DA4D-8B07-C0650E5EEBFF}" type="datetimeFigureOut">
              <a:rPr lang="ja-JP" altLang="en-US" smtClean="0">
                <a:solidFill>
                  <a:prstClr val="black">
                    <a:tint val="75000"/>
                  </a:prstClr>
                </a:solidFill>
                <a:latin typeface="Calibri"/>
                <a:ea typeface="ＭＳ Ｐゴシック"/>
              </a:rPr>
              <a:pPr/>
              <a:t>16/05/02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0C2CCC52-7FC7-9549-BCCB-B5B8C0A0C3F3}" type="slidenum">
              <a:rPr lang="ja-JP" altLang="en-US" smtClean="0">
                <a:latin typeface="Calibri"/>
                <a:ea typeface="ＭＳ Ｐゴシック"/>
              </a:rPr>
              <a:pPr/>
              <a:t>‹#›</a:t>
            </a:fld>
            <a:endParaRPr lang="ja-JP" altLang="en-US">
              <a:latin typeface="Calibri"/>
              <a:ea typeface="ＭＳ Ｐゴシック"/>
            </a:endParaRPr>
          </a:p>
        </p:txBody>
      </p:sp>
      <p:cxnSp>
        <p:nvCxnSpPr>
          <p:cNvPr id="7" name="直線コネクタ 6"/>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1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5842" y="2103141"/>
            <a:ext cx="10360501"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5840" y="3657600"/>
            <a:ext cx="8532178"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806709933"/>
      </p:ext>
    </p:extLst>
  </p:cSld>
  <p:clrMapOvr>
    <a:masterClrMapping/>
  </p:clrMapOvr>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6898" y="274640"/>
            <a:ext cx="2742486"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441" y="274640"/>
            <a:ext cx="802431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B9C13D-C225-DA4D-8B07-C0650E5EEBFF}" type="datetimeFigureOut">
              <a:rPr lang="ja-JP" altLang="en-US" smtClean="0">
                <a:solidFill>
                  <a:prstClr val="black">
                    <a:tint val="75000"/>
                  </a:prstClr>
                </a:solidFill>
                <a:latin typeface="Calibri"/>
                <a:ea typeface="ＭＳ Ｐゴシック"/>
              </a:rPr>
              <a:pPr/>
              <a:t>16/05/02</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12"/>
          </p:nvPr>
        </p:nvSpPr>
        <p:spPr/>
        <p:txBody>
          <a:bodyPr/>
          <a:lstStyle/>
          <a:p>
            <a:fld id="{0C2CCC52-7FC7-9549-BCCB-B5B8C0A0C3F3}" type="slidenum">
              <a:rPr lang="ja-JP" altLang="en-US" smtClean="0">
                <a:latin typeface="Calibri"/>
                <a:ea typeface="ＭＳ Ｐゴシック"/>
              </a:rPr>
              <a:pPr/>
              <a:t>‹#›</a:t>
            </a:fld>
            <a:endParaRPr lang="ja-JP" altLang="en-US">
              <a:latin typeface="Calibri"/>
              <a:ea typeface="ＭＳ Ｐゴシック"/>
            </a:endParaRPr>
          </a:p>
        </p:txBody>
      </p:sp>
    </p:spTree>
    <p:extLst>
      <p:ext uri="{BB962C8B-B14F-4D97-AF65-F5344CB8AC3E}">
        <p14:creationId xmlns:p14="http://schemas.microsoft.com/office/powerpoint/2010/main" val="8876272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162" y="2130446"/>
            <a:ext cx="10360501"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164" indent="0" algn="ctr">
              <a:buNone/>
              <a:defRPr>
                <a:solidFill>
                  <a:schemeClr val="tx1">
                    <a:tint val="75000"/>
                  </a:schemeClr>
                </a:solidFill>
              </a:defRPr>
            </a:lvl2pPr>
            <a:lvl3pPr marL="1218328" indent="0" algn="ctr">
              <a:buNone/>
              <a:defRPr>
                <a:solidFill>
                  <a:schemeClr val="tx1">
                    <a:tint val="75000"/>
                  </a:schemeClr>
                </a:solidFill>
              </a:defRPr>
            </a:lvl3pPr>
            <a:lvl4pPr marL="1827492" indent="0" algn="ctr">
              <a:buNone/>
              <a:defRPr>
                <a:solidFill>
                  <a:schemeClr val="tx1">
                    <a:tint val="75000"/>
                  </a:schemeClr>
                </a:solidFill>
              </a:defRPr>
            </a:lvl4pPr>
            <a:lvl5pPr marL="2436651" indent="0" algn="ctr">
              <a:buNone/>
              <a:defRPr>
                <a:solidFill>
                  <a:schemeClr val="tx1">
                    <a:tint val="75000"/>
                  </a:schemeClr>
                </a:solidFill>
              </a:defRPr>
            </a:lvl5pPr>
            <a:lvl6pPr marL="3045808" indent="0" algn="ctr">
              <a:buNone/>
              <a:defRPr>
                <a:solidFill>
                  <a:schemeClr val="tx1">
                    <a:tint val="75000"/>
                  </a:schemeClr>
                </a:solidFill>
              </a:defRPr>
            </a:lvl6pPr>
            <a:lvl7pPr marL="3654984" indent="0" algn="ctr">
              <a:buNone/>
              <a:defRPr>
                <a:solidFill>
                  <a:schemeClr val="tx1">
                    <a:tint val="75000"/>
                  </a:schemeClr>
                </a:solidFill>
              </a:defRPr>
            </a:lvl7pPr>
            <a:lvl8pPr marL="4264140" indent="0" algn="ctr">
              <a:buNone/>
              <a:defRPr>
                <a:solidFill>
                  <a:schemeClr val="tx1">
                    <a:tint val="75000"/>
                  </a:schemeClr>
                </a:solidFill>
              </a:defRPr>
            </a:lvl8pPr>
            <a:lvl9pPr marL="48733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8" name="直線コネクタ 7"/>
          <p:cNvCxnSpPr/>
          <p:nvPr/>
        </p:nvCxnSpPr>
        <p:spPr>
          <a:xfrm>
            <a:off x="637966" y="373612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979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8" name="直線コネクタ 7"/>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33840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2833" y="4406901"/>
            <a:ext cx="10360501" cy="1362075"/>
          </a:xfrm>
        </p:spPr>
        <p:txBody>
          <a:bodyPr anchor="t"/>
          <a:lstStyle>
            <a:lvl1pPr algn="l">
              <a:defRPr sz="53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164" indent="0">
              <a:buNone/>
              <a:defRPr sz="2400">
                <a:solidFill>
                  <a:schemeClr val="tx1">
                    <a:tint val="75000"/>
                  </a:schemeClr>
                </a:solidFill>
              </a:defRPr>
            </a:lvl2pPr>
            <a:lvl3pPr marL="1218328" indent="0">
              <a:buNone/>
              <a:defRPr sz="2100">
                <a:solidFill>
                  <a:schemeClr val="tx1">
                    <a:tint val="75000"/>
                  </a:schemeClr>
                </a:solidFill>
              </a:defRPr>
            </a:lvl3pPr>
            <a:lvl4pPr marL="1827492" indent="0">
              <a:buNone/>
              <a:defRPr sz="1900">
                <a:solidFill>
                  <a:schemeClr val="tx1">
                    <a:tint val="75000"/>
                  </a:schemeClr>
                </a:solidFill>
              </a:defRPr>
            </a:lvl4pPr>
            <a:lvl5pPr marL="2436651" indent="0">
              <a:buNone/>
              <a:defRPr sz="1900">
                <a:solidFill>
                  <a:schemeClr val="tx1">
                    <a:tint val="75000"/>
                  </a:schemeClr>
                </a:solidFill>
              </a:defRPr>
            </a:lvl5pPr>
            <a:lvl6pPr marL="3045808" indent="0">
              <a:buNone/>
              <a:defRPr sz="1900">
                <a:solidFill>
                  <a:schemeClr val="tx1">
                    <a:tint val="75000"/>
                  </a:schemeClr>
                </a:solidFill>
              </a:defRPr>
            </a:lvl6pPr>
            <a:lvl7pPr marL="3654984" indent="0">
              <a:buNone/>
              <a:defRPr sz="1900">
                <a:solidFill>
                  <a:schemeClr val="tx1">
                    <a:tint val="75000"/>
                  </a:schemeClr>
                </a:solidFill>
              </a:defRPr>
            </a:lvl7pPr>
            <a:lvl8pPr marL="4264140" indent="0">
              <a:buNone/>
              <a:defRPr sz="1900">
                <a:solidFill>
                  <a:schemeClr val="tx1">
                    <a:tint val="75000"/>
                  </a:schemeClr>
                </a:solidFill>
              </a:defRPr>
            </a:lvl8pPr>
            <a:lvl9pPr marL="4873300" indent="0">
              <a:buNone/>
              <a:defRPr sz="19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7" name="直線コネクタ 6"/>
          <p:cNvCxnSpPr/>
          <p:nvPr/>
        </p:nvCxnSpPr>
        <p:spPr>
          <a:xfrm>
            <a:off x="637966" y="5783591"/>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46910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7" name="スライド番号プレースホルダー 6"/>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8" name="直線コネクタ 7"/>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19644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441" y="1535113"/>
            <a:ext cx="5385514" cy="639763"/>
          </a:xfrm>
        </p:spPr>
        <p:txBody>
          <a:bodyPr anchor="b"/>
          <a:lstStyle>
            <a:lvl1pPr marL="0" indent="0">
              <a:buNone/>
              <a:defRPr sz="3200" b="1"/>
            </a:lvl1pPr>
            <a:lvl2pPr marL="609164" indent="0">
              <a:buNone/>
              <a:defRPr sz="2700" b="1"/>
            </a:lvl2pPr>
            <a:lvl3pPr marL="1218328" indent="0">
              <a:buNone/>
              <a:defRPr sz="2400" b="1"/>
            </a:lvl3pPr>
            <a:lvl4pPr marL="1827492" indent="0">
              <a:buNone/>
              <a:defRPr sz="2100" b="1"/>
            </a:lvl4pPr>
            <a:lvl5pPr marL="2436651" indent="0">
              <a:buNone/>
              <a:defRPr sz="2100" b="1"/>
            </a:lvl5pPr>
            <a:lvl6pPr marL="3045808" indent="0">
              <a:buNone/>
              <a:defRPr sz="2100" b="1"/>
            </a:lvl6pPr>
            <a:lvl7pPr marL="3654984" indent="0">
              <a:buNone/>
              <a:defRPr sz="2100" b="1"/>
            </a:lvl7pPr>
            <a:lvl8pPr marL="4264140" indent="0">
              <a:buNone/>
              <a:defRPr sz="2100" b="1"/>
            </a:lvl8pPr>
            <a:lvl9pPr marL="4873300" indent="0">
              <a:buNone/>
              <a:defRPr sz="21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1761" y="1535113"/>
            <a:ext cx="5387630" cy="639763"/>
          </a:xfrm>
        </p:spPr>
        <p:txBody>
          <a:bodyPr anchor="b"/>
          <a:lstStyle>
            <a:lvl1pPr marL="0" indent="0">
              <a:buNone/>
              <a:defRPr sz="3200" b="1"/>
            </a:lvl1pPr>
            <a:lvl2pPr marL="609164" indent="0">
              <a:buNone/>
              <a:defRPr sz="2700" b="1"/>
            </a:lvl2pPr>
            <a:lvl3pPr marL="1218328" indent="0">
              <a:buNone/>
              <a:defRPr sz="2400" b="1"/>
            </a:lvl3pPr>
            <a:lvl4pPr marL="1827492" indent="0">
              <a:buNone/>
              <a:defRPr sz="2100" b="1"/>
            </a:lvl4pPr>
            <a:lvl5pPr marL="2436651" indent="0">
              <a:buNone/>
              <a:defRPr sz="2100" b="1"/>
            </a:lvl5pPr>
            <a:lvl6pPr marL="3045808" indent="0">
              <a:buNone/>
              <a:defRPr sz="2100" b="1"/>
            </a:lvl6pPr>
            <a:lvl7pPr marL="3654984" indent="0">
              <a:buNone/>
              <a:defRPr sz="2100" b="1"/>
            </a:lvl7pPr>
            <a:lvl8pPr marL="4264140" indent="0">
              <a:buNone/>
              <a:defRPr sz="2100" b="1"/>
            </a:lvl8pPr>
            <a:lvl9pPr marL="4873300" indent="0">
              <a:buNone/>
              <a:defRPr sz="21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1761"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9" name="スライド番号プレースホルダー 8"/>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10" name="直線コネクタ 9"/>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0049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5" name="スライド番号プレースホルダー 4"/>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6" name="直線コネクタ 5"/>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49040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4" name="スライド番号プレースホルダー 3"/>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spTree>
    <p:extLst>
      <p:ext uri="{BB962C8B-B14F-4D97-AF65-F5344CB8AC3E}">
        <p14:creationId xmlns:p14="http://schemas.microsoft.com/office/powerpoint/2010/main" val="10413831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466" y="273049"/>
            <a:ext cx="4010039" cy="1162051"/>
          </a:xfrm>
        </p:spPr>
        <p:txBody>
          <a:bodyPr anchor="b"/>
          <a:lstStyle>
            <a:lvl1pPr algn="l">
              <a:defRPr sz="27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5492" y="27307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466" y="1435104"/>
            <a:ext cx="4010039" cy="4691063"/>
          </a:xfrm>
        </p:spPr>
        <p:txBody>
          <a:bodyPr/>
          <a:lstStyle>
            <a:lvl1pPr marL="0" indent="0">
              <a:buNone/>
              <a:defRPr sz="1900"/>
            </a:lvl1pPr>
            <a:lvl2pPr marL="609164" indent="0">
              <a:buNone/>
              <a:defRPr sz="1600"/>
            </a:lvl2pPr>
            <a:lvl3pPr marL="1218328" indent="0">
              <a:buNone/>
              <a:defRPr sz="1300"/>
            </a:lvl3pPr>
            <a:lvl4pPr marL="1827492" indent="0">
              <a:buNone/>
              <a:defRPr sz="1200"/>
            </a:lvl4pPr>
            <a:lvl5pPr marL="2436651" indent="0">
              <a:buNone/>
              <a:defRPr sz="1200"/>
            </a:lvl5pPr>
            <a:lvl6pPr marL="3045808" indent="0">
              <a:buNone/>
              <a:defRPr sz="1200"/>
            </a:lvl6pPr>
            <a:lvl7pPr marL="3654984" indent="0">
              <a:buNone/>
              <a:defRPr sz="1200"/>
            </a:lvl7pPr>
            <a:lvl8pPr marL="4264140" indent="0">
              <a:buNone/>
              <a:defRPr sz="1200"/>
            </a:lvl8pPr>
            <a:lvl9pPr marL="4873300" indent="0">
              <a:buNone/>
              <a:defRPr sz="12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7" name="スライド番号プレースホルダー 6"/>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spTree>
    <p:extLst>
      <p:ext uri="{BB962C8B-B14F-4D97-AF65-F5344CB8AC3E}">
        <p14:creationId xmlns:p14="http://schemas.microsoft.com/office/powerpoint/2010/main" val="1222995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095" y="4800601"/>
            <a:ext cx="7313295" cy="566739"/>
          </a:xfrm>
        </p:spPr>
        <p:txBody>
          <a:bodyPr anchor="b"/>
          <a:lstStyle>
            <a:lvl1pPr algn="l">
              <a:defRPr sz="27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095" y="612775"/>
            <a:ext cx="7313295" cy="4114800"/>
          </a:xfrm>
        </p:spPr>
        <p:txBody>
          <a:bodyPr/>
          <a:lstStyle>
            <a:lvl1pPr marL="0" indent="0">
              <a:buNone/>
              <a:defRPr sz="4300"/>
            </a:lvl1pPr>
            <a:lvl2pPr marL="609164" indent="0">
              <a:buNone/>
              <a:defRPr sz="3700"/>
            </a:lvl2pPr>
            <a:lvl3pPr marL="1218328" indent="0">
              <a:buNone/>
              <a:defRPr sz="3200"/>
            </a:lvl3pPr>
            <a:lvl4pPr marL="1827492" indent="0">
              <a:buNone/>
              <a:defRPr sz="2700"/>
            </a:lvl4pPr>
            <a:lvl5pPr marL="2436651" indent="0">
              <a:buNone/>
              <a:defRPr sz="2700"/>
            </a:lvl5pPr>
            <a:lvl6pPr marL="3045808" indent="0">
              <a:buNone/>
              <a:defRPr sz="2700"/>
            </a:lvl6pPr>
            <a:lvl7pPr marL="3654984" indent="0">
              <a:buNone/>
              <a:defRPr sz="2700"/>
            </a:lvl7pPr>
            <a:lvl8pPr marL="4264140" indent="0">
              <a:buNone/>
              <a:defRPr sz="2700"/>
            </a:lvl8pPr>
            <a:lvl9pPr marL="4873300" indent="0">
              <a:buNone/>
              <a:defRPr sz="27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2389095" y="5367358"/>
            <a:ext cx="7313295" cy="804863"/>
          </a:xfrm>
        </p:spPr>
        <p:txBody>
          <a:bodyPr/>
          <a:lstStyle>
            <a:lvl1pPr marL="0" indent="0">
              <a:buNone/>
              <a:defRPr sz="1900"/>
            </a:lvl1pPr>
            <a:lvl2pPr marL="609164" indent="0">
              <a:buNone/>
              <a:defRPr sz="1600"/>
            </a:lvl2pPr>
            <a:lvl3pPr marL="1218328" indent="0">
              <a:buNone/>
              <a:defRPr sz="1300"/>
            </a:lvl3pPr>
            <a:lvl4pPr marL="1827492" indent="0">
              <a:buNone/>
              <a:defRPr sz="1200"/>
            </a:lvl4pPr>
            <a:lvl5pPr marL="2436651" indent="0">
              <a:buNone/>
              <a:defRPr sz="1200"/>
            </a:lvl5pPr>
            <a:lvl6pPr marL="3045808" indent="0">
              <a:buNone/>
              <a:defRPr sz="1200"/>
            </a:lvl6pPr>
            <a:lvl7pPr marL="3654984" indent="0">
              <a:buNone/>
              <a:defRPr sz="1200"/>
            </a:lvl7pPr>
            <a:lvl8pPr marL="4264140" indent="0">
              <a:buNone/>
              <a:defRPr sz="1200"/>
            </a:lvl8pPr>
            <a:lvl9pPr marL="4873300" indent="0">
              <a:buNone/>
              <a:defRPr sz="12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7" name="スライド番号プレースホルダー 6"/>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spTree>
    <p:extLst>
      <p:ext uri="{BB962C8B-B14F-4D97-AF65-F5344CB8AC3E}">
        <p14:creationId xmlns:p14="http://schemas.microsoft.com/office/powerpoint/2010/main" val="75340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22962" y="640080"/>
            <a:ext cx="2194560"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609" tIns="0" rIns="121800" bIns="60900" rtlCol="0" anchor="t"/>
          <a:lstStyle/>
          <a:p>
            <a:pPr>
              <a:lnSpc>
                <a:spcPct val="90000"/>
              </a:lnSpc>
            </a:pPr>
            <a:r>
              <a:rPr lang="en-US" sz="36000" dirty="0" smtClean="0">
                <a:solidFill>
                  <a:srgbClr val="FFFFFF">
                    <a:alpha val="20000"/>
                  </a:srgbClr>
                </a:solidFill>
                <a:effectLst/>
                <a:latin typeface="Arial" pitchFamily="34" charset="0"/>
                <a:cs typeface="Arial" pitchFamily="34" charset="0"/>
              </a:rPr>
              <a:t>“</a:t>
            </a:r>
            <a:endParaRPr lang="en-US" sz="36000" dirty="0">
              <a:solidFill>
                <a:srgbClr val="FFFFFF">
                  <a:alpha val="20000"/>
                </a:srgbClr>
              </a:solidFill>
              <a:effectLst/>
              <a:latin typeface="Arial" pitchFamily="34" charset="0"/>
              <a:cs typeface="Arial" pitchFamily="34" charset="0"/>
            </a:endParaRPr>
          </a:p>
        </p:txBody>
      </p:sp>
      <p:sp>
        <p:nvSpPr>
          <p:cNvPr id="10" name="Text Placeholder 9"/>
          <p:cNvSpPr>
            <a:spLocks noGrp="1"/>
          </p:cNvSpPr>
          <p:nvPr>
            <p:ph type="body" sz="quarter" idx="10" hasCustomPrompt="1"/>
          </p:nvPr>
        </p:nvSpPr>
        <p:spPr>
          <a:xfrm>
            <a:off x="1522413" y="914403"/>
            <a:ext cx="9143999" cy="4754880"/>
          </a:xfrm>
        </p:spPr>
        <p:txBody>
          <a:bodyPr anchor="ctr"/>
          <a:lstStyle>
            <a:lvl1pPr marL="0" marR="0" indent="0" algn="ctr" defTabSz="913689"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3689"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9" name="Footer Placeholder 22"/>
          <p:cNvSpPr txBox="1">
            <a:spLocks/>
          </p:cNvSpPr>
          <p:nvPr userDrawn="1"/>
        </p:nvSpPr>
        <p:spPr>
          <a:xfrm>
            <a:off x="-4636" y="6528819"/>
            <a:ext cx="12198096" cy="329184"/>
          </a:xfrm>
          <a:prstGeom prst="rect">
            <a:avLst/>
          </a:prstGeom>
          <a:solidFill>
            <a:schemeClr val="bg1"/>
          </a:solidFill>
        </p:spPr>
        <p:txBody>
          <a:bodyPr vert="horz" wrap="square" lIns="502539"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chemeClr val="bg1">
                  <a:lumMod val="65000"/>
                </a:schemeClr>
              </a:buClr>
              <a:buFont typeface="Arial" pitchFamily="34" charset="0"/>
              <a:buNone/>
            </a:pPr>
            <a:r>
              <a:rPr lang="en-US" smtClean="0"/>
              <a:t>© F5 Networks, Inc</a:t>
            </a:r>
            <a:endParaRPr lang="en-US"/>
          </a:p>
        </p:txBody>
      </p:sp>
      <p:sp>
        <p:nvSpPr>
          <p:cNvPr id="11" name="Slide Number Placeholder 23"/>
          <p:cNvSpPr txBox="1">
            <a:spLocks/>
          </p:cNvSpPr>
          <p:nvPr userDrawn="1"/>
        </p:nvSpPr>
        <p:spPr>
          <a:xfrm>
            <a:off x="9875524" y="6528819"/>
            <a:ext cx="1828800"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644423524"/>
      </p:ext>
    </p:extLst>
  </p:cSld>
  <p:clrMapOvr>
    <a:masterClrMapping/>
  </p:clrMapOvr>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7" name="直線コネクタ 6"/>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4945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6898" y="274640"/>
            <a:ext cx="2742486"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441" y="274640"/>
            <a:ext cx="802431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spTree>
    <p:extLst>
      <p:ext uri="{BB962C8B-B14F-4D97-AF65-F5344CB8AC3E}">
        <p14:creationId xmlns:p14="http://schemas.microsoft.com/office/powerpoint/2010/main" val="27604485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169" y="1189196"/>
            <a:ext cx="11650488" cy="2046385"/>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3943" indent="0">
              <a:buNone/>
              <a:defRPr/>
            </a:lvl3pPr>
            <a:lvl4pPr marL="447886" indent="0">
              <a:buNone/>
              <a:defRPr/>
            </a:lvl4pPr>
            <a:lvl5pPr marL="671829"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37566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162" y="2130440"/>
            <a:ext cx="10360501"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291" indent="0" algn="ctr">
              <a:buNone/>
              <a:defRPr>
                <a:solidFill>
                  <a:schemeClr val="tx1">
                    <a:tint val="75000"/>
                  </a:schemeClr>
                </a:solidFill>
              </a:defRPr>
            </a:lvl2pPr>
            <a:lvl3pPr marL="1218581" indent="0" algn="ctr">
              <a:buNone/>
              <a:defRPr>
                <a:solidFill>
                  <a:schemeClr val="tx1">
                    <a:tint val="75000"/>
                  </a:schemeClr>
                </a:solidFill>
              </a:defRPr>
            </a:lvl3pPr>
            <a:lvl4pPr marL="1827872" indent="0" algn="ctr">
              <a:buNone/>
              <a:defRPr>
                <a:solidFill>
                  <a:schemeClr val="tx1">
                    <a:tint val="75000"/>
                  </a:schemeClr>
                </a:solidFill>
              </a:defRPr>
            </a:lvl4pPr>
            <a:lvl5pPr marL="2437161" indent="0" algn="ctr">
              <a:buNone/>
              <a:defRPr>
                <a:solidFill>
                  <a:schemeClr val="tx1">
                    <a:tint val="75000"/>
                  </a:schemeClr>
                </a:solidFill>
              </a:defRPr>
            </a:lvl5pPr>
            <a:lvl6pPr marL="3046445" indent="0" algn="ctr">
              <a:buNone/>
              <a:defRPr>
                <a:solidFill>
                  <a:schemeClr val="tx1">
                    <a:tint val="75000"/>
                  </a:schemeClr>
                </a:solidFill>
              </a:defRPr>
            </a:lvl6pPr>
            <a:lvl7pPr marL="3655744" indent="0" algn="ctr">
              <a:buNone/>
              <a:defRPr>
                <a:solidFill>
                  <a:schemeClr val="tx1">
                    <a:tint val="75000"/>
                  </a:schemeClr>
                </a:solidFill>
              </a:defRPr>
            </a:lvl7pPr>
            <a:lvl8pPr marL="4265029" indent="0" algn="ctr">
              <a:buNone/>
              <a:defRPr>
                <a:solidFill>
                  <a:schemeClr val="tx1">
                    <a:tint val="75000"/>
                  </a:schemeClr>
                </a:solidFill>
              </a:defRPr>
            </a:lvl8pPr>
            <a:lvl9pPr marL="487431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8" name="直線コネクタ 7"/>
          <p:cNvCxnSpPr/>
          <p:nvPr/>
        </p:nvCxnSpPr>
        <p:spPr>
          <a:xfrm>
            <a:off x="637966" y="373612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4825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8" name="直線コネクタ 7"/>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3410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2833" y="4406901"/>
            <a:ext cx="10360501" cy="1362075"/>
          </a:xfrm>
        </p:spPr>
        <p:txBody>
          <a:bodyPr anchor="t"/>
          <a:lstStyle>
            <a:lvl1pPr algn="l">
              <a:defRPr sz="53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291" indent="0">
              <a:buNone/>
              <a:defRPr sz="2400">
                <a:solidFill>
                  <a:schemeClr val="tx1">
                    <a:tint val="75000"/>
                  </a:schemeClr>
                </a:solidFill>
              </a:defRPr>
            </a:lvl2pPr>
            <a:lvl3pPr marL="1218581" indent="0">
              <a:buNone/>
              <a:defRPr sz="2100">
                <a:solidFill>
                  <a:schemeClr val="tx1">
                    <a:tint val="75000"/>
                  </a:schemeClr>
                </a:solidFill>
              </a:defRPr>
            </a:lvl3pPr>
            <a:lvl4pPr marL="1827872" indent="0">
              <a:buNone/>
              <a:defRPr sz="1900">
                <a:solidFill>
                  <a:schemeClr val="tx1">
                    <a:tint val="75000"/>
                  </a:schemeClr>
                </a:solidFill>
              </a:defRPr>
            </a:lvl4pPr>
            <a:lvl5pPr marL="2437161" indent="0">
              <a:buNone/>
              <a:defRPr sz="1900">
                <a:solidFill>
                  <a:schemeClr val="tx1">
                    <a:tint val="75000"/>
                  </a:schemeClr>
                </a:solidFill>
              </a:defRPr>
            </a:lvl5pPr>
            <a:lvl6pPr marL="3046445" indent="0">
              <a:buNone/>
              <a:defRPr sz="1900">
                <a:solidFill>
                  <a:schemeClr val="tx1">
                    <a:tint val="75000"/>
                  </a:schemeClr>
                </a:solidFill>
              </a:defRPr>
            </a:lvl6pPr>
            <a:lvl7pPr marL="3655744" indent="0">
              <a:buNone/>
              <a:defRPr sz="1900">
                <a:solidFill>
                  <a:schemeClr val="tx1">
                    <a:tint val="75000"/>
                  </a:schemeClr>
                </a:solidFill>
              </a:defRPr>
            </a:lvl7pPr>
            <a:lvl8pPr marL="4265029" indent="0">
              <a:buNone/>
              <a:defRPr sz="1900">
                <a:solidFill>
                  <a:schemeClr val="tx1">
                    <a:tint val="75000"/>
                  </a:schemeClr>
                </a:solidFill>
              </a:defRPr>
            </a:lvl8pPr>
            <a:lvl9pPr marL="4874318" indent="0">
              <a:buNone/>
              <a:defRPr sz="19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7" name="直線コネクタ 6"/>
          <p:cNvCxnSpPr/>
          <p:nvPr/>
        </p:nvCxnSpPr>
        <p:spPr>
          <a:xfrm>
            <a:off x="637966" y="5783591"/>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93577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7" name="スライド番号プレースホルダー 6"/>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8" name="直線コネクタ 7"/>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2670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441" y="1535113"/>
            <a:ext cx="5385514" cy="639763"/>
          </a:xfrm>
        </p:spPr>
        <p:txBody>
          <a:bodyPr anchor="b"/>
          <a:lstStyle>
            <a:lvl1pPr marL="0" indent="0">
              <a:buNone/>
              <a:defRPr sz="3200" b="1"/>
            </a:lvl1pPr>
            <a:lvl2pPr marL="609291" indent="0">
              <a:buNone/>
              <a:defRPr sz="2700" b="1"/>
            </a:lvl2pPr>
            <a:lvl3pPr marL="1218581" indent="0">
              <a:buNone/>
              <a:defRPr sz="2400" b="1"/>
            </a:lvl3pPr>
            <a:lvl4pPr marL="1827872" indent="0">
              <a:buNone/>
              <a:defRPr sz="2100" b="1"/>
            </a:lvl4pPr>
            <a:lvl5pPr marL="2437161" indent="0">
              <a:buNone/>
              <a:defRPr sz="2100" b="1"/>
            </a:lvl5pPr>
            <a:lvl6pPr marL="3046445" indent="0">
              <a:buNone/>
              <a:defRPr sz="2100" b="1"/>
            </a:lvl6pPr>
            <a:lvl7pPr marL="3655744" indent="0">
              <a:buNone/>
              <a:defRPr sz="2100" b="1"/>
            </a:lvl7pPr>
            <a:lvl8pPr marL="4265029" indent="0">
              <a:buNone/>
              <a:defRPr sz="2100" b="1"/>
            </a:lvl8pPr>
            <a:lvl9pPr marL="4874318" indent="0">
              <a:buNone/>
              <a:defRPr sz="21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1761" y="1535113"/>
            <a:ext cx="5387630" cy="639763"/>
          </a:xfrm>
        </p:spPr>
        <p:txBody>
          <a:bodyPr anchor="b"/>
          <a:lstStyle>
            <a:lvl1pPr marL="0" indent="0">
              <a:buNone/>
              <a:defRPr sz="3200" b="1"/>
            </a:lvl1pPr>
            <a:lvl2pPr marL="609291" indent="0">
              <a:buNone/>
              <a:defRPr sz="2700" b="1"/>
            </a:lvl2pPr>
            <a:lvl3pPr marL="1218581" indent="0">
              <a:buNone/>
              <a:defRPr sz="2400" b="1"/>
            </a:lvl3pPr>
            <a:lvl4pPr marL="1827872" indent="0">
              <a:buNone/>
              <a:defRPr sz="2100" b="1"/>
            </a:lvl4pPr>
            <a:lvl5pPr marL="2437161" indent="0">
              <a:buNone/>
              <a:defRPr sz="2100" b="1"/>
            </a:lvl5pPr>
            <a:lvl6pPr marL="3046445" indent="0">
              <a:buNone/>
              <a:defRPr sz="2100" b="1"/>
            </a:lvl6pPr>
            <a:lvl7pPr marL="3655744" indent="0">
              <a:buNone/>
              <a:defRPr sz="2100" b="1"/>
            </a:lvl7pPr>
            <a:lvl8pPr marL="4265029" indent="0">
              <a:buNone/>
              <a:defRPr sz="2100" b="1"/>
            </a:lvl8pPr>
            <a:lvl9pPr marL="4874318" indent="0">
              <a:buNone/>
              <a:defRPr sz="21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1761"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9" name="スライド番号プレースホルダー 8"/>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10" name="直線コネクタ 9"/>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3327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5" name="スライド番号プレースホルダー 4"/>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cxnSp>
        <p:nvCxnSpPr>
          <p:cNvPr id="6" name="直線コネクタ 5"/>
          <p:cNvCxnSpPr/>
          <p:nvPr/>
        </p:nvCxnSpPr>
        <p:spPr>
          <a:xfrm>
            <a:off x="637966" y="1461167"/>
            <a:ext cx="10894490" cy="0"/>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7163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4" name="スライド番号プレースホルダー 3"/>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a:t>
            </a:fld>
            <a:endParaRPr lang="ja-JP" altLang="en-US">
              <a:latin typeface="Franklin Gothic Book"/>
              <a:ea typeface="ヒラギノ角ゴ Pro W6"/>
            </a:endParaRPr>
          </a:p>
        </p:txBody>
      </p:sp>
    </p:spTree>
    <p:extLst>
      <p:ext uri="{BB962C8B-B14F-4D97-AF65-F5344CB8AC3E}">
        <p14:creationId xmlns:p14="http://schemas.microsoft.com/office/powerpoint/2010/main" val="283989972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20" Type="http://schemas.openxmlformats.org/officeDocument/2006/relationships/slideLayout" Target="../slideLayouts/slideLayout40.xml"/><Relationship Id="rId21" Type="http://schemas.openxmlformats.org/officeDocument/2006/relationships/slideLayout" Target="../slideLayouts/slideLayout41.xml"/><Relationship Id="rId22" Type="http://schemas.openxmlformats.org/officeDocument/2006/relationships/slideLayout" Target="../slideLayouts/slideLayout42.xml"/><Relationship Id="rId23" Type="http://schemas.openxmlformats.org/officeDocument/2006/relationships/slideLayout" Target="../slideLayouts/slideLayout43.xml"/><Relationship Id="rId24" Type="http://schemas.openxmlformats.org/officeDocument/2006/relationships/slideLayout" Target="../slideLayouts/slideLayout44.xml"/><Relationship Id="rId25" Type="http://schemas.openxmlformats.org/officeDocument/2006/relationships/slideLayout" Target="../slideLayouts/slideLayout45.xml"/><Relationship Id="rId26" Type="http://schemas.openxmlformats.org/officeDocument/2006/relationships/theme" Target="../theme/theme2.xml"/><Relationship Id="rId27" Type="http://schemas.openxmlformats.org/officeDocument/2006/relationships/image" Target="../media/image10.png"/><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Relationship Id="rId17" Type="http://schemas.openxmlformats.org/officeDocument/2006/relationships/slideLayout" Target="../slideLayouts/slideLayout37.xml"/><Relationship Id="rId18" Type="http://schemas.openxmlformats.org/officeDocument/2006/relationships/slideLayout" Target="../slideLayouts/slideLayout38.xml"/><Relationship Id="rId19" Type="http://schemas.openxmlformats.org/officeDocument/2006/relationships/slideLayout" Target="../slideLayouts/slideLayout39.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4.xml"/><Relationship Id="rId20" Type="http://schemas.openxmlformats.org/officeDocument/2006/relationships/slideLayout" Target="../slideLayouts/slideLayout65.xml"/><Relationship Id="rId21" Type="http://schemas.openxmlformats.org/officeDocument/2006/relationships/slideLayout" Target="../slideLayouts/slideLayout66.xml"/><Relationship Id="rId22" Type="http://schemas.openxmlformats.org/officeDocument/2006/relationships/slideLayout" Target="../slideLayouts/slideLayout67.xml"/><Relationship Id="rId23" Type="http://schemas.openxmlformats.org/officeDocument/2006/relationships/slideLayout" Target="../slideLayouts/slideLayout68.xml"/><Relationship Id="rId24" Type="http://schemas.openxmlformats.org/officeDocument/2006/relationships/slideLayout" Target="../slideLayouts/slideLayout69.xml"/><Relationship Id="rId25" Type="http://schemas.openxmlformats.org/officeDocument/2006/relationships/theme" Target="../theme/theme3.xml"/><Relationship Id="rId26" Type="http://schemas.openxmlformats.org/officeDocument/2006/relationships/image" Target="../media/image10.png"/><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Relationship Id="rId16" Type="http://schemas.openxmlformats.org/officeDocument/2006/relationships/slideLayout" Target="../slideLayouts/slideLayout61.xml"/><Relationship Id="rId17" Type="http://schemas.openxmlformats.org/officeDocument/2006/relationships/slideLayout" Target="../slideLayouts/slideLayout62.xml"/><Relationship Id="rId18" Type="http://schemas.openxmlformats.org/officeDocument/2006/relationships/slideLayout" Target="../slideLayouts/slideLayout63.xml"/><Relationship Id="rId19" Type="http://schemas.openxmlformats.org/officeDocument/2006/relationships/slideLayout" Target="../slideLayouts/slideLayout64.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theme" Target="../theme/theme4.xml"/><Relationship Id="rId13" Type="http://schemas.openxmlformats.org/officeDocument/2006/relationships/image" Target="../media/image20.png"/><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theme" Target="../theme/theme5.xml"/><Relationship Id="rId14" Type="http://schemas.openxmlformats.org/officeDocument/2006/relationships/image" Target="../media/image21.png"/><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theme" Target="../theme/theme6.xml"/><Relationship Id="rId13" Type="http://schemas.openxmlformats.org/officeDocument/2006/relationships/image" Target="../media/image21.png"/><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14.xml"/><Relationship Id="rId12" Type="http://schemas.openxmlformats.org/officeDocument/2006/relationships/theme" Target="../theme/theme7.xml"/><Relationship Id="rId13" Type="http://schemas.openxmlformats.org/officeDocument/2006/relationships/image" Target="../media/image21.png"/><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slideLayout" Target="../slideLayouts/slideLayout106.xml"/><Relationship Id="rId4" Type="http://schemas.openxmlformats.org/officeDocument/2006/relationships/slideLayout" Target="../slideLayouts/slideLayout107.xml"/><Relationship Id="rId5" Type="http://schemas.openxmlformats.org/officeDocument/2006/relationships/slideLayout" Target="../slideLayouts/slideLayout108.xml"/><Relationship Id="rId6" Type="http://schemas.openxmlformats.org/officeDocument/2006/relationships/slideLayout" Target="../slideLayouts/slideLayout109.xml"/><Relationship Id="rId7" Type="http://schemas.openxmlformats.org/officeDocument/2006/relationships/slideLayout" Target="../slideLayouts/slideLayout110.xml"/><Relationship Id="rId8" Type="http://schemas.openxmlformats.org/officeDocument/2006/relationships/slideLayout" Target="../slideLayouts/slideLayout111.xml"/><Relationship Id="rId9" Type="http://schemas.openxmlformats.org/officeDocument/2006/relationships/slideLayout" Target="../slideLayouts/slideLayout112.xml"/><Relationship Id="rId10"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5000">
              <a:srgbClr val="FAFAFA"/>
            </a:gs>
            <a:gs pos="85000">
              <a:srgbClr val="E6E6E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2" y="502920"/>
            <a:ext cx="10972800" cy="914400"/>
          </a:xfrm>
          <a:prstGeom prst="rect">
            <a:avLst/>
          </a:prstGeom>
        </p:spPr>
        <p:txBody>
          <a:bodyPr vert="horz" lIns="0" tIns="0" rIns="0" bIns="0" rtlCol="0" anchor="t" anchorCtr="0">
            <a:noAutofit/>
          </a:bodyPr>
          <a:lstStyle/>
          <a:p>
            <a:pPr lvl="0"/>
            <a:r>
              <a:rPr lang="ja-JP" altLang="en-US" smtClean="0"/>
              <a:t>マスター タイトルの書式設定</a:t>
            </a:r>
            <a:endParaRPr lang="en-US" dirty="0"/>
          </a:p>
        </p:txBody>
      </p:sp>
      <p:sp>
        <p:nvSpPr>
          <p:cNvPr id="3" name="Text Placeholder 2"/>
          <p:cNvSpPr>
            <a:spLocks noGrp="1"/>
          </p:cNvSpPr>
          <p:nvPr>
            <p:ph type="body" idx="1"/>
          </p:nvPr>
        </p:nvSpPr>
        <p:spPr>
          <a:xfrm>
            <a:off x="731520" y="1463039"/>
            <a:ext cx="10424159" cy="4572000"/>
          </a:xfrm>
          <a:prstGeom prst="rect">
            <a:avLst/>
          </a:prstGeom>
        </p:spPr>
        <p:txBody>
          <a:bodyPr vert="horz" wrap="square" lIns="0" tIns="0" rIns="0" bIns="0" rtlCol="0">
            <a:no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 name="Footer Placeholder 22"/>
          <p:cNvSpPr>
            <a:spLocks noGrp="1"/>
          </p:cNvSpPr>
          <p:nvPr>
            <p:ph type="ftr" sz="quarter" idx="3"/>
          </p:nvPr>
        </p:nvSpPr>
        <p:spPr>
          <a:xfrm>
            <a:off x="-4636" y="6537963"/>
            <a:ext cx="12198096" cy="329184"/>
          </a:xfrm>
          <a:prstGeom prst="rect">
            <a:avLst/>
          </a:prstGeom>
          <a:solidFill>
            <a:schemeClr val="bg1"/>
          </a:solidFill>
        </p:spPr>
        <p:txBody>
          <a:bodyPr vert="horz" wrap="square" lIns="502539" tIns="0" rIns="0" bIns="0" rtlCol="0" anchor="ctr">
            <a:noAutofit/>
          </a:bodyPr>
          <a:lstStyle>
            <a:lvl1pPr>
              <a:defRPr lang="en-US" sz="1100" b="0" dirty="0">
                <a:solidFill>
                  <a:schemeClr val="tx2"/>
                </a:solidFill>
                <a:effectLst/>
                <a:latin typeface="+mj-lt"/>
              </a:defRPr>
            </a:lvl1pPr>
          </a:lstStyle>
          <a:p>
            <a:pPr>
              <a:lnSpc>
                <a:spcPct val="90000"/>
              </a:lnSpc>
              <a:buClr>
                <a:schemeClr val="bg1">
                  <a:lumMod val="65000"/>
                </a:schemeClr>
              </a:buClr>
              <a:buFont typeface="Arial" pitchFamily="34" charset="0"/>
              <a:buNone/>
            </a:pPr>
            <a:r>
              <a:rPr lang="en-US" smtClean="0"/>
              <a:t>© F5 Networks, Inc</a:t>
            </a:r>
            <a:endParaRPr lang="en-US"/>
          </a:p>
        </p:txBody>
      </p:sp>
      <p:sp>
        <p:nvSpPr>
          <p:cNvPr id="24" name="Slide Number Placeholder 23"/>
          <p:cNvSpPr>
            <a:spLocks noGrp="1"/>
          </p:cNvSpPr>
          <p:nvPr>
            <p:ph type="sldNum" sz="quarter" idx="4"/>
          </p:nvPr>
        </p:nvSpPr>
        <p:spPr>
          <a:xfrm>
            <a:off x="9875524" y="6537963"/>
            <a:ext cx="1828800" cy="320040"/>
          </a:xfrm>
          <a:prstGeom prst="rect">
            <a:avLst/>
          </a:prstGeom>
        </p:spPr>
        <p:txBody>
          <a:bodyPr vert="horz" wrap="square" lIns="0" tIns="0" rIns="0" bIns="0" rtlCol="0" anchor="ctr">
            <a:noAutofit/>
          </a:bodyPr>
          <a:lstStyle>
            <a:lvl1pPr>
              <a:defRPr lang="en-US" sz="1100" smtClean="0">
                <a:solidFill>
                  <a:schemeClr val="tx2"/>
                </a:solidFill>
                <a:latin typeface="+mj-lt"/>
              </a:defRPr>
            </a:lvl1pPr>
          </a:lstStyle>
          <a:p>
            <a:pPr algn="r">
              <a:lnSpc>
                <a:spcPct val="90000"/>
              </a:lnSpc>
              <a:buClr>
                <a:schemeClr val="bg1">
                  <a:lumMod val="65000"/>
                </a:schemeClr>
              </a:buClr>
              <a:buFont typeface="Arial" pitchFamily="34" charset="0"/>
              <a:buNone/>
            </a:pPr>
            <a:fld id="{E3478E0D-5E5A-48FD-88C4-CB656095AEC5}" type="slidenum">
              <a:rPr lang="en-US" smtClean="0"/>
              <a:pPr algn="r">
                <a:lnSpc>
                  <a:spcPct val="90000"/>
                </a:lnSpc>
                <a:buClr>
                  <a:schemeClr val="bg1">
                    <a:lumMod val="65000"/>
                  </a:schemeClr>
                </a:buClr>
                <a:buFont typeface="Arial" pitchFamily="34" charset="0"/>
                <a:buNone/>
              </a:pPr>
              <a:t>‹#›</a:t>
            </a:fld>
            <a:endParaRPr lang="en-US" dirty="0"/>
          </a:p>
        </p:txBody>
      </p:sp>
    </p:spTree>
    <p:extLst>
      <p:ext uri="{BB962C8B-B14F-4D97-AF65-F5344CB8AC3E}">
        <p14:creationId xmlns:p14="http://schemas.microsoft.com/office/powerpoint/2010/main" val="2413794200"/>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1" r:id="rId4"/>
    <p:sldLayoutId id="2147483649" r:id="rId5"/>
    <p:sldLayoutId id="2147483660" r:id="rId6"/>
    <p:sldLayoutId id="2147483661" r:id="rId7"/>
    <p:sldLayoutId id="2147483662" r:id="rId8"/>
    <p:sldLayoutId id="2147483658" r:id="rId9"/>
    <p:sldLayoutId id="2147483664" r:id="rId10"/>
    <p:sldLayoutId id="2147483665" r:id="rId11"/>
    <p:sldLayoutId id="2147483666" r:id="rId12"/>
    <p:sldLayoutId id="2147483659" r:id="rId13"/>
    <p:sldLayoutId id="2147483667" r:id="rId14"/>
    <p:sldLayoutId id="2147483668" r:id="rId15"/>
    <p:sldLayoutId id="2147483669" r:id="rId16"/>
    <p:sldLayoutId id="2147483653" r:id="rId17"/>
    <p:sldLayoutId id="2147483652" r:id="rId18"/>
    <p:sldLayoutId id="2147483663" r:id="rId19"/>
    <p:sldLayoutId id="2147483657" r:id="rId20"/>
  </p:sldLayoutIdLst>
  <p:timing>
    <p:tnLst>
      <p:par>
        <p:cTn xmlns:p14="http://schemas.microsoft.com/office/powerpoint/2010/main" id="1" dur="indefinite" restart="never" nodeType="tmRoot"/>
      </p:par>
    </p:tnLst>
  </p:timing>
  <p:txStyles>
    <p:titleStyle>
      <a:lvl1pPr algn="l" defTabSz="913689" rtl="0" eaLnBrk="1" latinLnBrk="0" hangingPunct="1">
        <a:lnSpc>
          <a:spcPct val="80000"/>
        </a:lnSpc>
        <a:spcBef>
          <a:spcPct val="0"/>
        </a:spcBef>
        <a:buNone/>
        <a:defRPr kumimoji="1" lang="en-US" sz="3500" kern="1200" spc="-31" baseline="0" dirty="0" smtClean="0">
          <a:solidFill>
            <a:srgbClr val="004892"/>
          </a:solidFill>
          <a:effectLst>
            <a:outerShdw blurRad="38100" dist="25400" dir="2700000" algn="tl">
              <a:srgbClr val="000000">
                <a:alpha val="0"/>
              </a:srgbClr>
            </a:outerShdw>
          </a:effectLst>
          <a:latin typeface="+mj-lt"/>
          <a:ea typeface="+mj-ea"/>
          <a:cs typeface="+mj-cs"/>
        </a:defRPr>
      </a:lvl1pPr>
    </p:titleStyle>
    <p:bodyStyle>
      <a:lvl1pPr marL="274100" indent="-274100" algn="l" defTabSz="913689" rtl="0" eaLnBrk="1" latinLnBrk="0" hangingPunct="1">
        <a:lnSpc>
          <a:spcPct val="90000"/>
        </a:lnSpc>
        <a:spcBef>
          <a:spcPts val="1200"/>
        </a:spcBef>
        <a:spcAft>
          <a:spcPts val="600"/>
        </a:spcAft>
        <a:buClrTx/>
        <a:buFont typeface="Arial" pitchFamily="34" charset="0"/>
        <a:buChar char="•"/>
        <a:defRPr kumimoji="1"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216" indent="-274100" algn="l" defTabSz="913689" rtl="0" eaLnBrk="1" latinLnBrk="0" hangingPunct="1">
        <a:lnSpc>
          <a:spcPct val="90000"/>
        </a:lnSpc>
        <a:spcBef>
          <a:spcPts val="0"/>
        </a:spcBef>
        <a:spcAft>
          <a:spcPts val="900"/>
        </a:spcAft>
        <a:buClrTx/>
        <a:buFont typeface="Arial" pitchFamily="34" charset="0"/>
        <a:buChar char="•"/>
        <a:defRPr kumimoji="1" sz="23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320" indent="-274100" algn="l" defTabSz="913689" rtl="0" eaLnBrk="1" latinLnBrk="0" hangingPunct="1">
        <a:lnSpc>
          <a:spcPct val="90000"/>
        </a:lnSpc>
        <a:spcBef>
          <a:spcPts val="0"/>
        </a:spcBef>
        <a:spcAft>
          <a:spcPts val="900"/>
        </a:spcAft>
        <a:buClrTx/>
        <a:buFont typeface="Arial" pitchFamily="34" charset="0"/>
        <a:buChar char="•"/>
        <a:defRPr kumimoji="1" sz="23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6421" indent="-274100" algn="l" defTabSz="913689" rtl="0" eaLnBrk="1" latinLnBrk="0" hangingPunct="1">
        <a:lnSpc>
          <a:spcPct val="90000"/>
        </a:lnSpc>
        <a:spcBef>
          <a:spcPts val="0"/>
        </a:spcBef>
        <a:spcAft>
          <a:spcPts val="900"/>
        </a:spcAft>
        <a:buClrTx/>
        <a:buFont typeface="Arial" pitchFamily="34" charset="0"/>
        <a:buChar char="•"/>
        <a:defRPr kumimoji="1" sz="23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0528" indent="-274100" algn="l" defTabSz="913689" rtl="0" eaLnBrk="1" latinLnBrk="0" hangingPunct="1">
        <a:lnSpc>
          <a:spcPct val="90000"/>
        </a:lnSpc>
        <a:spcBef>
          <a:spcPts val="0"/>
        </a:spcBef>
        <a:spcAft>
          <a:spcPts val="900"/>
        </a:spcAft>
        <a:buClrTx/>
        <a:buFont typeface="Arial" pitchFamily="34" charset="0"/>
        <a:buChar char="•"/>
        <a:defRPr kumimoji="1" sz="23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2647" indent="-228424" algn="l" defTabSz="913689"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483" indent="-228424" algn="l" defTabSz="913689"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327" indent="-228424" algn="l" defTabSz="913689"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3172" indent="-228424" algn="l" defTabSz="913689"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3689" rtl="0" eaLnBrk="1" latinLnBrk="0" hangingPunct="1">
        <a:defRPr kumimoji="1" sz="1900" kern="1200">
          <a:solidFill>
            <a:schemeClr val="tx1"/>
          </a:solidFill>
          <a:latin typeface="+mn-lt"/>
          <a:ea typeface="+mn-ea"/>
          <a:cs typeface="+mn-cs"/>
        </a:defRPr>
      </a:lvl1pPr>
      <a:lvl2pPr marL="456833" algn="l" defTabSz="913689" rtl="0" eaLnBrk="1" latinLnBrk="0" hangingPunct="1">
        <a:defRPr kumimoji="1" sz="1900" kern="1200">
          <a:solidFill>
            <a:schemeClr val="tx1"/>
          </a:solidFill>
          <a:latin typeface="+mn-lt"/>
          <a:ea typeface="+mn-ea"/>
          <a:cs typeface="+mn-cs"/>
        </a:defRPr>
      </a:lvl2pPr>
      <a:lvl3pPr marL="913689" algn="l" defTabSz="913689" rtl="0" eaLnBrk="1" latinLnBrk="0" hangingPunct="1">
        <a:defRPr kumimoji="1" sz="1900" kern="1200">
          <a:solidFill>
            <a:schemeClr val="tx1"/>
          </a:solidFill>
          <a:latin typeface="+mn-lt"/>
          <a:ea typeface="+mn-ea"/>
          <a:cs typeface="+mn-cs"/>
        </a:defRPr>
      </a:lvl3pPr>
      <a:lvl4pPr marL="1370528" algn="l" defTabSz="913689" rtl="0" eaLnBrk="1" latinLnBrk="0" hangingPunct="1">
        <a:defRPr kumimoji="1" sz="1900" kern="1200">
          <a:solidFill>
            <a:schemeClr val="tx1"/>
          </a:solidFill>
          <a:latin typeface="+mn-lt"/>
          <a:ea typeface="+mn-ea"/>
          <a:cs typeface="+mn-cs"/>
        </a:defRPr>
      </a:lvl4pPr>
      <a:lvl5pPr marL="1827376" algn="l" defTabSz="913689" rtl="0" eaLnBrk="1" latinLnBrk="0" hangingPunct="1">
        <a:defRPr kumimoji="1" sz="1900" kern="1200">
          <a:solidFill>
            <a:schemeClr val="tx1"/>
          </a:solidFill>
          <a:latin typeface="+mn-lt"/>
          <a:ea typeface="+mn-ea"/>
          <a:cs typeface="+mn-cs"/>
        </a:defRPr>
      </a:lvl5pPr>
      <a:lvl6pPr marL="2284211" algn="l" defTabSz="913689" rtl="0" eaLnBrk="1" latinLnBrk="0" hangingPunct="1">
        <a:defRPr kumimoji="1" sz="1900" kern="1200">
          <a:solidFill>
            <a:schemeClr val="tx1"/>
          </a:solidFill>
          <a:latin typeface="+mn-lt"/>
          <a:ea typeface="+mn-ea"/>
          <a:cs typeface="+mn-cs"/>
        </a:defRPr>
      </a:lvl6pPr>
      <a:lvl7pPr marL="2741060" algn="l" defTabSz="913689" rtl="0" eaLnBrk="1" latinLnBrk="0" hangingPunct="1">
        <a:defRPr kumimoji="1" sz="1900" kern="1200">
          <a:solidFill>
            <a:schemeClr val="tx1"/>
          </a:solidFill>
          <a:latin typeface="+mn-lt"/>
          <a:ea typeface="+mn-ea"/>
          <a:cs typeface="+mn-cs"/>
        </a:defRPr>
      </a:lvl7pPr>
      <a:lvl8pPr marL="3197907" algn="l" defTabSz="913689" rtl="0" eaLnBrk="1" latinLnBrk="0" hangingPunct="1">
        <a:defRPr kumimoji="1" sz="1900" kern="1200">
          <a:solidFill>
            <a:schemeClr val="tx1"/>
          </a:solidFill>
          <a:latin typeface="+mn-lt"/>
          <a:ea typeface="+mn-ea"/>
          <a:cs typeface="+mn-cs"/>
        </a:defRPr>
      </a:lvl8pPr>
      <a:lvl9pPr marL="3654755" algn="l" defTabSz="913689" rtl="0" eaLnBrk="1" latinLnBrk="0" hangingPunct="1">
        <a:defRPr kumimoji="1"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2" y="289532"/>
            <a:ext cx="11652805" cy="899665"/>
          </a:xfrm>
          <a:prstGeom prst="rect">
            <a:avLst/>
          </a:prstGeom>
        </p:spPr>
        <p:txBody>
          <a:bodyPr vert="horz" wrap="square" lIns="143294" tIns="89556" rIns="143294" bIns="89556"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89" y="1189183"/>
            <a:ext cx="11650487" cy="2114060"/>
          </a:xfrm>
          <a:prstGeom prst="rect">
            <a:avLst/>
          </a:prstGeom>
        </p:spPr>
        <p:txBody>
          <a:bodyPr vert="horz" wrap="square" lIns="143294" tIns="89556" rIns="143294" bIns="89556"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rot="5400000">
            <a:off x="9205477" y="2991150"/>
            <a:ext cx="6858623" cy="876329"/>
          </a:xfrm>
          <a:prstGeom prst="rect">
            <a:avLst/>
          </a:prstGeom>
        </p:spPr>
      </p:pic>
    </p:spTree>
    <p:extLst>
      <p:ext uri="{BB962C8B-B14F-4D97-AF65-F5344CB8AC3E}">
        <p14:creationId xmlns:p14="http://schemas.microsoft.com/office/powerpoint/2010/main" val="73521773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7" r:id="rId25"/>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3563" rtl="0" eaLnBrk="1" latinLnBrk="0" hangingPunct="1">
        <a:lnSpc>
          <a:spcPct val="90000"/>
        </a:lnSpc>
        <a:spcBef>
          <a:spcPct val="0"/>
        </a:spcBef>
        <a:buNone/>
        <a:defRPr lang="en-US" sz="47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5849" marR="0" indent="-335849" algn="l" defTabSz="913563"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72185" marR="0" indent="-236337" algn="l" defTabSz="913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3655" marR="0" indent="-223899" algn="l" defTabSz="913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07546" marR="0" indent="-223899" algn="l" defTabSz="913563" rtl="0" eaLnBrk="1" fontAlgn="auto" latinLnBrk="0" hangingPunct="1">
        <a:lnSpc>
          <a:spcPct val="90000"/>
        </a:lnSpc>
        <a:spcBef>
          <a:spcPct val="20000"/>
        </a:spcBef>
        <a:spcAft>
          <a:spcPts val="0"/>
        </a:spcAft>
        <a:buClrTx/>
        <a:buSzPct val="90000"/>
        <a:buFont typeface="Arial" pitchFamily="34" charset="0"/>
        <a:buChar char="•"/>
        <a:tabLst/>
        <a:defRPr sz="1900" kern="1200" spc="0" baseline="0">
          <a:gradFill>
            <a:gsLst>
              <a:gs pos="1250">
                <a:schemeClr val="tx1"/>
              </a:gs>
              <a:gs pos="100000">
                <a:schemeClr val="tx1"/>
              </a:gs>
            </a:gsLst>
            <a:lin ang="5400000" scaled="0"/>
          </a:gradFill>
          <a:latin typeface="+mn-lt"/>
          <a:ea typeface="+mn-ea"/>
          <a:cs typeface="+mn-cs"/>
        </a:defRPr>
      </a:lvl4pPr>
      <a:lvl5pPr marL="1231435" marR="0" indent="-223899" algn="l" defTabSz="913563" rtl="0" eaLnBrk="1" fontAlgn="auto" latinLnBrk="0" hangingPunct="1">
        <a:lnSpc>
          <a:spcPct val="90000"/>
        </a:lnSpc>
        <a:spcBef>
          <a:spcPct val="20000"/>
        </a:spcBef>
        <a:spcAft>
          <a:spcPts val="0"/>
        </a:spcAft>
        <a:buClrTx/>
        <a:buSzPct val="90000"/>
        <a:buFont typeface="Arial" pitchFamily="34" charset="0"/>
        <a:buChar char="•"/>
        <a:tabLst/>
        <a:defRPr sz="1900" kern="1200" spc="0" baseline="0">
          <a:gradFill>
            <a:gsLst>
              <a:gs pos="1250">
                <a:schemeClr val="tx1"/>
              </a:gs>
              <a:gs pos="100000">
                <a:schemeClr val="tx1"/>
              </a:gs>
            </a:gsLst>
            <a:lin ang="5400000" scaled="0"/>
          </a:gradFill>
          <a:latin typeface="+mn-lt"/>
          <a:ea typeface="+mn-ea"/>
          <a:cs typeface="+mn-cs"/>
        </a:defRPr>
      </a:lvl5pPr>
      <a:lvl6pPr marL="2512302" indent="-228393" algn="l" defTabSz="913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72" indent="-228393" algn="l" defTabSz="913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56" indent="-228393" algn="l" defTabSz="913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36" indent="-228393" algn="l" defTabSz="913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63" rtl="0" eaLnBrk="1" latinLnBrk="0" hangingPunct="1">
        <a:defRPr sz="1900" kern="1200">
          <a:solidFill>
            <a:schemeClr val="tx1"/>
          </a:solidFill>
          <a:latin typeface="+mn-lt"/>
          <a:ea typeface="+mn-ea"/>
          <a:cs typeface="+mn-cs"/>
        </a:defRPr>
      </a:lvl1pPr>
      <a:lvl2pPr marL="456769" algn="l" defTabSz="913563" rtl="0" eaLnBrk="1" latinLnBrk="0" hangingPunct="1">
        <a:defRPr sz="1900" kern="1200">
          <a:solidFill>
            <a:schemeClr val="tx1"/>
          </a:solidFill>
          <a:latin typeface="+mn-lt"/>
          <a:ea typeface="+mn-ea"/>
          <a:cs typeface="+mn-cs"/>
        </a:defRPr>
      </a:lvl2pPr>
      <a:lvl3pPr marL="913563" algn="l" defTabSz="913563" rtl="0" eaLnBrk="1" latinLnBrk="0" hangingPunct="1">
        <a:defRPr sz="1900" kern="1200">
          <a:solidFill>
            <a:schemeClr val="tx1"/>
          </a:solidFill>
          <a:latin typeface="+mn-lt"/>
          <a:ea typeface="+mn-ea"/>
          <a:cs typeface="+mn-cs"/>
        </a:defRPr>
      </a:lvl3pPr>
      <a:lvl4pPr marL="1370340" algn="l" defTabSz="913563" rtl="0" eaLnBrk="1" latinLnBrk="0" hangingPunct="1">
        <a:defRPr sz="1900" kern="1200">
          <a:solidFill>
            <a:schemeClr val="tx1"/>
          </a:solidFill>
          <a:latin typeface="+mn-lt"/>
          <a:ea typeface="+mn-ea"/>
          <a:cs typeface="+mn-cs"/>
        </a:defRPr>
      </a:lvl4pPr>
      <a:lvl5pPr marL="1827124" algn="l" defTabSz="913563" rtl="0" eaLnBrk="1" latinLnBrk="0" hangingPunct="1">
        <a:defRPr sz="1900" kern="1200">
          <a:solidFill>
            <a:schemeClr val="tx1"/>
          </a:solidFill>
          <a:latin typeface="+mn-lt"/>
          <a:ea typeface="+mn-ea"/>
          <a:cs typeface="+mn-cs"/>
        </a:defRPr>
      </a:lvl5pPr>
      <a:lvl6pPr marL="2283896" algn="l" defTabSz="913563" rtl="0" eaLnBrk="1" latinLnBrk="0" hangingPunct="1">
        <a:defRPr sz="1900" kern="1200">
          <a:solidFill>
            <a:schemeClr val="tx1"/>
          </a:solidFill>
          <a:latin typeface="+mn-lt"/>
          <a:ea typeface="+mn-ea"/>
          <a:cs typeface="+mn-cs"/>
        </a:defRPr>
      </a:lvl6pPr>
      <a:lvl7pPr marL="2740682" algn="l" defTabSz="913563" rtl="0" eaLnBrk="1" latinLnBrk="0" hangingPunct="1">
        <a:defRPr sz="1900" kern="1200">
          <a:solidFill>
            <a:schemeClr val="tx1"/>
          </a:solidFill>
          <a:latin typeface="+mn-lt"/>
          <a:ea typeface="+mn-ea"/>
          <a:cs typeface="+mn-cs"/>
        </a:defRPr>
      </a:lvl7pPr>
      <a:lvl8pPr marL="3197464" algn="l" defTabSz="913563" rtl="0" eaLnBrk="1" latinLnBrk="0" hangingPunct="1">
        <a:defRPr sz="1900" kern="1200">
          <a:solidFill>
            <a:schemeClr val="tx1"/>
          </a:solidFill>
          <a:latin typeface="+mn-lt"/>
          <a:ea typeface="+mn-ea"/>
          <a:cs typeface="+mn-cs"/>
        </a:defRPr>
      </a:lvl8pPr>
      <a:lvl9pPr marL="3654251" algn="l" defTabSz="913563" rtl="0" eaLnBrk="1" latinLnBrk="0" hangingPunct="1">
        <a:defRPr sz="19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71" y="289530"/>
            <a:ext cx="11652805" cy="899665"/>
          </a:xfrm>
          <a:prstGeom prst="rect">
            <a:avLst/>
          </a:prstGeom>
        </p:spPr>
        <p:txBody>
          <a:bodyPr vert="horz" wrap="square" lIns="143324" tIns="89574" rIns="143324" bIns="89574"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189" y="1189179"/>
            <a:ext cx="11650487" cy="2114096"/>
          </a:xfrm>
          <a:prstGeom prst="rect">
            <a:avLst/>
          </a:prstGeom>
        </p:spPr>
        <p:txBody>
          <a:bodyPr vert="horz" wrap="square" lIns="143324" tIns="89574" rIns="143324" bIns="8957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rot="5400000">
            <a:off x="9205476" y="2991150"/>
            <a:ext cx="6858623" cy="876329"/>
          </a:xfrm>
          <a:prstGeom prst="rect">
            <a:avLst/>
          </a:prstGeom>
        </p:spPr>
      </p:pic>
    </p:spTree>
    <p:extLst>
      <p:ext uri="{BB962C8B-B14F-4D97-AF65-F5344CB8AC3E}">
        <p14:creationId xmlns:p14="http://schemas.microsoft.com/office/powerpoint/2010/main" val="42923213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4" r:id="rId24"/>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3741" rtl="0" eaLnBrk="1" latinLnBrk="0" hangingPunct="1">
        <a:lnSpc>
          <a:spcPct val="90000"/>
        </a:lnSpc>
        <a:spcBef>
          <a:spcPct val="0"/>
        </a:spcBef>
        <a:buNone/>
        <a:defRPr lang="en-US" sz="47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5915" marR="0" indent="-335915" algn="l" defTabSz="913741"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1"/>
              </a:gs>
              <a:gs pos="100000">
                <a:schemeClr val="tx1"/>
              </a:gs>
            </a:gsLst>
            <a:lin ang="5400000" scaled="0"/>
          </a:gradFill>
          <a:latin typeface="+mj-lt"/>
          <a:ea typeface="+mn-ea"/>
          <a:cs typeface="+mn-cs"/>
        </a:defRPr>
      </a:lvl1pPr>
      <a:lvl2pPr marL="572297" marR="0" indent="-236383" algn="l" defTabSz="913741"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3807" marR="0" indent="-223943" algn="l" defTabSz="913741"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07744" marR="0" indent="-223943" algn="l" defTabSz="913741" rtl="0" eaLnBrk="1" fontAlgn="auto" latinLnBrk="0" hangingPunct="1">
        <a:lnSpc>
          <a:spcPct val="90000"/>
        </a:lnSpc>
        <a:spcBef>
          <a:spcPct val="20000"/>
        </a:spcBef>
        <a:spcAft>
          <a:spcPts val="0"/>
        </a:spcAft>
        <a:buClrTx/>
        <a:buSzPct val="90000"/>
        <a:buFont typeface="Arial" pitchFamily="34" charset="0"/>
        <a:buChar char="•"/>
        <a:tabLst/>
        <a:defRPr sz="1900" kern="1200" spc="0" baseline="0">
          <a:gradFill>
            <a:gsLst>
              <a:gs pos="1250">
                <a:schemeClr val="tx1"/>
              </a:gs>
              <a:gs pos="100000">
                <a:schemeClr val="tx1"/>
              </a:gs>
            </a:gsLst>
            <a:lin ang="5400000" scaled="0"/>
          </a:gradFill>
          <a:latin typeface="+mn-lt"/>
          <a:ea typeface="+mn-ea"/>
          <a:cs typeface="+mn-cs"/>
        </a:defRPr>
      </a:lvl4pPr>
      <a:lvl5pPr marL="1231679" marR="0" indent="-223943" algn="l" defTabSz="913741" rtl="0" eaLnBrk="1" fontAlgn="auto" latinLnBrk="0" hangingPunct="1">
        <a:lnSpc>
          <a:spcPct val="90000"/>
        </a:lnSpc>
        <a:spcBef>
          <a:spcPct val="20000"/>
        </a:spcBef>
        <a:spcAft>
          <a:spcPts val="0"/>
        </a:spcAft>
        <a:buClrTx/>
        <a:buSzPct val="90000"/>
        <a:buFont typeface="Arial" pitchFamily="34" charset="0"/>
        <a:buChar char="•"/>
        <a:tabLst/>
        <a:defRPr sz="1900" kern="1200" spc="0" baseline="0">
          <a:gradFill>
            <a:gsLst>
              <a:gs pos="1250">
                <a:schemeClr val="tx1"/>
              </a:gs>
              <a:gs pos="100000">
                <a:schemeClr val="tx1"/>
              </a:gs>
            </a:gsLst>
            <a:lin ang="5400000" scaled="0"/>
          </a:gradFill>
          <a:latin typeface="+mn-lt"/>
          <a:ea typeface="+mn-ea"/>
          <a:cs typeface="+mn-cs"/>
        </a:defRPr>
      </a:lvl5pPr>
      <a:lvl6pPr marL="2512795" indent="-228439" algn="l" defTabSz="9137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55" indent="-228439" algn="l" defTabSz="9137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26" indent="-228439" algn="l" defTabSz="9137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398" indent="-228439" algn="l" defTabSz="9137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41" rtl="0" eaLnBrk="1" latinLnBrk="0" hangingPunct="1">
        <a:defRPr sz="1900" kern="1200">
          <a:solidFill>
            <a:schemeClr val="tx1"/>
          </a:solidFill>
          <a:latin typeface="+mn-lt"/>
          <a:ea typeface="+mn-ea"/>
          <a:cs typeface="+mn-cs"/>
        </a:defRPr>
      </a:lvl1pPr>
      <a:lvl2pPr marL="456857" algn="l" defTabSz="913741" rtl="0" eaLnBrk="1" latinLnBrk="0" hangingPunct="1">
        <a:defRPr sz="1900" kern="1200">
          <a:solidFill>
            <a:schemeClr val="tx1"/>
          </a:solidFill>
          <a:latin typeface="+mn-lt"/>
          <a:ea typeface="+mn-ea"/>
          <a:cs typeface="+mn-cs"/>
        </a:defRPr>
      </a:lvl2pPr>
      <a:lvl3pPr marL="913741" algn="l" defTabSz="913741" rtl="0" eaLnBrk="1" latinLnBrk="0" hangingPunct="1">
        <a:defRPr sz="1900" kern="1200">
          <a:solidFill>
            <a:schemeClr val="tx1"/>
          </a:solidFill>
          <a:latin typeface="+mn-lt"/>
          <a:ea typeface="+mn-ea"/>
          <a:cs typeface="+mn-cs"/>
        </a:defRPr>
      </a:lvl3pPr>
      <a:lvl4pPr marL="1370608" algn="l" defTabSz="913741" rtl="0" eaLnBrk="1" latinLnBrk="0" hangingPunct="1">
        <a:defRPr sz="1900" kern="1200">
          <a:solidFill>
            <a:schemeClr val="tx1"/>
          </a:solidFill>
          <a:latin typeface="+mn-lt"/>
          <a:ea typeface="+mn-ea"/>
          <a:cs typeface="+mn-cs"/>
        </a:defRPr>
      </a:lvl4pPr>
      <a:lvl5pPr marL="1827483" algn="l" defTabSz="913741" rtl="0" eaLnBrk="1" latinLnBrk="0" hangingPunct="1">
        <a:defRPr sz="1900" kern="1200">
          <a:solidFill>
            <a:schemeClr val="tx1"/>
          </a:solidFill>
          <a:latin typeface="+mn-lt"/>
          <a:ea typeface="+mn-ea"/>
          <a:cs typeface="+mn-cs"/>
        </a:defRPr>
      </a:lvl5pPr>
      <a:lvl6pPr marL="2284342" algn="l" defTabSz="913741" rtl="0" eaLnBrk="1" latinLnBrk="0" hangingPunct="1">
        <a:defRPr sz="1900" kern="1200">
          <a:solidFill>
            <a:schemeClr val="tx1"/>
          </a:solidFill>
          <a:latin typeface="+mn-lt"/>
          <a:ea typeface="+mn-ea"/>
          <a:cs typeface="+mn-cs"/>
        </a:defRPr>
      </a:lvl6pPr>
      <a:lvl7pPr marL="2741218" algn="l" defTabSz="913741" rtl="0" eaLnBrk="1" latinLnBrk="0" hangingPunct="1">
        <a:defRPr sz="1900" kern="1200">
          <a:solidFill>
            <a:schemeClr val="tx1"/>
          </a:solidFill>
          <a:latin typeface="+mn-lt"/>
          <a:ea typeface="+mn-ea"/>
          <a:cs typeface="+mn-cs"/>
        </a:defRPr>
      </a:lvl7pPr>
      <a:lvl8pPr marL="3198091" algn="l" defTabSz="913741" rtl="0" eaLnBrk="1" latinLnBrk="0" hangingPunct="1">
        <a:defRPr sz="1900" kern="1200">
          <a:solidFill>
            <a:schemeClr val="tx1"/>
          </a:solidFill>
          <a:latin typeface="+mn-lt"/>
          <a:ea typeface="+mn-ea"/>
          <a:cs typeface="+mn-cs"/>
        </a:defRPr>
      </a:lvl8pPr>
      <a:lvl9pPr marL="3654968" algn="l" defTabSz="913741" rtl="0" eaLnBrk="1" latinLnBrk="0" hangingPunct="1">
        <a:defRPr sz="19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441" y="274639"/>
            <a:ext cx="10969943" cy="1143000"/>
          </a:xfrm>
          <a:prstGeom prst="rect">
            <a:avLst/>
          </a:prstGeom>
        </p:spPr>
        <p:txBody>
          <a:bodyPr vert="horz" lIns="91384" tIns="45693" rIns="91384" bIns="45693"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09441" y="1600201"/>
            <a:ext cx="10969943" cy="4525963"/>
          </a:xfrm>
          <a:prstGeom prst="rect">
            <a:avLst/>
          </a:prstGeom>
        </p:spPr>
        <p:txBody>
          <a:bodyPr vert="horz" lIns="91384" tIns="45693" rIns="91384" bIns="45693"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09441" y="6356352"/>
            <a:ext cx="2844059" cy="365125"/>
          </a:xfrm>
          <a:prstGeom prst="rect">
            <a:avLst/>
          </a:prstGeom>
        </p:spPr>
        <p:txBody>
          <a:bodyPr vert="horz" lIns="91384" tIns="45693" rIns="91384" bIns="45693" rtlCol="0" anchor="ctr"/>
          <a:lstStyle>
            <a:lvl1pPr algn="l">
              <a:defRPr sz="1200">
                <a:solidFill>
                  <a:schemeClr val="tx1">
                    <a:tint val="75000"/>
                  </a:schemeClr>
                </a:solidFill>
              </a:defRPr>
            </a:lvl1pPr>
          </a:lstStyle>
          <a:p>
            <a:pPr defTabSz="456921"/>
            <a:fld id="{BDB9C13D-C225-DA4D-8B07-C0650E5EEBFF}" type="datetimeFigureOut">
              <a:rPr kumimoji="1" lang="ja-JP" altLang="en-US" smtClean="0">
                <a:solidFill>
                  <a:prstClr val="black">
                    <a:tint val="75000"/>
                  </a:prstClr>
                </a:solidFill>
                <a:latin typeface="Calibri"/>
                <a:ea typeface="ＭＳ Ｐゴシック"/>
              </a:rPr>
              <a:pPr defTabSz="456921"/>
              <a:t>16/05/02</a:t>
            </a:fld>
            <a:endParaRPr kumimoji="1"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4164515" y="6356352"/>
            <a:ext cx="3859795" cy="365125"/>
          </a:xfrm>
          <a:prstGeom prst="rect">
            <a:avLst/>
          </a:prstGeom>
        </p:spPr>
        <p:txBody>
          <a:bodyPr vert="horz" lIns="91384" tIns="45693" rIns="91384" bIns="45693" rtlCol="0" anchor="ctr"/>
          <a:lstStyle>
            <a:lvl1pPr algn="ctr">
              <a:defRPr sz="800">
                <a:solidFill>
                  <a:schemeClr val="tx1">
                    <a:tint val="75000"/>
                  </a:schemeClr>
                </a:solidFill>
              </a:defRPr>
            </a:lvl1pPr>
          </a:lstStyle>
          <a:p>
            <a:pPr defTabSz="456921"/>
            <a:endParaRPr kumimoji="1"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8735326" y="6356352"/>
            <a:ext cx="2844059" cy="365125"/>
          </a:xfrm>
          <a:prstGeom prst="rect">
            <a:avLst/>
          </a:prstGeom>
        </p:spPr>
        <p:txBody>
          <a:bodyPr vert="horz" lIns="91384" tIns="45693" rIns="91384" bIns="45693" rtlCol="0" anchor="ctr"/>
          <a:lstStyle>
            <a:lvl1pPr algn="r">
              <a:defRPr sz="1100">
                <a:solidFill>
                  <a:srgbClr val="800000"/>
                </a:solidFill>
              </a:defRPr>
            </a:lvl1pPr>
          </a:lstStyle>
          <a:p>
            <a:pPr defTabSz="456921"/>
            <a:fld id="{0C2CCC52-7FC7-9549-BCCB-B5B8C0A0C3F3}" type="slidenum">
              <a:rPr kumimoji="1" lang="ja-JP" altLang="en-US" smtClean="0">
                <a:latin typeface="Calibri"/>
                <a:ea typeface="ＭＳ Ｐゴシック"/>
              </a:rPr>
              <a:pPr defTabSz="456921"/>
              <a:t>‹#›</a:t>
            </a:fld>
            <a:endParaRPr kumimoji="1" lang="ja-JP" altLang="en-US">
              <a:latin typeface="Calibri"/>
              <a:ea typeface="ＭＳ Ｐゴシック"/>
            </a:endParaRPr>
          </a:p>
        </p:txBody>
      </p:sp>
      <p:pic>
        <p:nvPicPr>
          <p:cNvPr id="8" name="図 7" descr="simple-003.png"/>
          <p:cNvPicPr>
            <a:picLocks noChangeAspect="1"/>
          </p:cNvPicPr>
          <p:nvPr/>
        </p:nvPicPr>
        <p:blipFill>
          <a:blip r:embed="rId13" cstate="email">
            <a:duotone>
              <a:prstClr val="black"/>
              <a:srgbClr val="93000A">
                <a:tint val="45000"/>
                <a:satMod val="400000"/>
              </a:srgbClr>
            </a:duotone>
            <a:extLst>
              <a:ext uri="{28A0092B-C50C-407E-A947-70E740481C1C}">
                <a14:useLocalDpi xmlns:a14="http://schemas.microsoft.com/office/drawing/2010/main"/>
              </a:ext>
            </a:extLst>
          </a:blip>
          <a:stretch>
            <a:fillRect/>
          </a:stretch>
        </p:blipFill>
        <p:spPr>
          <a:xfrm>
            <a:off x="9818776" y="31247"/>
            <a:ext cx="2370049" cy="398839"/>
          </a:xfrm>
          <a:prstGeom prst="rect">
            <a:avLst/>
          </a:prstGeom>
        </p:spPr>
      </p:pic>
    </p:spTree>
    <p:extLst>
      <p:ext uri="{BB962C8B-B14F-4D97-AF65-F5344CB8AC3E}">
        <p14:creationId xmlns:p14="http://schemas.microsoft.com/office/powerpoint/2010/main" val="208213380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56921" rtl="0" eaLnBrk="1" latinLnBrk="0" hangingPunct="1">
        <a:spcBef>
          <a:spcPct val="0"/>
        </a:spcBef>
        <a:buNone/>
        <a:defRPr kumimoji="1" sz="4400" kern="1200">
          <a:solidFill>
            <a:srgbClr val="800000"/>
          </a:solidFill>
          <a:latin typeface="+mj-lt"/>
          <a:ea typeface="+mj-ea"/>
          <a:cs typeface="+mj-cs"/>
        </a:defRPr>
      </a:lvl1pPr>
    </p:titleStyle>
    <p:bodyStyle>
      <a:lvl1pPr marL="342703" indent="-342703" algn="l" defTabSz="456921" rtl="0" eaLnBrk="1" latinLnBrk="0" hangingPunct="1">
        <a:spcBef>
          <a:spcPct val="20000"/>
        </a:spcBef>
        <a:buFont typeface="Arial"/>
        <a:buChar char="•"/>
        <a:defRPr kumimoji="1" sz="3200" kern="1200">
          <a:solidFill>
            <a:schemeClr val="tx1"/>
          </a:solidFill>
          <a:latin typeface="+mn-lt"/>
          <a:ea typeface="+mn-ea"/>
          <a:cs typeface="+mn-cs"/>
        </a:defRPr>
      </a:lvl1pPr>
      <a:lvl2pPr marL="742521" indent="-285582" algn="l" defTabSz="456921" rtl="0" eaLnBrk="1" latinLnBrk="0" hangingPunct="1">
        <a:spcBef>
          <a:spcPct val="20000"/>
        </a:spcBef>
        <a:buFont typeface="Arial"/>
        <a:buChar char="–"/>
        <a:defRPr kumimoji="1" sz="2800" kern="1200">
          <a:solidFill>
            <a:schemeClr val="tx1"/>
          </a:solidFill>
          <a:latin typeface="+mn-lt"/>
          <a:ea typeface="+mn-ea"/>
          <a:cs typeface="+mn-cs"/>
        </a:defRPr>
      </a:lvl2pPr>
      <a:lvl3pPr marL="1142328" indent="-228469" algn="l" defTabSz="456921" rtl="0" eaLnBrk="1" latinLnBrk="0" hangingPunct="1">
        <a:spcBef>
          <a:spcPct val="20000"/>
        </a:spcBef>
        <a:buFont typeface="Arial"/>
        <a:buChar char="•"/>
        <a:defRPr kumimoji="1" sz="2400" kern="1200">
          <a:solidFill>
            <a:schemeClr val="tx1"/>
          </a:solidFill>
          <a:latin typeface="+mn-lt"/>
          <a:ea typeface="+mn-ea"/>
          <a:cs typeface="+mn-cs"/>
        </a:defRPr>
      </a:lvl3pPr>
      <a:lvl4pPr marL="1599267" indent="-228469" algn="l" defTabSz="456921" rtl="0" eaLnBrk="1" latinLnBrk="0" hangingPunct="1">
        <a:spcBef>
          <a:spcPct val="20000"/>
        </a:spcBef>
        <a:buFont typeface="Arial"/>
        <a:buChar char="–"/>
        <a:defRPr kumimoji="1" sz="2000" kern="1200">
          <a:solidFill>
            <a:schemeClr val="tx1"/>
          </a:solidFill>
          <a:latin typeface="+mn-lt"/>
          <a:ea typeface="+mn-ea"/>
          <a:cs typeface="+mn-cs"/>
        </a:defRPr>
      </a:lvl4pPr>
      <a:lvl5pPr marL="2056197" indent="-228469" algn="l" defTabSz="456921" rtl="0" eaLnBrk="1" latinLnBrk="0" hangingPunct="1">
        <a:spcBef>
          <a:spcPct val="20000"/>
        </a:spcBef>
        <a:buFont typeface="Arial"/>
        <a:buChar char="»"/>
        <a:defRPr kumimoji="1" sz="2000" kern="1200">
          <a:solidFill>
            <a:schemeClr val="tx1"/>
          </a:solidFill>
          <a:latin typeface="+mn-lt"/>
          <a:ea typeface="+mn-ea"/>
          <a:cs typeface="+mn-cs"/>
        </a:defRPr>
      </a:lvl5pPr>
      <a:lvl6pPr marL="2513143" indent="-228469" algn="l" defTabSz="456921" rtl="0" eaLnBrk="1" latinLnBrk="0" hangingPunct="1">
        <a:spcBef>
          <a:spcPct val="20000"/>
        </a:spcBef>
        <a:buFont typeface="Arial"/>
        <a:buChar char="•"/>
        <a:defRPr kumimoji="1" sz="2000" kern="1200">
          <a:solidFill>
            <a:schemeClr val="tx1"/>
          </a:solidFill>
          <a:latin typeface="+mn-lt"/>
          <a:ea typeface="+mn-ea"/>
          <a:cs typeface="+mn-cs"/>
        </a:defRPr>
      </a:lvl6pPr>
      <a:lvl7pPr marL="2970064" indent="-228469" algn="l" defTabSz="456921" rtl="0" eaLnBrk="1" latinLnBrk="0" hangingPunct="1">
        <a:spcBef>
          <a:spcPct val="20000"/>
        </a:spcBef>
        <a:buFont typeface="Arial"/>
        <a:buChar char="•"/>
        <a:defRPr kumimoji="1" sz="2000" kern="1200">
          <a:solidFill>
            <a:schemeClr val="tx1"/>
          </a:solidFill>
          <a:latin typeface="+mn-lt"/>
          <a:ea typeface="+mn-ea"/>
          <a:cs typeface="+mn-cs"/>
        </a:defRPr>
      </a:lvl7pPr>
      <a:lvl8pPr marL="3427002" indent="-228469" algn="l" defTabSz="456921" rtl="0" eaLnBrk="1" latinLnBrk="0" hangingPunct="1">
        <a:spcBef>
          <a:spcPct val="20000"/>
        </a:spcBef>
        <a:buFont typeface="Arial"/>
        <a:buChar char="•"/>
        <a:defRPr kumimoji="1" sz="2000" kern="1200">
          <a:solidFill>
            <a:schemeClr val="tx1"/>
          </a:solidFill>
          <a:latin typeface="+mn-lt"/>
          <a:ea typeface="+mn-ea"/>
          <a:cs typeface="+mn-cs"/>
        </a:defRPr>
      </a:lvl8pPr>
      <a:lvl9pPr marL="3883934" indent="-228469" algn="l" defTabSz="456921"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6921" rtl="0" eaLnBrk="1" latinLnBrk="0" hangingPunct="1">
        <a:defRPr kumimoji="1" sz="1900" kern="1200">
          <a:solidFill>
            <a:schemeClr val="tx1"/>
          </a:solidFill>
          <a:latin typeface="+mn-lt"/>
          <a:ea typeface="+mn-ea"/>
          <a:cs typeface="+mn-cs"/>
        </a:defRPr>
      </a:lvl1pPr>
      <a:lvl2pPr marL="456921" algn="l" defTabSz="456921" rtl="0" eaLnBrk="1" latinLnBrk="0" hangingPunct="1">
        <a:defRPr kumimoji="1" sz="1900" kern="1200">
          <a:solidFill>
            <a:schemeClr val="tx1"/>
          </a:solidFill>
          <a:latin typeface="+mn-lt"/>
          <a:ea typeface="+mn-ea"/>
          <a:cs typeface="+mn-cs"/>
        </a:defRPr>
      </a:lvl2pPr>
      <a:lvl3pPr marL="913867" algn="l" defTabSz="456921" rtl="0" eaLnBrk="1" latinLnBrk="0" hangingPunct="1">
        <a:defRPr kumimoji="1" sz="1900" kern="1200">
          <a:solidFill>
            <a:schemeClr val="tx1"/>
          </a:solidFill>
          <a:latin typeface="+mn-lt"/>
          <a:ea typeface="+mn-ea"/>
          <a:cs typeface="+mn-cs"/>
        </a:defRPr>
      </a:lvl3pPr>
      <a:lvl4pPr marL="1370797" algn="l" defTabSz="456921" rtl="0" eaLnBrk="1" latinLnBrk="0" hangingPunct="1">
        <a:defRPr kumimoji="1" sz="1900" kern="1200">
          <a:solidFill>
            <a:schemeClr val="tx1"/>
          </a:solidFill>
          <a:latin typeface="+mn-lt"/>
          <a:ea typeface="+mn-ea"/>
          <a:cs typeface="+mn-cs"/>
        </a:defRPr>
      </a:lvl4pPr>
      <a:lvl5pPr marL="1827736" algn="l" defTabSz="456921" rtl="0" eaLnBrk="1" latinLnBrk="0" hangingPunct="1">
        <a:defRPr kumimoji="1" sz="1900" kern="1200">
          <a:solidFill>
            <a:schemeClr val="tx1"/>
          </a:solidFill>
          <a:latin typeface="+mn-lt"/>
          <a:ea typeface="+mn-ea"/>
          <a:cs typeface="+mn-cs"/>
        </a:defRPr>
      </a:lvl5pPr>
      <a:lvl6pPr marL="2284657" algn="l" defTabSz="456921" rtl="0" eaLnBrk="1" latinLnBrk="0" hangingPunct="1">
        <a:defRPr kumimoji="1" sz="1900" kern="1200">
          <a:solidFill>
            <a:schemeClr val="tx1"/>
          </a:solidFill>
          <a:latin typeface="+mn-lt"/>
          <a:ea typeface="+mn-ea"/>
          <a:cs typeface="+mn-cs"/>
        </a:defRPr>
      </a:lvl6pPr>
      <a:lvl7pPr marL="2741599" algn="l" defTabSz="456921" rtl="0" eaLnBrk="1" latinLnBrk="0" hangingPunct="1">
        <a:defRPr kumimoji="1" sz="1900" kern="1200">
          <a:solidFill>
            <a:schemeClr val="tx1"/>
          </a:solidFill>
          <a:latin typeface="+mn-lt"/>
          <a:ea typeface="+mn-ea"/>
          <a:cs typeface="+mn-cs"/>
        </a:defRPr>
      </a:lvl7pPr>
      <a:lvl8pPr marL="3198533" algn="l" defTabSz="456921" rtl="0" eaLnBrk="1" latinLnBrk="0" hangingPunct="1">
        <a:defRPr kumimoji="1" sz="1900" kern="1200">
          <a:solidFill>
            <a:schemeClr val="tx1"/>
          </a:solidFill>
          <a:latin typeface="+mn-lt"/>
          <a:ea typeface="+mn-ea"/>
          <a:cs typeface="+mn-cs"/>
        </a:defRPr>
      </a:lvl8pPr>
      <a:lvl9pPr marL="3655472" algn="l" defTabSz="456921" rtl="0" eaLnBrk="1" latinLnBrk="0" hangingPunct="1">
        <a:defRPr kumimoji="1"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441" y="118331"/>
            <a:ext cx="10969943" cy="1143000"/>
          </a:xfrm>
          <a:prstGeom prst="rect">
            <a:avLst/>
          </a:prstGeom>
        </p:spPr>
        <p:txBody>
          <a:bodyPr vert="horz" lIns="121829" tIns="60915" rIns="121829" bIns="60915"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09441" y="1352715"/>
            <a:ext cx="10969943" cy="4756312"/>
          </a:xfrm>
          <a:prstGeom prst="rect">
            <a:avLst/>
          </a:prstGeom>
        </p:spPr>
        <p:txBody>
          <a:bodyPr vert="horz" lIns="121829" tIns="60915" rIns="121829" bIns="60915"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0" y="6466664"/>
            <a:ext cx="2844059" cy="365125"/>
          </a:xfrm>
          <a:prstGeom prst="rect">
            <a:avLst/>
          </a:prstGeom>
        </p:spPr>
        <p:txBody>
          <a:bodyPr vert="horz" lIns="121829" tIns="60915" rIns="121829" bIns="60915" rtlCol="0" anchor="ctr"/>
          <a:lstStyle>
            <a:lvl1pPr algn="l">
              <a:defRPr sz="1600">
                <a:solidFill>
                  <a:schemeClr val="tx1">
                    <a:tint val="75000"/>
                  </a:schemeClr>
                </a:solidFill>
              </a:defRPr>
            </a:lvl1pPr>
          </a:lstStyle>
          <a:p>
            <a:pPr defTabSz="609164"/>
            <a:r>
              <a:rPr kumimoji="1" lang="en-US" altLang="ja-JP" smtClean="0">
                <a:solidFill>
                  <a:prstClr val="black">
                    <a:tint val="75000"/>
                  </a:prstClr>
                </a:solidFill>
                <a:latin typeface="Franklin Gothic Book"/>
                <a:ea typeface="ヒラギノ角ゴ Pro W6"/>
              </a:rPr>
              <a:t>Enabling Security</a:t>
            </a:r>
            <a:endParaRPr kumimoji="1"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3"/>
          </p:nvPr>
        </p:nvSpPr>
        <p:spPr>
          <a:xfrm>
            <a:off x="4164515" y="6492876"/>
            <a:ext cx="3859795" cy="365125"/>
          </a:xfrm>
          <a:prstGeom prst="rect">
            <a:avLst/>
          </a:prstGeom>
        </p:spPr>
        <p:txBody>
          <a:bodyPr vert="horz" lIns="121829" tIns="60915" rIns="121829" bIns="60915" rtlCol="0" anchor="ctr"/>
          <a:lstStyle>
            <a:lvl1pPr algn="ctr">
              <a:defRPr sz="1100">
                <a:solidFill>
                  <a:schemeClr val="tx1">
                    <a:tint val="75000"/>
                  </a:schemeClr>
                </a:solidFill>
              </a:defRPr>
            </a:lvl1pPr>
          </a:lstStyle>
          <a:p>
            <a:pPr defTabSz="609164"/>
            <a:r>
              <a:rPr kumimoji="1" lang="en-US" altLang="ja-JP" smtClean="0">
                <a:solidFill>
                  <a:prstClr val="black">
                    <a:tint val="75000"/>
                  </a:prstClr>
                </a:solidFill>
                <a:latin typeface="Franklin Gothic Book"/>
                <a:ea typeface="ヒラギノ角ゴ Pro W6"/>
              </a:rPr>
              <a:t>©2016 Asterisk Research, Inc.</a:t>
            </a:r>
            <a:endParaRPr kumimoji="1"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4"/>
          </p:nvPr>
        </p:nvSpPr>
        <p:spPr>
          <a:xfrm>
            <a:off x="9344766" y="6492876"/>
            <a:ext cx="2844059" cy="365125"/>
          </a:xfrm>
          <a:prstGeom prst="rect">
            <a:avLst/>
          </a:prstGeom>
        </p:spPr>
        <p:txBody>
          <a:bodyPr vert="horz" lIns="121829" tIns="60915" rIns="121829" bIns="60915" rtlCol="0" anchor="ctr"/>
          <a:lstStyle>
            <a:lvl1pPr algn="r">
              <a:defRPr sz="1300">
                <a:solidFill>
                  <a:srgbClr val="800000"/>
                </a:solidFill>
              </a:defRPr>
            </a:lvl1pPr>
          </a:lstStyle>
          <a:p>
            <a:pPr defTabSz="609164"/>
            <a:fld id="{E17689E1-BBDB-6648-8BEE-08669FF2D968}" type="slidenum">
              <a:rPr kumimoji="1" lang="ja-JP" altLang="en-US" smtClean="0">
                <a:latin typeface="Franklin Gothic Book"/>
                <a:ea typeface="ヒラギノ角ゴ Pro W6"/>
              </a:rPr>
              <a:pPr defTabSz="609164"/>
              <a:t>‹#›</a:t>
            </a:fld>
            <a:endParaRPr kumimoji="1" lang="ja-JP" altLang="en-US">
              <a:latin typeface="Franklin Gothic Book"/>
              <a:ea typeface="ヒラギノ角ゴ Pro W6"/>
            </a:endParaRPr>
          </a:p>
        </p:txBody>
      </p:sp>
      <p:pic>
        <p:nvPicPr>
          <p:cNvPr id="9" name="図 8" descr="fullcolor-003.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009465" y="18"/>
            <a:ext cx="2179360" cy="493569"/>
          </a:xfrm>
          <a:prstGeom prst="rect">
            <a:avLst/>
          </a:prstGeom>
        </p:spPr>
      </p:pic>
    </p:spTree>
    <p:extLst>
      <p:ext uri="{BB962C8B-B14F-4D97-AF65-F5344CB8AC3E}">
        <p14:creationId xmlns:p14="http://schemas.microsoft.com/office/powerpoint/2010/main" val="131051676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87" r:id="rId12"/>
  </p:sldLayoutIdLst>
  <p:hf hdr="0"/>
  <p:txStyles>
    <p:titleStyle>
      <a:lvl1pPr algn="ctr" defTabSz="609164" rtl="0" eaLnBrk="1" latinLnBrk="0" hangingPunct="1">
        <a:spcBef>
          <a:spcPct val="0"/>
        </a:spcBef>
        <a:buNone/>
        <a:defRPr kumimoji="1" sz="4800" kern="1200">
          <a:solidFill>
            <a:srgbClr val="800000"/>
          </a:solidFill>
          <a:latin typeface="+mj-lt"/>
          <a:ea typeface="+mj-ea"/>
          <a:cs typeface="+mj-cs"/>
        </a:defRPr>
      </a:lvl1pPr>
    </p:titleStyle>
    <p:bodyStyle>
      <a:lvl1pPr marL="456861" indent="-456861" algn="l" defTabSz="609164" rtl="0" eaLnBrk="1" latinLnBrk="0" hangingPunct="1">
        <a:spcBef>
          <a:spcPct val="20000"/>
        </a:spcBef>
        <a:buFont typeface="Wingdings" charset="2"/>
        <a:buChar char="n"/>
        <a:defRPr kumimoji="1" sz="3700" kern="1200">
          <a:solidFill>
            <a:schemeClr val="tx1"/>
          </a:solidFill>
          <a:latin typeface="+mn-lt"/>
          <a:ea typeface="+mn-ea"/>
          <a:cs typeface="+mn-cs"/>
        </a:defRPr>
      </a:lvl1pPr>
      <a:lvl2pPr marL="989889" indent="-380725" algn="l" defTabSz="609164" rtl="0" eaLnBrk="1" latinLnBrk="0" hangingPunct="1">
        <a:spcBef>
          <a:spcPct val="20000"/>
        </a:spcBef>
        <a:buFont typeface="Arial"/>
        <a:buChar char="•"/>
        <a:defRPr kumimoji="1" sz="3200" kern="1200">
          <a:solidFill>
            <a:schemeClr val="tx1"/>
          </a:solidFill>
          <a:latin typeface="+mn-lt"/>
          <a:ea typeface="+mn-ea"/>
          <a:cs typeface="+mn-cs"/>
        </a:defRPr>
      </a:lvl2pPr>
      <a:lvl3pPr marL="1522901" indent="-304591" algn="l" defTabSz="609164" rtl="0" eaLnBrk="1" latinLnBrk="0" hangingPunct="1">
        <a:spcBef>
          <a:spcPct val="20000"/>
        </a:spcBef>
        <a:buFont typeface="Wingdings" charset="2"/>
        <a:buChar char="ü"/>
        <a:defRPr kumimoji="1" sz="2700" kern="1200">
          <a:solidFill>
            <a:schemeClr val="tx1"/>
          </a:solidFill>
          <a:latin typeface="+mn-lt"/>
          <a:ea typeface="+mn-ea"/>
          <a:cs typeface="+mn-cs"/>
        </a:defRPr>
      </a:lvl3pPr>
      <a:lvl4pPr marL="1827492" indent="0" algn="l" defTabSz="609164" rtl="0" eaLnBrk="1" latinLnBrk="0" hangingPunct="1">
        <a:spcBef>
          <a:spcPct val="20000"/>
        </a:spcBef>
        <a:buFontTx/>
        <a:buNone/>
        <a:defRPr kumimoji="1" sz="2400" kern="1200">
          <a:solidFill>
            <a:schemeClr val="tx1"/>
          </a:solidFill>
          <a:latin typeface="+mn-lt"/>
          <a:ea typeface="+mn-ea"/>
          <a:cs typeface="+mn-cs"/>
        </a:defRPr>
      </a:lvl4pPr>
      <a:lvl5pPr marL="2436651" indent="0" algn="l" defTabSz="609164" rtl="0" eaLnBrk="1" latinLnBrk="0" hangingPunct="1">
        <a:spcBef>
          <a:spcPct val="20000"/>
        </a:spcBef>
        <a:buFontTx/>
        <a:buNone/>
        <a:defRPr kumimoji="1" sz="2400" kern="1200">
          <a:solidFill>
            <a:schemeClr val="tx1"/>
          </a:solidFill>
          <a:latin typeface="+mn-lt"/>
          <a:ea typeface="+mn-ea"/>
          <a:cs typeface="+mn-cs"/>
        </a:defRPr>
      </a:lvl5pPr>
      <a:lvl6pPr marL="3350395" indent="-304591" algn="l" defTabSz="609164" rtl="0" eaLnBrk="1" latinLnBrk="0" hangingPunct="1">
        <a:spcBef>
          <a:spcPct val="20000"/>
        </a:spcBef>
        <a:buFont typeface="Arial"/>
        <a:buChar char="•"/>
        <a:defRPr kumimoji="1" sz="2700" kern="1200">
          <a:solidFill>
            <a:schemeClr val="tx1"/>
          </a:solidFill>
          <a:latin typeface="+mn-lt"/>
          <a:ea typeface="+mn-ea"/>
          <a:cs typeface="+mn-cs"/>
        </a:defRPr>
      </a:lvl6pPr>
      <a:lvl7pPr marL="3959559" indent="-304591" algn="l" defTabSz="609164" rtl="0" eaLnBrk="1" latinLnBrk="0" hangingPunct="1">
        <a:spcBef>
          <a:spcPct val="20000"/>
        </a:spcBef>
        <a:buFont typeface="Arial"/>
        <a:buChar char="•"/>
        <a:defRPr kumimoji="1" sz="2700" kern="1200">
          <a:solidFill>
            <a:schemeClr val="tx1"/>
          </a:solidFill>
          <a:latin typeface="+mn-lt"/>
          <a:ea typeface="+mn-ea"/>
          <a:cs typeface="+mn-cs"/>
        </a:defRPr>
      </a:lvl7pPr>
      <a:lvl8pPr marL="4568722" indent="-304591" algn="l" defTabSz="609164" rtl="0" eaLnBrk="1" latinLnBrk="0" hangingPunct="1">
        <a:spcBef>
          <a:spcPct val="20000"/>
        </a:spcBef>
        <a:buFont typeface="Arial"/>
        <a:buChar char="•"/>
        <a:defRPr kumimoji="1" sz="2700" kern="1200">
          <a:solidFill>
            <a:schemeClr val="tx1"/>
          </a:solidFill>
          <a:latin typeface="+mn-lt"/>
          <a:ea typeface="+mn-ea"/>
          <a:cs typeface="+mn-cs"/>
        </a:defRPr>
      </a:lvl8pPr>
      <a:lvl9pPr marL="5177886" indent="-304591" algn="l" defTabSz="609164" rtl="0" eaLnBrk="1" latinLnBrk="0" hangingPunct="1">
        <a:spcBef>
          <a:spcPct val="20000"/>
        </a:spcBef>
        <a:buFont typeface="Arial"/>
        <a:buChar char="•"/>
        <a:defRPr kumimoji="1" sz="2700" kern="1200">
          <a:solidFill>
            <a:schemeClr val="tx1"/>
          </a:solidFill>
          <a:latin typeface="+mn-lt"/>
          <a:ea typeface="+mn-ea"/>
          <a:cs typeface="+mn-cs"/>
        </a:defRPr>
      </a:lvl9pPr>
    </p:bodyStyle>
    <p:otherStyle>
      <a:defPPr>
        <a:defRPr lang="ja-JP"/>
      </a:defPPr>
      <a:lvl1pPr marL="0" algn="l" defTabSz="609164" rtl="0" eaLnBrk="1" latinLnBrk="0" hangingPunct="1">
        <a:defRPr kumimoji="1" sz="2400" kern="1200">
          <a:solidFill>
            <a:schemeClr val="tx1"/>
          </a:solidFill>
          <a:latin typeface="+mn-lt"/>
          <a:ea typeface="+mn-ea"/>
          <a:cs typeface="+mn-cs"/>
        </a:defRPr>
      </a:lvl1pPr>
      <a:lvl2pPr marL="609164" algn="l" defTabSz="609164" rtl="0" eaLnBrk="1" latinLnBrk="0" hangingPunct="1">
        <a:defRPr kumimoji="1" sz="2400" kern="1200">
          <a:solidFill>
            <a:schemeClr val="tx1"/>
          </a:solidFill>
          <a:latin typeface="+mn-lt"/>
          <a:ea typeface="+mn-ea"/>
          <a:cs typeface="+mn-cs"/>
        </a:defRPr>
      </a:lvl2pPr>
      <a:lvl3pPr marL="1218328" algn="l" defTabSz="609164" rtl="0" eaLnBrk="1" latinLnBrk="0" hangingPunct="1">
        <a:defRPr kumimoji="1" sz="2400" kern="1200">
          <a:solidFill>
            <a:schemeClr val="tx1"/>
          </a:solidFill>
          <a:latin typeface="+mn-lt"/>
          <a:ea typeface="+mn-ea"/>
          <a:cs typeface="+mn-cs"/>
        </a:defRPr>
      </a:lvl3pPr>
      <a:lvl4pPr marL="1827492" algn="l" defTabSz="609164" rtl="0" eaLnBrk="1" latinLnBrk="0" hangingPunct="1">
        <a:defRPr kumimoji="1" sz="2400" kern="1200">
          <a:solidFill>
            <a:schemeClr val="tx1"/>
          </a:solidFill>
          <a:latin typeface="+mn-lt"/>
          <a:ea typeface="+mn-ea"/>
          <a:cs typeface="+mn-cs"/>
        </a:defRPr>
      </a:lvl4pPr>
      <a:lvl5pPr marL="2436651" algn="l" defTabSz="609164" rtl="0" eaLnBrk="1" latinLnBrk="0" hangingPunct="1">
        <a:defRPr kumimoji="1" sz="2400" kern="1200">
          <a:solidFill>
            <a:schemeClr val="tx1"/>
          </a:solidFill>
          <a:latin typeface="+mn-lt"/>
          <a:ea typeface="+mn-ea"/>
          <a:cs typeface="+mn-cs"/>
        </a:defRPr>
      </a:lvl5pPr>
      <a:lvl6pPr marL="3045808" algn="l" defTabSz="609164" rtl="0" eaLnBrk="1" latinLnBrk="0" hangingPunct="1">
        <a:defRPr kumimoji="1" sz="2400" kern="1200">
          <a:solidFill>
            <a:schemeClr val="tx1"/>
          </a:solidFill>
          <a:latin typeface="+mn-lt"/>
          <a:ea typeface="+mn-ea"/>
          <a:cs typeface="+mn-cs"/>
        </a:defRPr>
      </a:lvl6pPr>
      <a:lvl7pPr marL="3654984" algn="l" defTabSz="609164" rtl="0" eaLnBrk="1" latinLnBrk="0" hangingPunct="1">
        <a:defRPr kumimoji="1" sz="2400" kern="1200">
          <a:solidFill>
            <a:schemeClr val="tx1"/>
          </a:solidFill>
          <a:latin typeface="+mn-lt"/>
          <a:ea typeface="+mn-ea"/>
          <a:cs typeface="+mn-cs"/>
        </a:defRPr>
      </a:lvl7pPr>
      <a:lvl8pPr marL="4264140" algn="l" defTabSz="609164" rtl="0" eaLnBrk="1" latinLnBrk="0" hangingPunct="1">
        <a:defRPr kumimoji="1" sz="2400" kern="1200">
          <a:solidFill>
            <a:schemeClr val="tx1"/>
          </a:solidFill>
          <a:latin typeface="+mn-lt"/>
          <a:ea typeface="+mn-ea"/>
          <a:cs typeface="+mn-cs"/>
        </a:defRPr>
      </a:lvl8pPr>
      <a:lvl9pPr marL="4873300" algn="l" defTabSz="609164" rtl="0" eaLnBrk="1" latinLnBrk="0" hangingPunct="1">
        <a:defRPr kumimoji="1"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441" y="118331"/>
            <a:ext cx="10969943" cy="1143000"/>
          </a:xfrm>
          <a:prstGeom prst="rect">
            <a:avLst/>
          </a:prstGeom>
        </p:spPr>
        <p:txBody>
          <a:bodyPr vert="horz" lIns="121856" tIns="60928" rIns="121856" bIns="60928"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09441" y="1352715"/>
            <a:ext cx="10969943" cy="4756312"/>
          </a:xfrm>
          <a:prstGeom prst="rect">
            <a:avLst/>
          </a:prstGeom>
        </p:spPr>
        <p:txBody>
          <a:bodyPr vert="horz" lIns="121856" tIns="60928" rIns="121856" bIns="60928"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0" y="6466664"/>
            <a:ext cx="2844059" cy="365125"/>
          </a:xfrm>
          <a:prstGeom prst="rect">
            <a:avLst/>
          </a:prstGeom>
        </p:spPr>
        <p:txBody>
          <a:bodyPr vert="horz" lIns="121856" tIns="60928" rIns="121856" bIns="60928" rtlCol="0" anchor="ctr"/>
          <a:lstStyle>
            <a:lvl1pPr algn="l">
              <a:defRPr sz="1600">
                <a:solidFill>
                  <a:schemeClr val="tx1">
                    <a:tint val="75000"/>
                  </a:schemeClr>
                </a:solidFill>
              </a:defRPr>
            </a:lvl1pPr>
          </a:lstStyle>
          <a:p>
            <a:pPr defTabSz="609291"/>
            <a:r>
              <a:rPr kumimoji="1" lang="en-US" altLang="ja-JP" smtClean="0">
                <a:solidFill>
                  <a:prstClr val="black">
                    <a:tint val="75000"/>
                  </a:prstClr>
                </a:solidFill>
                <a:latin typeface="Franklin Gothic Book"/>
                <a:ea typeface="ヒラギノ角ゴ Pro W6"/>
              </a:rPr>
              <a:t>Enabling Security</a:t>
            </a:r>
            <a:endParaRPr kumimoji="1"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3"/>
          </p:nvPr>
        </p:nvSpPr>
        <p:spPr>
          <a:xfrm>
            <a:off x="4164515" y="6492876"/>
            <a:ext cx="3859795" cy="365125"/>
          </a:xfrm>
          <a:prstGeom prst="rect">
            <a:avLst/>
          </a:prstGeom>
        </p:spPr>
        <p:txBody>
          <a:bodyPr vert="horz" lIns="121856" tIns="60928" rIns="121856" bIns="60928" rtlCol="0" anchor="ctr"/>
          <a:lstStyle>
            <a:lvl1pPr algn="ctr">
              <a:defRPr sz="1100">
                <a:solidFill>
                  <a:schemeClr val="tx1">
                    <a:tint val="75000"/>
                  </a:schemeClr>
                </a:solidFill>
              </a:defRPr>
            </a:lvl1pPr>
          </a:lstStyle>
          <a:p>
            <a:pPr defTabSz="609291"/>
            <a:r>
              <a:rPr kumimoji="1" lang="en-US" altLang="ja-JP" smtClean="0">
                <a:solidFill>
                  <a:prstClr val="black">
                    <a:tint val="75000"/>
                  </a:prstClr>
                </a:solidFill>
                <a:latin typeface="Franklin Gothic Book"/>
                <a:ea typeface="ヒラギノ角ゴ Pro W6"/>
              </a:rPr>
              <a:t>©2016 Asterisk Research, Inc.</a:t>
            </a:r>
            <a:endParaRPr kumimoji="1"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4"/>
          </p:nvPr>
        </p:nvSpPr>
        <p:spPr>
          <a:xfrm>
            <a:off x="9344766" y="6492876"/>
            <a:ext cx="2844059" cy="365125"/>
          </a:xfrm>
          <a:prstGeom prst="rect">
            <a:avLst/>
          </a:prstGeom>
        </p:spPr>
        <p:txBody>
          <a:bodyPr vert="horz" lIns="121856" tIns="60928" rIns="121856" bIns="60928" rtlCol="0" anchor="ctr"/>
          <a:lstStyle>
            <a:lvl1pPr algn="r">
              <a:defRPr sz="1300">
                <a:solidFill>
                  <a:srgbClr val="800000"/>
                </a:solidFill>
              </a:defRPr>
            </a:lvl1pPr>
          </a:lstStyle>
          <a:p>
            <a:pPr defTabSz="609291"/>
            <a:fld id="{E17689E1-BBDB-6648-8BEE-08669FF2D968}" type="slidenum">
              <a:rPr kumimoji="1" lang="ja-JP" altLang="en-US" smtClean="0">
                <a:latin typeface="Franklin Gothic Book"/>
                <a:ea typeface="ヒラギノ角ゴ Pro W6"/>
              </a:rPr>
              <a:pPr defTabSz="609291"/>
              <a:t>‹#›</a:t>
            </a:fld>
            <a:endParaRPr kumimoji="1" lang="ja-JP" altLang="en-US">
              <a:latin typeface="Franklin Gothic Book"/>
              <a:ea typeface="ヒラギノ角ゴ Pro W6"/>
            </a:endParaRPr>
          </a:p>
        </p:txBody>
      </p:sp>
      <p:pic>
        <p:nvPicPr>
          <p:cNvPr id="9" name="図 8" descr="fullcolor-003.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009465" y="12"/>
            <a:ext cx="2179360" cy="493569"/>
          </a:xfrm>
          <a:prstGeom prst="rect">
            <a:avLst/>
          </a:prstGeom>
        </p:spPr>
      </p:pic>
    </p:spTree>
    <p:extLst>
      <p:ext uri="{BB962C8B-B14F-4D97-AF65-F5344CB8AC3E}">
        <p14:creationId xmlns:p14="http://schemas.microsoft.com/office/powerpoint/2010/main" val="380287128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p:txStyles>
    <p:titleStyle>
      <a:lvl1pPr algn="ctr" defTabSz="609291" rtl="0" eaLnBrk="1" latinLnBrk="0" hangingPunct="1">
        <a:spcBef>
          <a:spcPct val="0"/>
        </a:spcBef>
        <a:buNone/>
        <a:defRPr kumimoji="1" sz="4800" kern="1200">
          <a:solidFill>
            <a:srgbClr val="800000"/>
          </a:solidFill>
          <a:latin typeface="+mj-lt"/>
          <a:ea typeface="+mj-ea"/>
          <a:cs typeface="+mj-cs"/>
        </a:defRPr>
      </a:lvl1pPr>
    </p:titleStyle>
    <p:bodyStyle>
      <a:lvl1pPr marL="456961" indent="-456961" algn="l" defTabSz="609291" rtl="0" eaLnBrk="1" latinLnBrk="0" hangingPunct="1">
        <a:spcBef>
          <a:spcPct val="20000"/>
        </a:spcBef>
        <a:buFont typeface="Wingdings" charset="2"/>
        <a:buChar char="n"/>
        <a:defRPr kumimoji="1" sz="3700" kern="1200">
          <a:solidFill>
            <a:schemeClr val="tx1"/>
          </a:solidFill>
          <a:latin typeface="+mn-lt"/>
          <a:ea typeface="+mn-ea"/>
          <a:cs typeface="+mn-cs"/>
        </a:defRPr>
      </a:lvl1pPr>
      <a:lvl2pPr marL="990096" indent="-380805" algn="l" defTabSz="609291" rtl="0" eaLnBrk="1" latinLnBrk="0" hangingPunct="1">
        <a:spcBef>
          <a:spcPct val="20000"/>
        </a:spcBef>
        <a:buFont typeface="Arial"/>
        <a:buChar char="•"/>
        <a:defRPr kumimoji="1" sz="3200" kern="1200">
          <a:solidFill>
            <a:schemeClr val="tx1"/>
          </a:solidFill>
          <a:latin typeface="+mn-lt"/>
          <a:ea typeface="+mn-ea"/>
          <a:cs typeface="+mn-cs"/>
        </a:defRPr>
      </a:lvl2pPr>
      <a:lvl3pPr marL="1523221" indent="-304651" algn="l" defTabSz="609291" rtl="0" eaLnBrk="1" latinLnBrk="0" hangingPunct="1">
        <a:spcBef>
          <a:spcPct val="20000"/>
        </a:spcBef>
        <a:buFont typeface="Wingdings" charset="2"/>
        <a:buChar char="ü"/>
        <a:defRPr kumimoji="1" sz="2700" kern="1200">
          <a:solidFill>
            <a:schemeClr val="tx1"/>
          </a:solidFill>
          <a:latin typeface="+mn-lt"/>
          <a:ea typeface="+mn-ea"/>
          <a:cs typeface="+mn-cs"/>
        </a:defRPr>
      </a:lvl3pPr>
      <a:lvl4pPr marL="1827872" indent="0" algn="l" defTabSz="609291" rtl="0" eaLnBrk="1" latinLnBrk="0" hangingPunct="1">
        <a:spcBef>
          <a:spcPct val="20000"/>
        </a:spcBef>
        <a:buFontTx/>
        <a:buNone/>
        <a:defRPr kumimoji="1" sz="2400" kern="1200">
          <a:solidFill>
            <a:schemeClr val="tx1"/>
          </a:solidFill>
          <a:latin typeface="+mn-lt"/>
          <a:ea typeface="+mn-ea"/>
          <a:cs typeface="+mn-cs"/>
        </a:defRPr>
      </a:lvl4pPr>
      <a:lvl5pPr marL="2437161" indent="0" algn="l" defTabSz="609291" rtl="0" eaLnBrk="1" latinLnBrk="0" hangingPunct="1">
        <a:spcBef>
          <a:spcPct val="20000"/>
        </a:spcBef>
        <a:buFontTx/>
        <a:buNone/>
        <a:defRPr kumimoji="1" sz="2400" kern="1200">
          <a:solidFill>
            <a:schemeClr val="tx1"/>
          </a:solidFill>
          <a:latin typeface="+mn-lt"/>
          <a:ea typeface="+mn-ea"/>
          <a:cs typeface="+mn-cs"/>
        </a:defRPr>
      </a:lvl5pPr>
      <a:lvl6pPr marL="3351093" indent="-304651" algn="l" defTabSz="609291" rtl="0" eaLnBrk="1" latinLnBrk="0" hangingPunct="1">
        <a:spcBef>
          <a:spcPct val="20000"/>
        </a:spcBef>
        <a:buFont typeface="Arial"/>
        <a:buChar char="•"/>
        <a:defRPr kumimoji="1" sz="2700" kern="1200">
          <a:solidFill>
            <a:schemeClr val="tx1"/>
          </a:solidFill>
          <a:latin typeface="+mn-lt"/>
          <a:ea typeface="+mn-ea"/>
          <a:cs typeface="+mn-cs"/>
        </a:defRPr>
      </a:lvl6pPr>
      <a:lvl7pPr marL="3960384" indent="-304651" algn="l" defTabSz="609291" rtl="0" eaLnBrk="1" latinLnBrk="0" hangingPunct="1">
        <a:spcBef>
          <a:spcPct val="20000"/>
        </a:spcBef>
        <a:buFont typeface="Arial"/>
        <a:buChar char="•"/>
        <a:defRPr kumimoji="1" sz="2700" kern="1200">
          <a:solidFill>
            <a:schemeClr val="tx1"/>
          </a:solidFill>
          <a:latin typeface="+mn-lt"/>
          <a:ea typeface="+mn-ea"/>
          <a:cs typeface="+mn-cs"/>
        </a:defRPr>
      </a:lvl7pPr>
      <a:lvl8pPr marL="4569675" indent="-304651" algn="l" defTabSz="609291" rtl="0" eaLnBrk="1" latinLnBrk="0" hangingPunct="1">
        <a:spcBef>
          <a:spcPct val="20000"/>
        </a:spcBef>
        <a:buFont typeface="Arial"/>
        <a:buChar char="•"/>
        <a:defRPr kumimoji="1" sz="2700" kern="1200">
          <a:solidFill>
            <a:schemeClr val="tx1"/>
          </a:solidFill>
          <a:latin typeface="+mn-lt"/>
          <a:ea typeface="+mn-ea"/>
          <a:cs typeface="+mn-cs"/>
        </a:defRPr>
      </a:lvl8pPr>
      <a:lvl9pPr marL="5178966" indent="-304651" algn="l" defTabSz="609291" rtl="0" eaLnBrk="1" latinLnBrk="0" hangingPunct="1">
        <a:spcBef>
          <a:spcPct val="20000"/>
        </a:spcBef>
        <a:buFont typeface="Arial"/>
        <a:buChar char="•"/>
        <a:defRPr kumimoji="1" sz="2700" kern="1200">
          <a:solidFill>
            <a:schemeClr val="tx1"/>
          </a:solidFill>
          <a:latin typeface="+mn-lt"/>
          <a:ea typeface="+mn-ea"/>
          <a:cs typeface="+mn-cs"/>
        </a:defRPr>
      </a:lvl9pPr>
    </p:bodyStyle>
    <p:otherStyle>
      <a:defPPr>
        <a:defRPr lang="ja-JP"/>
      </a:defPPr>
      <a:lvl1pPr marL="0" algn="l" defTabSz="609291" rtl="0" eaLnBrk="1" latinLnBrk="0" hangingPunct="1">
        <a:defRPr kumimoji="1" sz="2400" kern="1200">
          <a:solidFill>
            <a:schemeClr val="tx1"/>
          </a:solidFill>
          <a:latin typeface="+mn-lt"/>
          <a:ea typeface="+mn-ea"/>
          <a:cs typeface="+mn-cs"/>
        </a:defRPr>
      </a:lvl1pPr>
      <a:lvl2pPr marL="609291" algn="l" defTabSz="609291" rtl="0" eaLnBrk="1" latinLnBrk="0" hangingPunct="1">
        <a:defRPr kumimoji="1" sz="2400" kern="1200">
          <a:solidFill>
            <a:schemeClr val="tx1"/>
          </a:solidFill>
          <a:latin typeface="+mn-lt"/>
          <a:ea typeface="+mn-ea"/>
          <a:cs typeface="+mn-cs"/>
        </a:defRPr>
      </a:lvl2pPr>
      <a:lvl3pPr marL="1218581" algn="l" defTabSz="609291" rtl="0" eaLnBrk="1" latinLnBrk="0" hangingPunct="1">
        <a:defRPr kumimoji="1" sz="2400" kern="1200">
          <a:solidFill>
            <a:schemeClr val="tx1"/>
          </a:solidFill>
          <a:latin typeface="+mn-lt"/>
          <a:ea typeface="+mn-ea"/>
          <a:cs typeface="+mn-cs"/>
        </a:defRPr>
      </a:lvl3pPr>
      <a:lvl4pPr marL="1827872" algn="l" defTabSz="609291" rtl="0" eaLnBrk="1" latinLnBrk="0" hangingPunct="1">
        <a:defRPr kumimoji="1" sz="2400" kern="1200">
          <a:solidFill>
            <a:schemeClr val="tx1"/>
          </a:solidFill>
          <a:latin typeface="+mn-lt"/>
          <a:ea typeface="+mn-ea"/>
          <a:cs typeface="+mn-cs"/>
        </a:defRPr>
      </a:lvl4pPr>
      <a:lvl5pPr marL="2437161" algn="l" defTabSz="609291" rtl="0" eaLnBrk="1" latinLnBrk="0" hangingPunct="1">
        <a:defRPr kumimoji="1" sz="2400" kern="1200">
          <a:solidFill>
            <a:schemeClr val="tx1"/>
          </a:solidFill>
          <a:latin typeface="+mn-lt"/>
          <a:ea typeface="+mn-ea"/>
          <a:cs typeface="+mn-cs"/>
        </a:defRPr>
      </a:lvl5pPr>
      <a:lvl6pPr marL="3046445" algn="l" defTabSz="609291" rtl="0" eaLnBrk="1" latinLnBrk="0" hangingPunct="1">
        <a:defRPr kumimoji="1" sz="2400" kern="1200">
          <a:solidFill>
            <a:schemeClr val="tx1"/>
          </a:solidFill>
          <a:latin typeface="+mn-lt"/>
          <a:ea typeface="+mn-ea"/>
          <a:cs typeface="+mn-cs"/>
        </a:defRPr>
      </a:lvl6pPr>
      <a:lvl7pPr marL="3655744" algn="l" defTabSz="609291" rtl="0" eaLnBrk="1" latinLnBrk="0" hangingPunct="1">
        <a:defRPr kumimoji="1" sz="2400" kern="1200">
          <a:solidFill>
            <a:schemeClr val="tx1"/>
          </a:solidFill>
          <a:latin typeface="+mn-lt"/>
          <a:ea typeface="+mn-ea"/>
          <a:cs typeface="+mn-cs"/>
        </a:defRPr>
      </a:lvl7pPr>
      <a:lvl8pPr marL="4265029" algn="l" defTabSz="609291" rtl="0" eaLnBrk="1" latinLnBrk="0" hangingPunct="1">
        <a:defRPr kumimoji="1" sz="2400" kern="1200">
          <a:solidFill>
            <a:schemeClr val="tx1"/>
          </a:solidFill>
          <a:latin typeface="+mn-lt"/>
          <a:ea typeface="+mn-ea"/>
          <a:cs typeface="+mn-cs"/>
        </a:defRPr>
      </a:lvl8pPr>
      <a:lvl9pPr marL="4874318" algn="l" defTabSz="609291" rtl="0" eaLnBrk="1" latinLnBrk="0" hangingPunct="1">
        <a:defRPr kumimoji="1"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441" y="118331"/>
            <a:ext cx="10969943" cy="1143000"/>
          </a:xfrm>
          <a:prstGeom prst="rect">
            <a:avLst/>
          </a:prstGeom>
        </p:spPr>
        <p:txBody>
          <a:bodyPr vert="horz" lIns="121893" tIns="60947" rIns="121893" bIns="60947"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09441" y="1352715"/>
            <a:ext cx="10969943" cy="4756312"/>
          </a:xfrm>
          <a:prstGeom prst="rect">
            <a:avLst/>
          </a:prstGeom>
        </p:spPr>
        <p:txBody>
          <a:bodyPr vert="horz" lIns="121893" tIns="60947" rIns="121893" bIns="60947"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0" y="6466664"/>
            <a:ext cx="2844059" cy="365125"/>
          </a:xfrm>
          <a:prstGeom prst="rect">
            <a:avLst/>
          </a:prstGeom>
        </p:spPr>
        <p:txBody>
          <a:bodyPr vert="horz" lIns="121893" tIns="60947" rIns="121893" bIns="60947" rtlCol="0" anchor="ctr"/>
          <a:lstStyle>
            <a:lvl1pPr algn="l">
              <a:defRPr sz="1600">
                <a:solidFill>
                  <a:schemeClr val="tx1">
                    <a:tint val="75000"/>
                  </a:schemeClr>
                </a:solidFill>
              </a:defRPr>
            </a:lvl1pPr>
          </a:lstStyle>
          <a:p>
            <a:pPr defTabSz="609468"/>
            <a:r>
              <a:rPr kumimoji="1" lang="en-US" altLang="ja-JP" smtClean="0">
                <a:solidFill>
                  <a:prstClr val="black">
                    <a:tint val="75000"/>
                  </a:prstClr>
                </a:solidFill>
                <a:latin typeface="Franklin Gothic Book"/>
                <a:ea typeface="ヒラギノ角ゴ Pro W6"/>
              </a:rPr>
              <a:t>Enabling Security</a:t>
            </a:r>
            <a:endParaRPr kumimoji="1"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3"/>
          </p:nvPr>
        </p:nvSpPr>
        <p:spPr>
          <a:xfrm>
            <a:off x="4164515" y="6492876"/>
            <a:ext cx="3859795" cy="365125"/>
          </a:xfrm>
          <a:prstGeom prst="rect">
            <a:avLst/>
          </a:prstGeom>
        </p:spPr>
        <p:txBody>
          <a:bodyPr vert="horz" lIns="121893" tIns="60947" rIns="121893" bIns="60947" rtlCol="0" anchor="ctr"/>
          <a:lstStyle>
            <a:lvl1pPr algn="ctr">
              <a:defRPr sz="1100">
                <a:solidFill>
                  <a:schemeClr val="tx1">
                    <a:tint val="75000"/>
                  </a:schemeClr>
                </a:solidFill>
              </a:defRPr>
            </a:lvl1pPr>
          </a:lstStyle>
          <a:p>
            <a:pPr defTabSz="609468"/>
            <a:r>
              <a:rPr kumimoji="1" lang="en-US" altLang="ja-JP" smtClean="0">
                <a:solidFill>
                  <a:prstClr val="black">
                    <a:tint val="75000"/>
                  </a:prstClr>
                </a:solidFill>
                <a:latin typeface="Franklin Gothic Book"/>
                <a:ea typeface="ヒラギノ角ゴ Pro W6"/>
              </a:rPr>
              <a:t>©2016 Asterisk Research, Inc.</a:t>
            </a:r>
            <a:endParaRPr kumimoji="1"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4"/>
          </p:nvPr>
        </p:nvSpPr>
        <p:spPr>
          <a:xfrm>
            <a:off x="9344766" y="6492876"/>
            <a:ext cx="2844059" cy="365125"/>
          </a:xfrm>
          <a:prstGeom prst="rect">
            <a:avLst/>
          </a:prstGeom>
        </p:spPr>
        <p:txBody>
          <a:bodyPr vert="horz" lIns="121893" tIns="60947" rIns="121893" bIns="60947" rtlCol="0" anchor="ctr"/>
          <a:lstStyle>
            <a:lvl1pPr algn="r">
              <a:defRPr sz="1300">
                <a:solidFill>
                  <a:srgbClr val="800000"/>
                </a:solidFill>
              </a:defRPr>
            </a:lvl1pPr>
          </a:lstStyle>
          <a:p>
            <a:pPr defTabSz="609468"/>
            <a:fld id="{E17689E1-BBDB-6648-8BEE-08669FF2D968}" type="slidenum">
              <a:rPr kumimoji="1" lang="ja-JP" altLang="en-US" smtClean="0">
                <a:latin typeface="Franklin Gothic Book"/>
                <a:ea typeface="ヒラギノ角ゴ Pro W6"/>
              </a:rPr>
              <a:pPr defTabSz="609468"/>
              <a:t>‹#›</a:t>
            </a:fld>
            <a:endParaRPr kumimoji="1" lang="ja-JP" altLang="en-US">
              <a:latin typeface="Franklin Gothic Book"/>
              <a:ea typeface="ヒラギノ角ゴ Pro W6"/>
            </a:endParaRPr>
          </a:p>
        </p:txBody>
      </p:sp>
      <p:pic>
        <p:nvPicPr>
          <p:cNvPr id="9" name="図 8" descr="fullcolor-003.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009465" y="2"/>
            <a:ext cx="2179360" cy="493569"/>
          </a:xfrm>
          <a:prstGeom prst="rect">
            <a:avLst/>
          </a:prstGeom>
        </p:spPr>
      </p:pic>
    </p:spTree>
    <p:extLst>
      <p:ext uri="{BB962C8B-B14F-4D97-AF65-F5344CB8AC3E}">
        <p14:creationId xmlns:p14="http://schemas.microsoft.com/office/powerpoint/2010/main" val="43498956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p:txStyles>
    <p:titleStyle>
      <a:lvl1pPr algn="ctr" defTabSz="609468" rtl="0" eaLnBrk="1" latinLnBrk="0" hangingPunct="1">
        <a:spcBef>
          <a:spcPct val="0"/>
        </a:spcBef>
        <a:buNone/>
        <a:defRPr kumimoji="1" sz="4800" kern="1200">
          <a:solidFill>
            <a:srgbClr val="800000"/>
          </a:solidFill>
          <a:latin typeface="+mj-lt"/>
          <a:ea typeface="+mj-ea"/>
          <a:cs typeface="+mj-cs"/>
        </a:defRPr>
      </a:lvl1pPr>
    </p:titleStyle>
    <p:bodyStyle>
      <a:lvl1pPr marL="457101" indent="-457101" algn="l" defTabSz="609468" rtl="0" eaLnBrk="1" latinLnBrk="0" hangingPunct="1">
        <a:spcBef>
          <a:spcPct val="20000"/>
        </a:spcBef>
        <a:buFont typeface="Wingdings" charset="2"/>
        <a:buChar char="n"/>
        <a:defRPr kumimoji="1" sz="3700" kern="1200">
          <a:solidFill>
            <a:schemeClr val="tx1"/>
          </a:solidFill>
          <a:latin typeface="+mn-lt"/>
          <a:ea typeface="+mn-ea"/>
          <a:cs typeface="+mn-cs"/>
        </a:defRPr>
      </a:lvl1pPr>
      <a:lvl2pPr marL="990385" indent="-380917" algn="l" defTabSz="609468" rtl="0" eaLnBrk="1" latinLnBrk="0" hangingPunct="1">
        <a:spcBef>
          <a:spcPct val="20000"/>
        </a:spcBef>
        <a:buFont typeface="Arial"/>
        <a:buChar char="•"/>
        <a:defRPr kumimoji="1" sz="3200" kern="1200">
          <a:solidFill>
            <a:schemeClr val="tx1"/>
          </a:solidFill>
          <a:latin typeface="+mn-lt"/>
          <a:ea typeface="+mn-ea"/>
          <a:cs typeface="+mn-cs"/>
        </a:defRPr>
      </a:lvl2pPr>
      <a:lvl3pPr marL="1523669" indent="-304735" algn="l" defTabSz="609468" rtl="0" eaLnBrk="1" latinLnBrk="0" hangingPunct="1">
        <a:spcBef>
          <a:spcPct val="20000"/>
        </a:spcBef>
        <a:buFont typeface="Wingdings" charset="2"/>
        <a:buChar char="ü"/>
        <a:defRPr kumimoji="1" sz="2700" kern="1200">
          <a:solidFill>
            <a:schemeClr val="tx1"/>
          </a:solidFill>
          <a:latin typeface="+mn-lt"/>
          <a:ea typeface="+mn-ea"/>
          <a:cs typeface="+mn-cs"/>
        </a:defRPr>
      </a:lvl3pPr>
      <a:lvl4pPr marL="1828404" indent="0" algn="l" defTabSz="609468" rtl="0" eaLnBrk="1" latinLnBrk="0" hangingPunct="1">
        <a:spcBef>
          <a:spcPct val="20000"/>
        </a:spcBef>
        <a:buFontTx/>
        <a:buNone/>
        <a:defRPr kumimoji="1" sz="2400" kern="1200">
          <a:solidFill>
            <a:schemeClr val="tx1"/>
          </a:solidFill>
          <a:latin typeface="+mn-lt"/>
          <a:ea typeface="+mn-ea"/>
          <a:cs typeface="+mn-cs"/>
        </a:defRPr>
      </a:lvl4pPr>
      <a:lvl5pPr marL="2437872" indent="0" algn="l" defTabSz="609468" rtl="0" eaLnBrk="1" latinLnBrk="0" hangingPunct="1">
        <a:spcBef>
          <a:spcPct val="20000"/>
        </a:spcBef>
        <a:buFontTx/>
        <a:buNone/>
        <a:defRPr kumimoji="1" sz="2400" kern="1200">
          <a:solidFill>
            <a:schemeClr val="tx1"/>
          </a:solidFill>
          <a:latin typeface="+mn-lt"/>
          <a:ea typeface="+mn-ea"/>
          <a:cs typeface="+mn-cs"/>
        </a:defRPr>
      </a:lvl5pPr>
      <a:lvl6pPr marL="3352073" indent="-304735" algn="l" defTabSz="609468" rtl="0" eaLnBrk="1" latinLnBrk="0" hangingPunct="1">
        <a:spcBef>
          <a:spcPct val="20000"/>
        </a:spcBef>
        <a:buFont typeface="Arial"/>
        <a:buChar char="•"/>
        <a:defRPr kumimoji="1"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kumimoji="1"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kumimoji="1"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kumimoji="1" sz="2700" kern="1200">
          <a:solidFill>
            <a:schemeClr val="tx1"/>
          </a:solidFill>
          <a:latin typeface="+mn-lt"/>
          <a:ea typeface="+mn-ea"/>
          <a:cs typeface="+mn-cs"/>
        </a:defRPr>
      </a:lvl9pPr>
    </p:bodyStyle>
    <p:otherStyle>
      <a:defPPr>
        <a:defRPr lang="ja-JP"/>
      </a:defPPr>
      <a:lvl1pPr marL="0" algn="l" defTabSz="609468" rtl="0" eaLnBrk="1" latinLnBrk="0" hangingPunct="1">
        <a:defRPr kumimoji="1" sz="2400" kern="1200">
          <a:solidFill>
            <a:schemeClr val="tx1"/>
          </a:solidFill>
          <a:latin typeface="+mn-lt"/>
          <a:ea typeface="+mn-ea"/>
          <a:cs typeface="+mn-cs"/>
        </a:defRPr>
      </a:lvl1pPr>
      <a:lvl2pPr marL="609468" algn="l" defTabSz="609468" rtl="0" eaLnBrk="1" latinLnBrk="0" hangingPunct="1">
        <a:defRPr kumimoji="1" sz="2400" kern="1200">
          <a:solidFill>
            <a:schemeClr val="tx1"/>
          </a:solidFill>
          <a:latin typeface="+mn-lt"/>
          <a:ea typeface="+mn-ea"/>
          <a:cs typeface="+mn-cs"/>
        </a:defRPr>
      </a:lvl2pPr>
      <a:lvl3pPr marL="1218936" algn="l" defTabSz="609468" rtl="0" eaLnBrk="1" latinLnBrk="0" hangingPunct="1">
        <a:defRPr kumimoji="1" sz="2400" kern="1200">
          <a:solidFill>
            <a:schemeClr val="tx1"/>
          </a:solidFill>
          <a:latin typeface="+mn-lt"/>
          <a:ea typeface="+mn-ea"/>
          <a:cs typeface="+mn-cs"/>
        </a:defRPr>
      </a:lvl3pPr>
      <a:lvl4pPr marL="1828404" algn="l" defTabSz="609468" rtl="0" eaLnBrk="1" latinLnBrk="0" hangingPunct="1">
        <a:defRPr kumimoji="1" sz="2400" kern="1200">
          <a:solidFill>
            <a:schemeClr val="tx1"/>
          </a:solidFill>
          <a:latin typeface="+mn-lt"/>
          <a:ea typeface="+mn-ea"/>
          <a:cs typeface="+mn-cs"/>
        </a:defRPr>
      </a:lvl4pPr>
      <a:lvl5pPr marL="2437872" algn="l" defTabSz="609468" rtl="0" eaLnBrk="1" latinLnBrk="0" hangingPunct="1">
        <a:defRPr kumimoji="1" sz="2400" kern="1200">
          <a:solidFill>
            <a:schemeClr val="tx1"/>
          </a:solidFill>
          <a:latin typeface="+mn-lt"/>
          <a:ea typeface="+mn-ea"/>
          <a:cs typeface="+mn-cs"/>
        </a:defRPr>
      </a:lvl5pPr>
      <a:lvl6pPr marL="3047340" algn="l" defTabSz="609468" rtl="0" eaLnBrk="1" latinLnBrk="0" hangingPunct="1">
        <a:defRPr kumimoji="1" sz="2400" kern="1200">
          <a:solidFill>
            <a:schemeClr val="tx1"/>
          </a:solidFill>
          <a:latin typeface="+mn-lt"/>
          <a:ea typeface="+mn-ea"/>
          <a:cs typeface="+mn-cs"/>
        </a:defRPr>
      </a:lvl6pPr>
      <a:lvl7pPr marL="3656808" algn="l" defTabSz="609468" rtl="0" eaLnBrk="1" latinLnBrk="0" hangingPunct="1">
        <a:defRPr kumimoji="1" sz="2400" kern="1200">
          <a:solidFill>
            <a:schemeClr val="tx1"/>
          </a:solidFill>
          <a:latin typeface="+mn-lt"/>
          <a:ea typeface="+mn-ea"/>
          <a:cs typeface="+mn-cs"/>
        </a:defRPr>
      </a:lvl7pPr>
      <a:lvl8pPr marL="4266275" algn="l" defTabSz="609468" rtl="0" eaLnBrk="1" latinLnBrk="0" hangingPunct="1">
        <a:defRPr kumimoji="1" sz="2400" kern="1200">
          <a:solidFill>
            <a:schemeClr val="tx1"/>
          </a:solidFill>
          <a:latin typeface="+mn-lt"/>
          <a:ea typeface="+mn-ea"/>
          <a:cs typeface="+mn-cs"/>
        </a:defRPr>
      </a:lvl8pPr>
      <a:lvl9pPr marL="4875744" algn="l" defTabSz="609468"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22.jpe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g"/><Relationship Id="rId5" Type="http://schemas.openxmlformats.org/officeDocument/2006/relationships/image" Target="../media/image41.jpg"/><Relationship Id="rId6" Type="http://schemas.openxmlformats.org/officeDocument/2006/relationships/image" Target="../media/image42.png"/><Relationship Id="rId7" Type="http://schemas.openxmlformats.org/officeDocument/2006/relationships/image" Target="../media/image43.jpeg"/><Relationship Id="rId8" Type="http://schemas.openxmlformats.org/officeDocument/2006/relationships/image" Target="../media/image44.jpeg"/><Relationship Id="rId9" Type="http://schemas.openxmlformats.org/officeDocument/2006/relationships/image" Target="../media/image45.jpg"/><Relationship Id="rId1" Type="http://schemas.openxmlformats.org/officeDocument/2006/relationships/slideLayout" Target="../slideLayouts/slideLayout84.xml"/><Relationship Id="rId2"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jpe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1" Type="http://schemas.openxmlformats.org/officeDocument/2006/relationships/slideLayout" Target="../slideLayouts/slideLayout82.xml"/><Relationship Id="rId2"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53.png"/></Relationships>
</file>

<file path=ppt/slides/_rels/slide13.xml.rels><?xml version="1.0" encoding="UTF-8" standalone="yes"?>
<Relationships xmlns="http://schemas.openxmlformats.org/package/2006/relationships"><Relationship Id="rId11" Type="http://schemas.openxmlformats.org/officeDocument/2006/relationships/image" Target="../media/image63.png"/><Relationship Id="rId12" Type="http://schemas.openxmlformats.org/officeDocument/2006/relationships/image" Target="../media/image64.png"/><Relationship Id="rId1" Type="http://schemas.openxmlformats.org/officeDocument/2006/relationships/slideLayout" Target="../slideLayouts/slideLayout92.xml"/><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 Id="rId9" Type="http://schemas.openxmlformats.org/officeDocument/2006/relationships/image" Target="../media/image61.png"/><Relationship Id="rId10"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hyperlink" Target="https://www.nenkin.go.jp/oshirase/press/2015/201508/20150820-02.html" TargetMode="External"/><Relationship Id="rId4" Type="http://schemas.openxmlformats.org/officeDocument/2006/relationships/hyperlink" Target="http://d.hatena.ne.jp/Kango/20150601/1433166675" TargetMode="External"/><Relationship Id="rId5" Type="http://schemas.openxmlformats.org/officeDocument/2006/relationships/image" Target="../media/image65.png"/><Relationship Id="rId6" Type="http://schemas.openxmlformats.org/officeDocument/2006/relationships/image" Target="../media/image66.png"/><Relationship Id="rId1" Type="http://schemas.openxmlformats.org/officeDocument/2006/relationships/slideLayout" Target="../slideLayouts/slideLayout8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67.png"/><Relationship Id="rId3" Type="http://schemas.openxmlformats.org/officeDocument/2006/relationships/image" Target="../media/image6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6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image" Target="../media/image7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71.jpeg"/><Relationship Id="rId3" Type="http://schemas.microsoft.com/office/2007/relationships/hdphoto" Target="../media/hdphoto5.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image" Target="../media/image70.png"/></Relationships>
</file>

<file path=ppt/slides/_rels/slide2.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hyperlink" Target="https://twitter.com/okdt" TargetMode="External"/><Relationship Id="rId1" Type="http://schemas.openxmlformats.org/officeDocument/2006/relationships/slideLayout" Target="../slideLayouts/slideLayout75.xml"/><Relationship Id="rId2" Type="http://schemas.openxmlformats.org/officeDocument/2006/relationships/notesSlide" Target="../notesSlides/notesSlide1.xml"/><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hyperlink" Target="https://jp.linkedin.com/in/riotaro" TargetMode="External"/><Relationship Id="rId10"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image" Target="../media/image72.png"/><Relationship Id="rId3" Type="http://schemas.openxmlformats.org/officeDocument/2006/relationships/image" Target="../media/image4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73.jpg"/><Relationship Id="rId3" Type="http://schemas.openxmlformats.org/officeDocument/2006/relationships/image" Target="../media/image7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image" Target="../media/image7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image" Target="../media/image7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7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77.jpeg"/><Relationship Id="rId3" Type="http://schemas.openxmlformats.org/officeDocument/2006/relationships/image" Target="../media/image7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image" Target="../media/image80.jpeg"/><Relationship Id="rId3"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2.jpeg"/><Relationship Id="rId5" Type="http://schemas.microsoft.com/office/2007/relationships/hdphoto" Target="../media/hdphoto2.wdp"/><Relationship Id="rId6" Type="http://schemas.openxmlformats.org/officeDocument/2006/relationships/image" Target="../media/image33.jpeg"/><Relationship Id="rId7" Type="http://schemas.microsoft.com/office/2007/relationships/hdphoto" Target="../media/hdphoto3.wdp"/><Relationship Id="rId8" Type="http://schemas.openxmlformats.org/officeDocument/2006/relationships/image" Target="../media/image34.jpeg"/><Relationship Id="rId9" Type="http://schemas.microsoft.com/office/2007/relationships/hdphoto" Target="../media/hdphoto4.wdp"/><Relationship Id="rId1" Type="http://schemas.openxmlformats.org/officeDocument/2006/relationships/slideLayout" Target="../slideLayouts/slideLayout75.xml"/><Relationship Id="rId2" Type="http://schemas.openxmlformats.org/officeDocument/2006/relationships/image" Target="../media/image3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image" Target="../media/image8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image" Target="../media/image82.png"/><Relationship Id="rId3" Type="http://schemas.openxmlformats.org/officeDocument/2006/relationships/image" Target="../media/image8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png"/><Relationship Id="rId1" Type="http://schemas.openxmlformats.org/officeDocument/2006/relationships/slideLayout" Target="../slideLayouts/slideLayout110.xml"/><Relationship Id="rId2" Type="http://schemas.openxmlformats.org/officeDocument/2006/relationships/image" Target="../media/image8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4.xml"/><Relationship Id="rId3" Type="http://schemas.openxmlformats.org/officeDocument/2006/relationships/image" Target="../media/image8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image" Target="../media/image8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hyperlink" Target="https://www.asteriskresearch.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89.png"/><Relationship Id="rId3" Type="http://schemas.openxmlformats.org/officeDocument/2006/relationships/hyperlink" Target="https://www.asteriskresearch.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image" Target="../media/image35.png"/><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2.xml"/><Relationship Id="rId3"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Red pill, or blue pill?</a:t>
            </a:r>
            <a:endParaRPr kumimoji="1" lang="ja-JP" altLang="en-US" dirty="0"/>
          </a:p>
        </p:txBody>
      </p:sp>
      <p:pic>
        <p:nvPicPr>
          <p:cNvPr id="4" name="コンテンツ プレースホルダー 3" descr="redblue.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5" name="テキスト ボックス 4"/>
          <p:cNvSpPr txBox="1"/>
          <p:nvPr/>
        </p:nvSpPr>
        <p:spPr>
          <a:xfrm>
            <a:off x="10084212" y="6216986"/>
            <a:ext cx="1495172" cy="369332"/>
          </a:xfrm>
          <a:prstGeom prst="rect">
            <a:avLst/>
          </a:prstGeom>
          <a:noFill/>
        </p:spPr>
        <p:txBody>
          <a:bodyPr wrap="none" lIns="121899" tIns="60949" rIns="121899" bIns="60949" rtlCol="0">
            <a:spAutoFit/>
          </a:bodyPr>
          <a:lstStyle/>
          <a:p>
            <a:r>
              <a:rPr kumimoji="1" lang="en-US" altLang="ja-JP" sz="1600" dirty="0"/>
              <a:t>From : MATRIX</a:t>
            </a:r>
            <a:endParaRPr kumimoji="1" lang="ja-JP" altLang="en-US" sz="1600" dirty="0"/>
          </a:p>
        </p:txBody>
      </p:sp>
    </p:spTree>
    <p:extLst>
      <p:ext uri="{BB962C8B-B14F-4D97-AF65-F5344CB8AC3E}">
        <p14:creationId xmlns:p14="http://schemas.microsoft.com/office/powerpoint/2010/main" val="34361799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sz="3700" b="1" dirty="0"/>
              <a:t>サイバー空間への「</a:t>
            </a:r>
            <a:r>
              <a:rPr lang="ja-JP" altLang="en-US" sz="3700" b="1"/>
              <a:t>入口」</a:t>
            </a:r>
            <a:endParaRPr lang="ja-JP" altLang="en-US" sz="3700" b="1" dirty="0"/>
          </a:p>
        </p:txBody>
      </p:sp>
      <p:sp>
        <p:nvSpPr>
          <p:cNvPr id="3" name="コンテンツ プレースホルダー 2"/>
          <p:cNvSpPr>
            <a:spLocks noGrp="1"/>
          </p:cNvSpPr>
          <p:nvPr>
            <p:ph sz="half" idx="1"/>
          </p:nvPr>
        </p:nvSpPr>
        <p:spPr/>
        <p:txBody>
          <a:bodyPr/>
          <a:lstStyle/>
          <a:p>
            <a:pPr marL="609493" indent="-609493">
              <a:buFont typeface="+mj-lt"/>
              <a:buAutoNum type="arabicPeriod"/>
            </a:pPr>
            <a:r>
              <a:rPr lang="ja-JP" altLang="en-US" dirty="0" smtClean="0"/>
              <a:t>ウェブブラウザ</a:t>
            </a:r>
            <a:endParaRPr lang="en-US" altLang="ja-JP" dirty="0" smtClean="0"/>
          </a:p>
          <a:p>
            <a:pPr marL="1142800" lvl="1" indent="-609493">
              <a:buFont typeface="+mj-lt"/>
              <a:buAutoNum type="arabicPeriod"/>
            </a:pPr>
            <a:r>
              <a:rPr lang="ja-JP" altLang="en-US" dirty="0"/>
              <a:t>パソコン・</a:t>
            </a:r>
            <a:r>
              <a:rPr lang="ja-JP" altLang="en-US" dirty="0" smtClean="0"/>
              <a:t>ノートパソコン</a:t>
            </a:r>
            <a:endParaRPr lang="en-US" altLang="ja-JP" dirty="0" smtClean="0"/>
          </a:p>
          <a:p>
            <a:pPr marL="1142800" lvl="1" indent="-609493">
              <a:buFont typeface="+mj-lt"/>
              <a:buAutoNum type="arabicPeriod"/>
            </a:pPr>
            <a:r>
              <a:rPr kumimoji="1" lang="ja-JP" altLang="en-US" dirty="0" smtClean="0"/>
              <a:t>タブレット</a:t>
            </a:r>
            <a:endParaRPr kumimoji="1" lang="en-US" altLang="ja-JP" dirty="0" smtClean="0"/>
          </a:p>
          <a:p>
            <a:pPr marL="1142800" lvl="1" indent="-609493">
              <a:buFont typeface="+mj-lt"/>
              <a:buAutoNum type="arabicPeriod"/>
            </a:pPr>
            <a:r>
              <a:rPr kumimoji="1" lang="ja-JP" altLang="en-US" dirty="0" smtClean="0"/>
              <a:t>スマートフォン</a:t>
            </a:r>
            <a:endParaRPr kumimoji="1" lang="en-US" altLang="ja-JP" dirty="0" smtClean="0"/>
          </a:p>
          <a:p>
            <a:pPr marL="1142800" lvl="1" indent="-609493">
              <a:buFont typeface="+mj-lt"/>
              <a:buAutoNum type="arabicPeriod"/>
            </a:pPr>
            <a:r>
              <a:rPr lang="ja-JP" altLang="en-US" dirty="0" smtClean="0"/>
              <a:t>スマートウォッチ</a:t>
            </a:r>
            <a:endParaRPr lang="en-US" altLang="ja-JP" dirty="0" smtClean="0"/>
          </a:p>
          <a:p>
            <a:pPr marL="1142800" lvl="1" indent="-609493">
              <a:buFont typeface="+mj-lt"/>
              <a:buAutoNum type="arabicPeriod"/>
            </a:pPr>
            <a:endParaRPr lang="en-US" altLang="ja-JP" dirty="0" smtClean="0"/>
          </a:p>
          <a:p>
            <a:pPr marL="609493" indent="-609493">
              <a:buFont typeface="+mj-lt"/>
              <a:buAutoNum type="arabicPeriod"/>
            </a:pPr>
            <a:endParaRPr kumimoji="1" lang="ja-JP" altLang="en-US" dirty="0"/>
          </a:p>
        </p:txBody>
      </p:sp>
      <p:sp>
        <p:nvSpPr>
          <p:cNvPr id="9" name="コンテンツ プレースホルダー 8"/>
          <p:cNvSpPr>
            <a:spLocks noGrp="1"/>
          </p:cNvSpPr>
          <p:nvPr>
            <p:ph sz="half" idx="2"/>
          </p:nvPr>
        </p:nvSpPr>
        <p:spPr>
          <a:xfrm>
            <a:off x="6195986" y="1600202"/>
            <a:ext cx="5383398" cy="3705111"/>
          </a:xfrm>
        </p:spPr>
        <p:txBody>
          <a:bodyPr/>
          <a:lstStyle/>
          <a:p>
            <a:pPr marL="0" indent="0">
              <a:buNone/>
            </a:pPr>
            <a:r>
              <a:rPr lang="en-US" altLang="ja-JP" dirty="0" smtClean="0"/>
              <a:t>2. </a:t>
            </a:r>
            <a:r>
              <a:rPr lang="ja-JP" altLang="en-US" dirty="0" smtClean="0"/>
              <a:t>メール</a:t>
            </a:r>
            <a:r>
              <a:rPr lang="ja-JP" altLang="en-US" dirty="0"/>
              <a:t>・メッセージ</a:t>
            </a:r>
            <a:endParaRPr lang="en-US" altLang="ja-JP" dirty="0"/>
          </a:p>
          <a:p>
            <a:pPr marL="1142800" lvl="1" indent="-609493">
              <a:buFont typeface="+mj-lt"/>
              <a:buAutoNum type="arabicPeriod"/>
            </a:pPr>
            <a:r>
              <a:rPr lang="ja-JP" altLang="en-US" dirty="0"/>
              <a:t>メールソフト</a:t>
            </a:r>
            <a:endParaRPr lang="en-US" altLang="ja-JP" dirty="0"/>
          </a:p>
          <a:p>
            <a:pPr marL="1142800" lvl="1" indent="-609493">
              <a:buFont typeface="+mj-lt"/>
              <a:buAutoNum type="arabicPeriod"/>
            </a:pPr>
            <a:r>
              <a:rPr lang="en-US" altLang="ja-JP" dirty="0"/>
              <a:t>SMS</a:t>
            </a:r>
          </a:p>
          <a:p>
            <a:pPr marL="1142800" lvl="1" indent="-609493">
              <a:buFont typeface="+mj-lt"/>
              <a:buAutoNum type="arabicPeriod"/>
            </a:pPr>
            <a:r>
              <a:rPr lang="en-US" altLang="ja-JP" dirty="0"/>
              <a:t>SNS: LINE, </a:t>
            </a:r>
            <a:r>
              <a:rPr lang="en-US" altLang="ja-JP" dirty="0" err="1"/>
              <a:t>facebook</a:t>
            </a:r>
            <a:r>
              <a:rPr lang="en-US" altLang="ja-JP" dirty="0" smtClean="0"/>
              <a:t>, </a:t>
            </a:r>
            <a:r>
              <a:rPr lang="en-US" altLang="ja-JP" dirty="0" err="1" smtClean="0"/>
              <a:t>Instagram</a:t>
            </a:r>
            <a:r>
              <a:rPr lang="en-US" altLang="ja-JP" dirty="0" smtClean="0"/>
              <a:t>, </a:t>
            </a:r>
            <a:r>
              <a:rPr lang="is-IS" altLang="ja-JP" dirty="0" smtClean="0"/>
              <a:t>…</a:t>
            </a:r>
            <a:endParaRPr lang="en-US" altLang="ja-JP" dirty="0"/>
          </a:p>
        </p:txBody>
      </p:sp>
      <p:pic>
        <p:nvPicPr>
          <p:cNvPr id="6" name="図 5" descr="main-deskto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472" y="5305312"/>
            <a:ext cx="4681106" cy="922453"/>
          </a:xfrm>
          <a:prstGeom prst="rect">
            <a:avLst/>
          </a:prstGeom>
        </p:spPr>
      </p:pic>
      <p:grpSp>
        <p:nvGrpSpPr>
          <p:cNvPr id="16" name="図形グループ 15"/>
          <p:cNvGrpSpPr/>
          <p:nvPr/>
        </p:nvGrpSpPr>
        <p:grpSpPr>
          <a:xfrm>
            <a:off x="6529883" y="5199390"/>
            <a:ext cx="4781173" cy="926775"/>
            <a:chOff x="4324347" y="3698166"/>
            <a:chExt cx="5033760" cy="1048650"/>
          </a:xfrm>
        </p:grpSpPr>
        <p:pic>
          <p:nvPicPr>
            <p:cNvPr id="10" name="図 9" descr="imgr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5362" y="3762866"/>
              <a:ext cx="935360" cy="944817"/>
            </a:xfrm>
            <a:prstGeom prst="rect">
              <a:avLst/>
            </a:prstGeom>
          </p:spPr>
        </p:pic>
        <p:pic>
          <p:nvPicPr>
            <p:cNvPr id="11" name="図 10" descr="imgre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9953" y="3698166"/>
              <a:ext cx="1038154" cy="1048650"/>
            </a:xfrm>
            <a:prstGeom prst="rect">
              <a:avLst/>
            </a:prstGeom>
          </p:spPr>
        </p:pic>
        <p:pic>
          <p:nvPicPr>
            <p:cNvPr id="12" name="図 11" descr="imgre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24347" y="3771010"/>
              <a:ext cx="927298" cy="936673"/>
            </a:xfrm>
            <a:prstGeom prst="rect">
              <a:avLst/>
            </a:prstGeom>
          </p:spPr>
        </p:pic>
        <p:pic>
          <p:nvPicPr>
            <p:cNvPr id="13" name="図 12" descr="imgres.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50331" y="3757805"/>
              <a:ext cx="940371" cy="949878"/>
            </a:xfrm>
            <a:prstGeom prst="rect">
              <a:avLst/>
            </a:prstGeom>
          </p:spPr>
        </p:pic>
        <p:pic>
          <p:nvPicPr>
            <p:cNvPr id="15" name="図 14" descr="imgres.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45640" y="3751257"/>
              <a:ext cx="935360" cy="956426"/>
            </a:xfrm>
            <a:prstGeom prst="rect">
              <a:avLst/>
            </a:prstGeom>
          </p:spPr>
        </p:pic>
      </p:grpSp>
      <p:pic>
        <p:nvPicPr>
          <p:cNvPr id="18" name="図 17" descr="imgres.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01615" y="2460789"/>
            <a:ext cx="877769" cy="858659"/>
          </a:xfrm>
          <a:prstGeom prst="rect">
            <a:avLst/>
          </a:prstGeom>
        </p:spPr>
      </p:pic>
      <p:pic>
        <p:nvPicPr>
          <p:cNvPr id="19" name="図 18" descr="imgres.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01616" y="3480712"/>
            <a:ext cx="896196" cy="896429"/>
          </a:xfrm>
          <a:prstGeom prst="rect">
            <a:avLst/>
          </a:prstGeom>
        </p:spPr>
      </p:pic>
    </p:spTree>
    <p:extLst>
      <p:ext uri="{BB962C8B-B14F-4D97-AF65-F5344CB8AC3E}">
        <p14:creationId xmlns:p14="http://schemas.microsoft.com/office/powerpoint/2010/main" val="4379018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txBox="1">
            <a:spLocks noChangeArrowheads="1"/>
          </p:cNvSpPr>
          <p:nvPr/>
        </p:nvSpPr>
        <p:spPr bwMode="auto">
          <a:xfrm>
            <a:off x="609441" y="115889"/>
            <a:ext cx="10969943"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016" tIns="58507" rIns="117016" bIns="58507" anchor="ctr"/>
          <a:lstStyle>
            <a:lvl1pPr defTabSz="876300">
              <a:defRPr kumimoji="1" sz="2400">
                <a:solidFill>
                  <a:schemeClr val="tx1"/>
                </a:solidFill>
                <a:latin typeface="Arial" charset="0"/>
                <a:ea typeface="ＭＳ Ｐゴシック" charset="0"/>
                <a:cs typeface="ＭＳ Ｐゴシック" charset="0"/>
              </a:defRPr>
            </a:lvl1pPr>
            <a:lvl2pPr marL="742950" indent="-285750" defTabSz="876300">
              <a:defRPr kumimoji="1" sz="2400">
                <a:solidFill>
                  <a:schemeClr val="tx1"/>
                </a:solidFill>
                <a:latin typeface="Arial" charset="0"/>
                <a:ea typeface="ＭＳ Ｐゴシック" charset="0"/>
              </a:defRPr>
            </a:lvl2pPr>
            <a:lvl3pPr marL="1143000" indent="-228600" defTabSz="876300">
              <a:defRPr kumimoji="1" sz="2400">
                <a:solidFill>
                  <a:schemeClr val="tx1"/>
                </a:solidFill>
                <a:latin typeface="Arial" charset="0"/>
                <a:ea typeface="ＭＳ Ｐゴシック" charset="0"/>
              </a:defRPr>
            </a:lvl3pPr>
            <a:lvl4pPr marL="1600200" indent="-228600" defTabSz="876300">
              <a:defRPr kumimoji="1" sz="2400">
                <a:solidFill>
                  <a:schemeClr val="tx1"/>
                </a:solidFill>
                <a:latin typeface="Arial" charset="0"/>
                <a:ea typeface="ＭＳ Ｐゴシック" charset="0"/>
              </a:defRPr>
            </a:lvl4pPr>
            <a:lvl5pPr marL="2057400" indent="-228600" defTabSz="876300">
              <a:defRPr kumimoji="1" sz="2400">
                <a:solidFill>
                  <a:schemeClr val="tx1"/>
                </a:solidFill>
                <a:latin typeface="Arial" charset="0"/>
                <a:ea typeface="ＭＳ Ｐゴシック" charset="0"/>
              </a:defRPr>
            </a:lvl5pPr>
            <a:lvl6pPr marL="2514600" indent="-228600" defTabSz="8763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defTabSz="8763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defTabSz="8763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defTabSz="876300" eaLnBrk="0" fontAlgn="base" hangingPunct="0">
              <a:spcBef>
                <a:spcPct val="0"/>
              </a:spcBef>
              <a:spcAft>
                <a:spcPct val="0"/>
              </a:spcAft>
              <a:defRPr kumimoji="1" sz="2400">
                <a:solidFill>
                  <a:schemeClr val="tx1"/>
                </a:solidFill>
                <a:latin typeface="Arial" charset="0"/>
                <a:ea typeface="ＭＳ Ｐゴシック" charset="0"/>
              </a:defRPr>
            </a:lvl9pPr>
          </a:lstStyle>
          <a:p>
            <a:pPr algn="ctr" eaLnBrk="1" hangingPunct="1"/>
            <a:endParaRPr kumimoji="0" lang="ja-JP" altLang="en-US" sz="3700" b="1" dirty="0">
              <a:latin typeface="メイリオ" charset="0"/>
              <a:ea typeface="メイリオ" charset="0"/>
              <a:cs typeface="メイリオ" charset="0"/>
            </a:endParaRPr>
          </a:p>
        </p:txBody>
      </p:sp>
      <p:sp>
        <p:nvSpPr>
          <p:cNvPr id="3" name="タイトル 2"/>
          <p:cNvSpPr>
            <a:spLocks noGrp="1"/>
          </p:cNvSpPr>
          <p:nvPr>
            <p:ph type="title"/>
          </p:nvPr>
        </p:nvSpPr>
        <p:spPr/>
        <p:txBody>
          <a:bodyPr>
            <a:normAutofit fontScale="90000"/>
          </a:bodyPr>
          <a:lstStyle/>
          <a:p>
            <a:pPr algn="l"/>
            <a:r>
              <a:rPr lang="ja-JP" altLang="en-US" sz="3700" b="1" dirty="0"/>
              <a:t>サイバー空間への入口：スマートフォン</a:t>
            </a:r>
            <a:r>
              <a:rPr lang="en-US" altLang="ja-JP" sz="3700" b="1" dirty="0"/>
              <a:t/>
            </a:r>
            <a:br>
              <a:rPr lang="en-US" altLang="ja-JP" sz="3700" b="1" dirty="0"/>
            </a:br>
            <a:r>
              <a:rPr lang="en-US" altLang="ja-JP" sz="3700" b="1" dirty="0"/>
              <a:t>H2M</a:t>
            </a:r>
            <a:r>
              <a:rPr lang="ja-JP" altLang="en-US" sz="3700" b="1" dirty="0"/>
              <a:t>から</a:t>
            </a:r>
            <a:r>
              <a:rPr lang="en-US" altLang="ja-JP" sz="3700" b="1" dirty="0"/>
              <a:t>M2M</a:t>
            </a:r>
            <a:r>
              <a:rPr lang="ja-JP" altLang="en-US" sz="3700" b="1" dirty="0"/>
              <a:t>へ</a:t>
            </a:r>
          </a:p>
        </p:txBody>
      </p:sp>
      <p:sp>
        <p:nvSpPr>
          <p:cNvPr id="5" name="テキスト ボックス 4"/>
          <p:cNvSpPr txBox="1"/>
          <p:nvPr/>
        </p:nvSpPr>
        <p:spPr>
          <a:xfrm>
            <a:off x="7117228" y="1717888"/>
            <a:ext cx="4906047" cy="4278071"/>
          </a:xfrm>
          <a:prstGeom prst="rect">
            <a:avLst/>
          </a:prstGeom>
          <a:noFill/>
        </p:spPr>
        <p:txBody>
          <a:bodyPr wrap="square" lIns="121899" tIns="60949" rIns="121899" bIns="60949" rtlCol="0">
            <a:spAutoFit/>
          </a:bodyPr>
          <a:lstStyle/>
          <a:p>
            <a:r>
              <a:rPr lang="ja-JP" altLang="en-US" sz="2700" b="1" dirty="0">
                <a:latin typeface="メイリオ"/>
                <a:ea typeface="メイリオ"/>
                <a:cs typeface="メイリオ"/>
              </a:rPr>
              <a:t>文字データから空間データへ</a:t>
            </a:r>
            <a:endParaRPr lang="en-US" altLang="ja-JP" sz="2700" b="1" dirty="0">
              <a:latin typeface="メイリオ"/>
              <a:ea typeface="メイリオ"/>
              <a:cs typeface="メイリオ"/>
            </a:endParaRPr>
          </a:p>
          <a:p>
            <a:pPr marL="380933" indent="-380933">
              <a:buFont typeface="Arial"/>
              <a:buChar char="•"/>
            </a:pPr>
            <a:r>
              <a:rPr lang="ja-JP" altLang="en-US" sz="2700" dirty="0">
                <a:latin typeface="メイリオ"/>
                <a:ea typeface="メイリオ"/>
                <a:cs typeface="メイリオ"/>
              </a:rPr>
              <a:t>カメラ・マイク</a:t>
            </a:r>
            <a:endParaRPr lang="en-US" altLang="ja-JP" sz="2700" dirty="0">
              <a:latin typeface="メイリオ"/>
              <a:ea typeface="メイリオ"/>
              <a:cs typeface="メイリオ"/>
            </a:endParaRPr>
          </a:p>
          <a:p>
            <a:pPr marL="380933" indent="-380933">
              <a:buFont typeface="Arial"/>
              <a:buChar char="•"/>
            </a:pPr>
            <a:r>
              <a:rPr lang="en-US" altLang="ja-JP" sz="2700" dirty="0">
                <a:latin typeface="メイリオ"/>
                <a:ea typeface="メイリオ"/>
                <a:cs typeface="メイリオ"/>
              </a:rPr>
              <a:t>GPS</a:t>
            </a:r>
            <a:r>
              <a:rPr lang="ja-JP" altLang="en-US" sz="2700" dirty="0">
                <a:latin typeface="メイリオ"/>
                <a:ea typeface="メイリオ"/>
                <a:cs typeface="メイリオ"/>
              </a:rPr>
              <a:t>センサー</a:t>
            </a:r>
            <a:endParaRPr lang="en-US" altLang="ja-JP" sz="2700" dirty="0">
              <a:latin typeface="メイリオ"/>
              <a:ea typeface="メイリオ"/>
              <a:cs typeface="メイリオ"/>
            </a:endParaRPr>
          </a:p>
          <a:p>
            <a:pPr marL="380933" indent="-380933">
              <a:buFont typeface="Arial"/>
              <a:buChar char="•"/>
            </a:pPr>
            <a:r>
              <a:rPr lang="ja-JP" altLang="en-US" sz="2700" dirty="0">
                <a:latin typeface="メイリオ"/>
                <a:ea typeface="メイリオ"/>
                <a:cs typeface="メイリオ"/>
              </a:rPr>
              <a:t>ジャイロセンサー</a:t>
            </a:r>
            <a:endParaRPr lang="en-US" altLang="ja-JP" sz="2700" dirty="0">
              <a:latin typeface="メイリオ"/>
              <a:ea typeface="メイリオ"/>
              <a:cs typeface="メイリオ"/>
            </a:endParaRPr>
          </a:p>
          <a:p>
            <a:pPr marL="380933" indent="-380933">
              <a:buFont typeface="Arial"/>
              <a:buChar char="•"/>
            </a:pPr>
            <a:r>
              <a:rPr lang="ja-JP" altLang="en-US" sz="2700" dirty="0">
                <a:latin typeface="メイリオ"/>
                <a:ea typeface="メイリオ"/>
                <a:cs typeface="メイリオ"/>
              </a:rPr>
              <a:t>加速度センサー</a:t>
            </a:r>
            <a:endParaRPr lang="en-US" altLang="ja-JP" sz="2700" dirty="0">
              <a:latin typeface="メイリオ"/>
              <a:ea typeface="メイリオ"/>
              <a:cs typeface="メイリオ"/>
            </a:endParaRPr>
          </a:p>
          <a:p>
            <a:pPr marL="380933" indent="-380933">
              <a:buFont typeface="Arial"/>
              <a:buChar char="•"/>
            </a:pPr>
            <a:r>
              <a:rPr lang="ja-JP" altLang="en-US" sz="2700" dirty="0">
                <a:latin typeface="メイリオ"/>
                <a:ea typeface="メイリオ"/>
                <a:cs typeface="メイリオ"/>
              </a:rPr>
              <a:t>照度センサー</a:t>
            </a:r>
            <a:endParaRPr lang="en-US" altLang="ja-JP" sz="2700" dirty="0">
              <a:latin typeface="メイリオ"/>
              <a:ea typeface="メイリオ"/>
              <a:cs typeface="メイリオ"/>
            </a:endParaRPr>
          </a:p>
          <a:p>
            <a:pPr marL="380933" indent="-380933">
              <a:buFont typeface="Arial"/>
              <a:buChar char="•"/>
            </a:pPr>
            <a:r>
              <a:rPr lang="ja-JP" altLang="en-US" sz="2700" dirty="0">
                <a:latin typeface="メイリオ"/>
                <a:ea typeface="メイリオ"/>
                <a:cs typeface="メイリオ"/>
              </a:rPr>
              <a:t>近傍センサー</a:t>
            </a:r>
            <a:endParaRPr lang="en-US" altLang="ja-JP" sz="2700" dirty="0">
              <a:latin typeface="メイリオ"/>
              <a:ea typeface="メイリオ"/>
              <a:cs typeface="メイリオ"/>
            </a:endParaRPr>
          </a:p>
          <a:p>
            <a:pPr marL="380933" indent="-380933">
              <a:buFont typeface="Arial"/>
              <a:buChar char="•"/>
            </a:pPr>
            <a:r>
              <a:rPr kumimoji="1" lang="ja-JP" altLang="en-US" sz="2700" dirty="0">
                <a:latin typeface="メイリオ"/>
                <a:ea typeface="メイリオ"/>
                <a:cs typeface="メイリオ"/>
              </a:rPr>
              <a:t>圧力センサー</a:t>
            </a:r>
            <a:endParaRPr kumimoji="1" lang="en-US" altLang="ja-JP" sz="2700" dirty="0">
              <a:latin typeface="メイリオ"/>
              <a:ea typeface="メイリオ"/>
              <a:cs typeface="メイリオ"/>
            </a:endParaRPr>
          </a:p>
          <a:p>
            <a:pPr marL="380933" indent="-380933">
              <a:buFont typeface="Arial"/>
              <a:buChar char="•"/>
            </a:pPr>
            <a:r>
              <a:rPr lang="ja-JP" altLang="en-US" sz="2700" dirty="0">
                <a:latin typeface="メイリオ"/>
                <a:ea typeface="メイリオ"/>
                <a:cs typeface="メイリオ"/>
              </a:rPr>
              <a:t>温度センサー</a:t>
            </a:r>
            <a:endParaRPr lang="en-US" altLang="ja-JP" sz="2700" dirty="0">
              <a:latin typeface="メイリオ"/>
              <a:ea typeface="メイリオ"/>
              <a:cs typeface="メイリオ"/>
            </a:endParaRPr>
          </a:p>
          <a:p>
            <a:pPr marL="380933" indent="-380933">
              <a:buFont typeface="Arial"/>
              <a:buChar char="•"/>
            </a:pPr>
            <a:r>
              <a:rPr kumimoji="1" lang="is-IS" altLang="ja-JP" sz="2700" dirty="0">
                <a:latin typeface="メイリオ"/>
                <a:ea typeface="メイリオ"/>
                <a:cs typeface="メイリオ"/>
              </a:rPr>
              <a:t>…</a:t>
            </a:r>
            <a:endParaRPr kumimoji="1" lang="ja-JP" altLang="en-US" sz="2700" dirty="0">
              <a:latin typeface="メイリオ"/>
              <a:ea typeface="メイリオ"/>
              <a:cs typeface="メイリオ"/>
            </a:endParaRPr>
          </a:p>
        </p:txBody>
      </p:sp>
      <p:sp>
        <p:nvSpPr>
          <p:cNvPr id="21" name="Line 12"/>
          <p:cNvSpPr>
            <a:spLocks noChangeShapeType="1"/>
          </p:cNvSpPr>
          <p:nvPr/>
        </p:nvSpPr>
        <p:spPr bwMode="auto">
          <a:xfrm>
            <a:off x="3798822" y="3862896"/>
            <a:ext cx="188334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21899" tIns="60949" rIns="121899" bIns="60949"/>
          <a:lstStyle/>
          <a:p>
            <a:endParaRPr lang="ja-JP" altLang="en-US"/>
          </a:p>
        </p:txBody>
      </p:sp>
      <p:sp>
        <p:nvSpPr>
          <p:cNvPr id="27" name="Line 19"/>
          <p:cNvSpPr>
            <a:spLocks noChangeShapeType="1"/>
          </p:cNvSpPr>
          <p:nvPr/>
        </p:nvSpPr>
        <p:spPr bwMode="auto">
          <a:xfrm flipV="1">
            <a:off x="2668421" y="4632036"/>
            <a:ext cx="452849" cy="6011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21899" tIns="60949" rIns="121899" bIns="60949"/>
          <a:lstStyle/>
          <a:p>
            <a:endParaRPr lang="ja-JP" altLang="en-US"/>
          </a:p>
        </p:txBody>
      </p:sp>
      <p:sp>
        <p:nvSpPr>
          <p:cNvPr id="28" name="Line 21"/>
          <p:cNvSpPr>
            <a:spLocks noChangeShapeType="1"/>
          </p:cNvSpPr>
          <p:nvPr/>
        </p:nvSpPr>
        <p:spPr bwMode="auto">
          <a:xfrm flipH="1" flipV="1">
            <a:off x="4115844" y="4496569"/>
            <a:ext cx="584048" cy="508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21899" tIns="60949" rIns="121899" bIns="60949"/>
          <a:lstStyle/>
          <a:p>
            <a:endParaRPr lang="ja-JP" altLang="en-US"/>
          </a:p>
        </p:txBody>
      </p:sp>
      <p:grpSp>
        <p:nvGrpSpPr>
          <p:cNvPr id="7" name="図形グループ 6"/>
          <p:cNvGrpSpPr/>
          <p:nvPr/>
        </p:nvGrpSpPr>
        <p:grpSpPr>
          <a:xfrm>
            <a:off x="323269" y="1847421"/>
            <a:ext cx="4732495" cy="4411585"/>
            <a:chOff x="66675" y="846715"/>
            <a:chExt cx="4817179" cy="4586287"/>
          </a:xfrm>
        </p:grpSpPr>
        <p:pic>
          <p:nvPicPr>
            <p:cNvPr id="20" name="Picture 3"/>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4212" y="2531052"/>
              <a:ext cx="15287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4462" y="846715"/>
              <a:ext cx="1766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737" y="3254952"/>
              <a:ext cx="8382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9387" y="3886777"/>
              <a:ext cx="1855788"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Line 17"/>
            <p:cNvSpPr>
              <a:spLocks noChangeShapeType="1"/>
            </p:cNvSpPr>
            <p:nvPr/>
          </p:nvSpPr>
          <p:spPr bwMode="auto">
            <a:xfrm>
              <a:off x="1989137" y="2243715"/>
              <a:ext cx="495300" cy="495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 name="Line 18"/>
            <p:cNvSpPr>
              <a:spLocks noChangeShapeType="1"/>
            </p:cNvSpPr>
            <p:nvPr/>
          </p:nvSpPr>
          <p:spPr bwMode="auto">
            <a:xfrm>
              <a:off x="1476375" y="3112077"/>
              <a:ext cx="812800"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 name="Line 23"/>
            <p:cNvSpPr>
              <a:spLocks noChangeShapeType="1"/>
            </p:cNvSpPr>
            <p:nvPr/>
          </p:nvSpPr>
          <p:spPr bwMode="auto">
            <a:xfrm flipH="1">
              <a:off x="3181350" y="1428900"/>
              <a:ext cx="1702504" cy="131011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30"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675" y="1996065"/>
              <a:ext cx="190500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 descr="sh_7002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51237" y="385026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2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29219" y="3029988"/>
            <a:ext cx="2588009" cy="166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雲 7"/>
          <p:cNvSpPr/>
          <p:nvPr/>
        </p:nvSpPr>
        <p:spPr>
          <a:xfrm>
            <a:off x="4388159" y="1547932"/>
            <a:ext cx="2588009" cy="997721"/>
          </a:xfrm>
          <a:prstGeom prst="cloud">
            <a:avLst/>
          </a:prstGeom>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kumimoji="1" lang="en-US" altLang="ja-JP" dirty="0" smtClean="0"/>
              <a:t>Internet</a:t>
            </a:r>
            <a:endParaRPr kumimoji="1" lang="ja-JP" altLang="en-US" dirty="0"/>
          </a:p>
        </p:txBody>
      </p:sp>
    </p:spTree>
    <p:extLst>
      <p:ext uri="{BB962C8B-B14F-4D97-AF65-F5344CB8AC3E}">
        <p14:creationId xmlns:p14="http://schemas.microsoft.com/office/powerpoint/2010/main" val="28826715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85801"/>
            <a:ext cx="12188825" cy="5471563"/>
          </a:xfrm>
          <a:prstGeom prst="rect">
            <a:avLst/>
          </a:prstGeom>
        </p:spPr>
      </p:pic>
    </p:spTree>
    <p:extLst>
      <p:ext uri="{BB962C8B-B14F-4D97-AF65-F5344CB8AC3E}">
        <p14:creationId xmlns:p14="http://schemas.microsoft.com/office/powerpoint/2010/main" val="27645190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認証基盤の統合</a:t>
            </a:r>
            <a:endParaRPr kumimoji="1" lang="ja-JP" altLang="en-US" b="1" dirty="0"/>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91968" y="2467647"/>
            <a:ext cx="764751" cy="765060"/>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1302" y="2917755"/>
            <a:ext cx="764751" cy="765060"/>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67714" y="4484435"/>
            <a:ext cx="764751" cy="765060"/>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7209" y="1465923"/>
            <a:ext cx="764751" cy="765060"/>
          </a:xfrm>
          <a:prstGeom prst="rect">
            <a:avLst/>
          </a:prstGeom>
        </p:spPr>
      </p:pic>
      <p:pic>
        <p:nvPicPr>
          <p:cNvPr id="10" name="図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50540" y="2831407"/>
            <a:ext cx="764751" cy="765060"/>
          </a:xfrm>
          <a:prstGeom prst="rect">
            <a:avLst/>
          </a:prstGeom>
        </p:spPr>
      </p:pic>
      <p:sp>
        <p:nvSpPr>
          <p:cNvPr id="12" name="テキスト ボックス 11"/>
          <p:cNvSpPr txBox="1"/>
          <p:nvPr/>
        </p:nvSpPr>
        <p:spPr>
          <a:xfrm>
            <a:off x="1208884" y="3286883"/>
            <a:ext cx="1900902" cy="628169"/>
          </a:xfrm>
          <a:prstGeom prst="rect">
            <a:avLst/>
          </a:prstGeom>
          <a:noFill/>
        </p:spPr>
        <p:txBody>
          <a:bodyPr wrap="none" lIns="179130" tIns="143308" rIns="179130" bIns="143308" rtlCol="0">
            <a:spAutoFit/>
          </a:bodyPr>
          <a:lstStyle/>
          <a:p>
            <a:pPr defTabSz="913653">
              <a:lnSpc>
                <a:spcPct val="90000"/>
              </a:lnSpc>
              <a:spcAft>
                <a:spcPts val="588"/>
              </a:spcAft>
            </a:pPr>
            <a:r>
              <a:rPr kumimoji="1" lang="ja-JP" altLang="en-US" sz="2400" dirty="0">
                <a:gradFill>
                  <a:gsLst>
                    <a:gs pos="2917">
                      <a:srgbClr val="505050"/>
                    </a:gs>
                    <a:gs pos="30000">
                      <a:srgbClr val="505050"/>
                    </a:gs>
                  </a:gsLst>
                  <a:lin ang="5400000" scaled="0"/>
                </a:gradFill>
                <a:latin typeface="游ゴシック"/>
                <a:ea typeface="游ゴシック"/>
              </a:rPr>
              <a:t>独自アプリ</a:t>
            </a:r>
          </a:p>
        </p:txBody>
      </p:sp>
      <p:sp>
        <p:nvSpPr>
          <p:cNvPr id="13" name="テキスト ボックス 12"/>
          <p:cNvSpPr txBox="1"/>
          <p:nvPr/>
        </p:nvSpPr>
        <p:spPr>
          <a:xfrm>
            <a:off x="3473949" y="981598"/>
            <a:ext cx="1759336" cy="628169"/>
          </a:xfrm>
          <a:prstGeom prst="rect">
            <a:avLst/>
          </a:prstGeom>
          <a:noFill/>
        </p:spPr>
        <p:txBody>
          <a:bodyPr wrap="none" lIns="179130" tIns="143308" rIns="179130" bIns="143308" rtlCol="0">
            <a:spAutoFit/>
          </a:bodyPr>
          <a:lstStyle/>
          <a:p>
            <a:pPr defTabSz="913653">
              <a:lnSpc>
                <a:spcPct val="90000"/>
              </a:lnSpc>
              <a:spcAft>
                <a:spcPts val="588"/>
              </a:spcAft>
            </a:pPr>
            <a:r>
              <a:rPr kumimoji="1" lang="en-US" altLang="ja-JP" sz="2400" dirty="0">
                <a:gradFill>
                  <a:gsLst>
                    <a:gs pos="2917">
                      <a:srgbClr val="505050"/>
                    </a:gs>
                    <a:gs pos="30000">
                      <a:srgbClr val="505050"/>
                    </a:gs>
                  </a:gsLst>
                  <a:lin ang="5400000" scaled="0"/>
                </a:gradFill>
                <a:latin typeface="游ゴシック"/>
                <a:ea typeface="游ゴシック"/>
              </a:rPr>
              <a:t>Web</a:t>
            </a:r>
            <a:r>
              <a:rPr kumimoji="1" lang="ja-JP" altLang="en-US" sz="2400" dirty="0">
                <a:gradFill>
                  <a:gsLst>
                    <a:gs pos="2917">
                      <a:srgbClr val="505050"/>
                    </a:gs>
                    <a:gs pos="30000">
                      <a:srgbClr val="505050"/>
                    </a:gs>
                  </a:gsLst>
                  <a:lin ang="5400000" scaled="0"/>
                </a:gradFill>
                <a:latin typeface="游ゴシック"/>
                <a:ea typeface="游ゴシック"/>
              </a:rPr>
              <a:t> </a:t>
            </a:r>
            <a:r>
              <a:rPr kumimoji="1" lang="en-US" altLang="ja-JP" sz="2400" dirty="0">
                <a:gradFill>
                  <a:gsLst>
                    <a:gs pos="2917">
                      <a:srgbClr val="505050"/>
                    </a:gs>
                    <a:gs pos="30000">
                      <a:srgbClr val="505050"/>
                    </a:gs>
                  </a:gsLst>
                  <a:lin ang="5400000" scaled="0"/>
                </a:gradFill>
                <a:latin typeface="游ゴシック"/>
                <a:ea typeface="游ゴシック"/>
              </a:rPr>
              <a:t>Apps</a:t>
            </a:r>
            <a:endParaRPr kumimoji="1" lang="ja-JP" altLang="en-US" sz="2400" dirty="0">
              <a:gradFill>
                <a:gsLst>
                  <a:gs pos="2917">
                    <a:srgbClr val="505050"/>
                  </a:gs>
                  <a:gs pos="30000">
                    <a:srgbClr val="505050"/>
                  </a:gs>
                </a:gsLst>
                <a:lin ang="5400000" scaled="0"/>
              </a:gradFill>
              <a:latin typeface="游ゴシック"/>
              <a:ea typeface="游ゴシック"/>
            </a:endParaRPr>
          </a:p>
        </p:txBody>
      </p:sp>
      <p:cxnSp>
        <p:nvCxnSpPr>
          <p:cNvPr id="15" name="直線矢印コネクタ 14"/>
          <p:cNvCxnSpPr/>
          <p:nvPr/>
        </p:nvCxnSpPr>
        <p:spPr>
          <a:xfrm flipV="1">
            <a:off x="2629537" y="1990927"/>
            <a:ext cx="1197964" cy="746292"/>
          </a:xfrm>
          <a:prstGeom prst="straightConnector1">
            <a:avLst/>
          </a:prstGeom>
          <a:ln w="76200">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4994436" y="1990923"/>
            <a:ext cx="1161015" cy="768620"/>
          </a:xfrm>
          <a:prstGeom prst="straightConnector1">
            <a:avLst/>
          </a:prstGeom>
          <a:ln w="76200">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2606069" y="2999601"/>
            <a:ext cx="3474911" cy="47211"/>
          </a:xfrm>
          <a:prstGeom prst="straightConnector1">
            <a:avLst/>
          </a:prstGeom>
          <a:ln w="76200">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649132" y="3210024"/>
            <a:ext cx="1371609" cy="628169"/>
          </a:xfrm>
          <a:prstGeom prst="rect">
            <a:avLst/>
          </a:prstGeom>
          <a:noFill/>
        </p:spPr>
        <p:txBody>
          <a:bodyPr wrap="none" lIns="179130" tIns="143308" rIns="179130" bIns="143308" rtlCol="0">
            <a:spAutoFit/>
          </a:bodyPr>
          <a:lstStyle/>
          <a:p>
            <a:pPr defTabSz="913653">
              <a:lnSpc>
                <a:spcPct val="90000"/>
              </a:lnSpc>
              <a:spcAft>
                <a:spcPts val="588"/>
              </a:spcAft>
            </a:pPr>
            <a:r>
              <a:rPr kumimoji="1" lang="en-US" altLang="ja-JP" sz="2400" dirty="0">
                <a:gradFill>
                  <a:gsLst>
                    <a:gs pos="2917">
                      <a:srgbClr val="505050"/>
                    </a:gs>
                    <a:gs pos="30000">
                      <a:srgbClr val="505050"/>
                    </a:gs>
                  </a:gsLst>
                  <a:lin ang="5400000" scaled="0"/>
                </a:gradFill>
                <a:latin typeface="游ゴシック"/>
                <a:ea typeface="游ゴシック"/>
              </a:rPr>
              <a:t>Oauth2</a:t>
            </a:r>
            <a:endParaRPr kumimoji="1" lang="ja-JP" altLang="en-US" sz="2400" dirty="0">
              <a:gradFill>
                <a:gsLst>
                  <a:gs pos="2917">
                    <a:srgbClr val="505050"/>
                  </a:gs>
                  <a:gs pos="30000">
                    <a:srgbClr val="505050"/>
                  </a:gs>
                </a:gsLst>
                <a:lin ang="5400000" scaled="0"/>
              </a:gradFill>
              <a:latin typeface="游ゴシック"/>
              <a:ea typeface="游ゴシック"/>
            </a:endParaRPr>
          </a:p>
        </p:txBody>
      </p:sp>
      <p:cxnSp>
        <p:nvCxnSpPr>
          <p:cNvPr id="28" name="直線コネクタ 27"/>
          <p:cNvCxnSpPr>
            <a:endCxn id="5" idx="1"/>
          </p:cNvCxnSpPr>
          <p:nvPr/>
        </p:nvCxnSpPr>
        <p:spPr>
          <a:xfrm>
            <a:off x="7342018" y="3192459"/>
            <a:ext cx="1049285" cy="107828"/>
          </a:xfrm>
          <a:prstGeom prst="line">
            <a:avLst/>
          </a:prstGeom>
          <a:ln w="76200">
            <a:solidFill>
              <a:schemeClr val="accent6">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角丸四角形 32"/>
          <p:cNvSpPr/>
          <p:nvPr/>
        </p:nvSpPr>
        <p:spPr bwMode="auto">
          <a:xfrm>
            <a:off x="9199692" y="4135042"/>
            <a:ext cx="1804233" cy="1623857"/>
          </a:xfrm>
          <a:prstGeom prst="roundRect">
            <a:avLst/>
          </a:prstGeom>
          <a:noFill/>
          <a:ln w="57150">
            <a:solidFill>
              <a:schemeClr val="accent6">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30" tIns="143308" rIns="179130" bIns="143308" numCol="1" spcCol="0" rtlCol="0" fromWordArt="0" anchor="t" anchorCtr="0" forceAA="0" compatLnSpc="1">
            <a:prstTxWarp prst="textNoShape">
              <a:avLst/>
            </a:prstTxWarp>
            <a:noAutofit/>
          </a:bodyPr>
          <a:lstStyle/>
          <a:p>
            <a:pPr algn="ctr" defTabSz="913387" fontAlgn="base">
              <a:lnSpc>
                <a:spcPct val="90000"/>
              </a:lnSpc>
              <a:spcBef>
                <a:spcPct val="0"/>
              </a:spcBef>
              <a:spcAft>
                <a:spcPct val="0"/>
              </a:spcAft>
            </a:pPr>
            <a:endParaRPr kumimoji="1" lang="ja-JP" altLang="en-US" sz="2400" dirty="0" err="1">
              <a:gradFill>
                <a:gsLst>
                  <a:gs pos="0">
                    <a:srgbClr val="FFFFFF"/>
                  </a:gs>
                  <a:gs pos="100000">
                    <a:srgbClr val="FFFFFF"/>
                  </a:gs>
                </a:gsLst>
                <a:lin ang="5400000" scaled="0"/>
              </a:gradFill>
              <a:latin typeface="游ゴシック"/>
              <a:ea typeface="Segoe UI" pitchFamily="34" charset="0"/>
              <a:cs typeface="Segoe UI" pitchFamily="34" charset="0"/>
            </a:endParaRPr>
          </a:p>
        </p:txBody>
      </p:sp>
      <p:pic>
        <p:nvPicPr>
          <p:cNvPr id="7" name="図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32467" y="3682815"/>
            <a:ext cx="764751" cy="765060"/>
          </a:xfrm>
          <a:prstGeom prst="rect">
            <a:avLst/>
          </a:prstGeom>
          <a:solidFill>
            <a:schemeClr val="bg1"/>
          </a:solidFill>
        </p:spPr>
      </p:pic>
      <p:cxnSp>
        <p:nvCxnSpPr>
          <p:cNvPr id="30" name="直線コネクタ 29"/>
          <p:cNvCxnSpPr>
            <a:endCxn id="5" idx="3"/>
          </p:cNvCxnSpPr>
          <p:nvPr/>
        </p:nvCxnSpPr>
        <p:spPr>
          <a:xfrm flipH="1" flipV="1">
            <a:off x="9156054" y="3300285"/>
            <a:ext cx="819953" cy="1054515"/>
          </a:xfrm>
          <a:prstGeom prst="line">
            <a:avLst/>
          </a:prstGeom>
          <a:ln w="76200">
            <a:solidFill>
              <a:schemeClr val="accent6">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9365808" y="5696264"/>
            <a:ext cx="1593125" cy="628169"/>
          </a:xfrm>
          <a:prstGeom prst="rect">
            <a:avLst/>
          </a:prstGeom>
          <a:noFill/>
        </p:spPr>
        <p:txBody>
          <a:bodyPr wrap="none" lIns="179130" tIns="143308" rIns="179130" bIns="143308" rtlCol="0">
            <a:spAutoFit/>
          </a:bodyPr>
          <a:lstStyle/>
          <a:p>
            <a:pPr defTabSz="913653">
              <a:lnSpc>
                <a:spcPct val="90000"/>
              </a:lnSpc>
              <a:spcAft>
                <a:spcPts val="588"/>
              </a:spcAft>
            </a:pPr>
            <a:r>
              <a:rPr kumimoji="1" lang="ja-JP" altLang="en-US" sz="2400" dirty="0">
                <a:gradFill>
                  <a:gsLst>
                    <a:gs pos="2917">
                      <a:srgbClr val="505050"/>
                    </a:gs>
                    <a:gs pos="30000">
                      <a:srgbClr val="505050"/>
                    </a:gs>
                  </a:gsLst>
                  <a:lin ang="5400000" scaled="0"/>
                </a:gradFill>
                <a:latin typeface="游ゴシック"/>
                <a:ea typeface="游ゴシック"/>
              </a:rPr>
              <a:t>オンプレ</a:t>
            </a:r>
          </a:p>
        </p:txBody>
      </p:sp>
      <p:pic>
        <p:nvPicPr>
          <p:cNvPr id="36" name="図 3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04359" y="4647634"/>
            <a:ext cx="764751" cy="765060"/>
          </a:xfrm>
          <a:prstGeom prst="rect">
            <a:avLst/>
          </a:prstGeom>
        </p:spPr>
      </p:pic>
      <p:sp>
        <p:nvSpPr>
          <p:cNvPr id="37" name="テキスト ボックス 36"/>
          <p:cNvSpPr txBox="1"/>
          <p:nvPr/>
        </p:nvSpPr>
        <p:spPr>
          <a:xfrm>
            <a:off x="6155469" y="5386668"/>
            <a:ext cx="1593125" cy="628169"/>
          </a:xfrm>
          <a:prstGeom prst="rect">
            <a:avLst/>
          </a:prstGeom>
          <a:noFill/>
        </p:spPr>
        <p:txBody>
          <a:bodyPr wrap="none" lIns="179130" tIns="143308" rIns="179130" bIns="143308" rtlCol="0">
            <a:spAutoFit/>
          </a:bodyPr>
          <a:lstStyle/>
          <a:p>
            <a:pPr defTabSz="913653">
              <a:lnSpc>
                <a:spcPct val="90000"/>
              </a:lnSpc>
              <a:spcAft>
                <a:spcPts val="588"/>
              </a:spcAft>
            </a:pPr>
            <a:r>
              <a:rPr kumimoji="1" lang="ja-JP" altLang="en-US" sz="2400" dirty="0">
                <a:gradFill>
                  <a:gsLst>
                    <a:gs pos="2917">
                      <a:srgbClr val="505050"/>
                    </a:gs>
                    <a:gs pos="30000">
                      <a:srgbClr val="505050"/>
                    </a:gs>
                  </a:gsLst>
                  <a:lin ang="5400000" scaled="0"/>
                </a:gradFill>
                <a:latin typeface="游ゴシック"/>
                <a:ea typeface="游ゴシック"/>
              </a:rPr>
              <a:t>監査ログ</a:t>
            </a:r>
          </a:p>
        </p:txBody>
      </p:sp>
      <p:cxnSp>
        <p:nvCxnSpPr>
          <p:cNvPr id="38" name="直線矢印コネクタ 37"/>
          <p:cNvCxnSpPr>
            <a:endCxn id="36" idx="0"/>
          </p:cNvCxnSpPr>
          <p:nvPr/>
        </p:nvCxnSpPr>
        <p:spPr>
          <a:xfrm>
            <a:off x="6800172" y="3755263"/>
            <a:ext cx="186563" cy="892391"/>
          </a:xfrm>
          <a:prstGeom prst="straightConnector1">
            <a:avLst/>
          </a:prstGeom>
          <a:ln w="76200">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2" name="図 4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38861" y="5313715"/>
            <a:ext cx="764751" cy="765060"/>
          </a:xfrm>
          <a:prstGeom prst="rect">
            <a:avLst/>
          </a:prstGeom>
        </p:spPr>
      </p:pic>
      <p:sp>
        <p:nvSpPr>
          <p:cNvPr id="43" name="テキスト ボックス 42"/>
          <p:cNvSpPr txBox="1"/>
          <p:nvPr/>
        </p:nvSpPr>
        <p:spPr>
          <a:xfrm>
            <a:off x="3372539" y="5888178"/>
            <a:ext cx="1673827" cy="628169"/>
          </a:xfrm>
          <a:prstGeom prst="rect">
            <a:avLst/>
          </a:prstGeom>
          <a:noFill/>
        </p:spPr>
        <p:txBody>
          <a:bodyPr wrap="none" lIns="179130" tIns="143308" rIns="179130" bIns="143308" rtlCol="0">
            <a:spAutoFit/>
          </a:bodyPr>
          <a:lstStyle/>
          <a:p>
            <a:pPr defTabSz="913653">
              <a:lnSpc>
                <a:spcPct val="90000"/>
              </a:lnSpc>
              <a:spcAft>
                <a:spcPts val="588"/>
              </a:spcAft>
            </a:pPr>
            <a:r>
              <a:rPr kumimoji="1" lang="en-US" altLang="ja-JP" sz="2400">
                <a:gradFill>
                  <a:gsLst>
                    <a:gs pos="2917">
                      <a:srgbClr val="505050"/>
                    </a:gs>
                    <a:gs pos="30000">
                      <a:srgbClr val="505050"/>
                    </a:gs>
                  </a:gsLst>
                  <a:lin ang="5400000" scaled="0"/>
                </a:gradFill>
                <a:latin typeface="游ゴシック"/>
                <a:ea typeface="游ゴシック"/>
              </a:rPr>
              <a:t>Office365</a:t>
            </a:r>
            <a:endParaRPr kumimoji="1" lang="ja-JP" altLang="en-US" sz="2400" dirty="0">
              <a:gradFill>
                <a:gsLst>
                  <a:gs pos="2917">
                    <a:srgbClr val="505050"/>
                  </a:gs>
                  <a:gs pos="30000">
                    <a:srgbClr val="505050"/>
                  </a:gs>
                </a:gsLst>
                <a:lin ang="5400000" scaled="0"/>
              </a:gradFill>
              <a:latin typeface="游ゴシック"/>
              <a:ea typeface="游ゴシック"/>
            </a:endParaRPr>
          </a:p>
        </p:txBody>
      </p:sp>
      <p:cxnSp>
        <p:nvCxnSpPr>
          <p:cNvPr id="44" name="直線矢印コネクタ 43"/>
          <p:cNvCxnSpPr/>
          <p:nvPr/>
        </p:nvCxnSpPr>
        <p:spPr>
          <a:xfrm flipV="1">
            <a:off x="2989152" y="3382937"/>
            <a:ext cx="3166298" cy="1164707"/>
          </a:xfrm>
          <a:prstGeom prst="straightConnector1">
            <a:avLst/>
          </a:prstGeom>
          <a:ln w="76200">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47" name="図 46"/>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996922" y="4165111"/>
            <a:ext cx="764751" cy="765060"/>
          </a:xfrm>
          <a:prstGeom prst="rect">
            <a:avLst/>
          </a:prstGeom>
        </p:spPr>
      </p:pic>
      <p:sp>
        <p:nvSpPr>
          <p:cNvPr id="48" name="テキスト ボックス 47"/>
          <p:cNvSpPr txBox="1"/>
          <p:nvPr/>
        </p:nvSpPr>
        <p:spPr>
          <a:xfrm>
            <a:off x="690073" y="4951234"/>
            <a:ext cx="3439785" cy="628169"/>
          </a:xfrm>
          <a:prstGeom prst="rect">
            <a:avLst/>
          </a:prstGeom>
          <a:noFill/>
        </p:spPr>
        <p:txBody>
          <a:bodyPr wrap="none" lIns="179130" tIns="143308" rIns="179130" bIns="143308" rtlCol="0">
            <a:spAutoFit/>
          </a:bodyPr>
          <a:lstStyle/>
          <a:p>
            <a:pPr defTabSz="913653">
              <a:lnSpc>
                <a:spcPct val="90000"/>
              </a:lnSpc>
              <a:spcAft>
                <a:spcPts val="588"/>
              </a:spcAft>
            </a:pPr>
            <a:r>
              <a:rPr kumimoji="1" lang="ja-JP" altLang="en-US" sz="2400" dirty="0">
                <a:gradFill>
                  <a:gsLst>
                    <a:gs pos="2917">
                      <a:srgbClr val="505050"/>
                    </a:gs>
                    <a:gs pos="30000">
                      <a:srgbClr val="505050"/>
                    </a:gs>
                  </a:gsLst>
                  <a:lin ang="5400000" scaled="0"/>
                </a:gradFill>
                <a:latin typeface="游ゴシック"/>
                <a:ea typeface="游ゴシック"/>
              </a:rPr>
              <a:t>他社クラウドサービス</a:t>
            </a:r>
          </a:p>
        </p:txBody>
      </p:sp>
      <p:cxnSp>
        <p:nvCxnSpPr>
          <p:cNvPr id="49" name="直線矢印コネクタ 48"/>
          <p:cNvCxnSpPr/>
          <p:nvPr/>
        </p:nvCxnSpPr>
        <p:spPr>
          <a:xfrm flipV="1">
            <a:off x="4451624" y="3532378"/>
            <a:ext cx="1853209" cy="1754295"/>
          </a:xfrm>
          <a:prstGeom prst="straightConnector1">
            <a:avLst/>
          </a:prstGeom>
          <a:ln w="76200">
            <a:solidFill>
              <a:schemeClr val="accent6">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6095573" y="2256694"/>
            <a:ext cx="1735743" cy="628169"/>
          </a:xfrm>
          <a:prstGeom prst="rect">
            <a:avLst/>
          </a:prstGeom>
          <a:noFill/>
        </p:spPr>
        <p:txBody>
          <a:bodyPr wrap="none" lIns="179130" tIns="143308" rIns="179130" bIns="143308" rtlCol="0">
            <a:spAutoFit/>
          </a:bodyPr>
          <a:lstStyle/>
          <a:p>
            <a:pPr defTabSz="913653">
              <a:lnSpc>
                <a:spcPct val="90000"/>
              </a:lnSpc>
              <a:spcAft>
                <a:spcPts val="588"/>
              </a:spcAft>
            </a:pPr>
            <a:r>
              <a:rPr kumimoji="1" lang="en-US" altLang="ja-JP" sz="2400" b="1" dirty="0">
                <a:gradFill>
                  <a:gsLst>
                    <a:gs pos="2917">
                      <a:srgbClr val="505050"/>
                    </a:gs>
                    <a:gs pos="30000">
                      <a:srgbClr val="505050"/>
                    </a:gs>
                  </a:gsLst>
                  <a:lin ang="5400000" scaled="0"/>
                </a:gradFill>
                <a:latin typeface="游ゴシック"/>
                <a:ea typeface="游ゴシック"/>
              </a:rPr>
              <a:t>Azure AD</a:t>
            </a:r>
            <a:endParaRPr kumimoji="1" lang="ja-JP" altLang="en-US" sz="2400" b="1" dirty="0">
              <a:gradFill>
                <a:gsLst>
                  <a:gs pos="2917">
                    <a:srgbClr val="505050"/>
                  </a:gs>
                  <a:gs pos="30000">
                    <a:srgbClr val="505050"/>
                  </a:gs>
                </a:gsLst>
                <a:lin ang="5400000" scaled="0"/>
              </a:gradFill>
              <a:latin typeface="游ゴシック"/>
              <a:ea typeface="游ゴシック"/>
            </a:endParaRPr>
          </a:p>
        </p:txBody>
      </p:sp>
      <p:sp>
        <p:nvSpPr>
          <p:cNvPr id="53" name="テキスト ボックス 52"/>
          <p:cNvSpPr txBox="1"/>
          <p:nvPr/>
        </p:nvSpPr>
        <p:spPr>
          <a:xfrm>
            <a:off x="8796934" y="2690526"/>
            <a:ext cx="1199839" cy="628169"/>
          </a:xfrm>
          <a:prstGeom prst="rect">
            <a:avLst/>
          </a:prstGeom>
          <a:noFill/>
        </p:spPr>
        <p:txBody>
          <a:bodyPr wrap="none" lIns="179130" tIns="143308" rIns="179130" bIns="143308" rtlCol="0">
            <a:spAutoFit/>
          </a:bodyPr>
          <a:lstStyle/>
          <a:p>
            <a:pPr defTabSz="913653">
              <a:lnSpc>
                <a:spcPct val="90000"/>
              </a:lnSpc>
              <a:spcAft>
                <a:spcPts val="588"/>
              </a:spcAft>
            </a:pPr>
            <a:r>
              <a:rPr kumimoji="1" lang="en-US" altLang="ja-JP" sz="2400" b="1" dirty="0">
                <a:gradFill>
                  <a:gsLst>
                    <a:gs pos="2917">
                      <a:srgbClr val="505050"/>
                    </a:gs>
                    <a:gs pos="30000">
                      <a:srgbClr val="505050"/>
                    </a:gs>
                  </a:gsLst>
                  <a:lin ang="5400000" scaled="0"/>
                </a:gradFill>
                <a:latin typeface="游ゴシック"/>
                <a:ea typeface="游ゴシック"/>
              </a:rPr>
              <a:t>ADFS</a:t>
            </a:r>
            <a:endParaRPr kumimoji="1" lang="ja-JP" altLang="en-US" sz="2400" b="1" dirty="0">
              <a:gradFill>
                <a:gsLst>
                  <a:gs pos="2917">
                    <a:srgbClr val="505050"/>
                  </a:gs>
                  <a:gs pos="30000">
                    <a:srgbClr val="505050"/>
                  </a:gs>
                </a:gsLst>
                <a:lin ang="5400000" scaled="0"/>
              </a:gradFill>
              <a:latin typeface="游ゴシック"/>
              <a:ea typeface="游ゴシック"/>
            </a:endParaRPr>
          </a:p>
        </p:txBody>
      </p:sp>
      <p:sp>
        <p:nvSpPr>
          <p:cNvPr id="54" name="テキスト ボックス 53"/>
          <p:cNvSpPr txBox="1"/>
          <p:nvPr/>
        </p:nvSpPr>
        <p:spPr>
          <a:xfrm>
            <a:off x="9694189" y="5207714"/>
            <a:ext cx="806553" cy="628169"/>
          </a:xfrm>
          <a:prstGeom prst="rect">
            <a:avLst/>
          </a:prstGeom>
          <a:noFill/>
        </p:spPr>
        <p:txBody>
          <a:bodyPr wrap="none" lIns="179130" tIns="143308" rIns="179130" bIns="143308" rtlCol="0">
            <a:spAutoFit/>
          </a:bodyPr>
          <a:lstStyle/>
          <a:p>
            <a:pPr defTabSz="913653">
              <a:lnSpc>
                <a:spcPct val="90000"/>
              </a:lnSpc>
              <a:spcAft>
                <a:spcPts val="588"/>
              </a:spcAft>
            </a:pPr>
            <a:r>
              <a:rPr kumimoji="1" lang="en-US" altLang="ja-JP" sz="2400" b="1" dirty="0">
                <a:gradFill>
                  <a:gsLst>
                    <a:gs pos="2917">
                      <a:srgbClr val="505050"/>
                    </a:gs>
                    <a:gs pos="30000">
                      <a:srgbClr val="505050"/>
                    </a:gs>
                  </a:gsLst>
                  <a:lin ang="5400000" scaled="0"/>
                </a:gradFill>
                <a:latin typeface="游ゴシック"/>
                <a:ea typeface="游ゴシック"/>
              </a:rPr>
              <a:t>AD</a:t>
            </a:r>
            <a:endParaRPr kumimoji="1" lang="ja-JP" altLang="en-US" sz="2400" b="1" dirty="0">
              <a:gradFill>
                <a:gsLst>
                  <a:gs pos="2917">
                    <a:srgbClr val="505050"/>
                  </a:gs>
                  <a:gs pos="30000">
                    <a:srgbClr val="505050"/>
                  </a:gs>
                </a:gsLst>
                <a:lin ang="5400000" scaled="0"/>
              </a:gradFill>
              <a:latin typeface="游ゴシック"/>
              <a:ea typeface="游ゴシック"/>
            </a:endParaRPr>
          </a:p>
        </p:txBody>
      </p:sp>
      <p:pic>
        <p:nvPicPr>
          <p:cNvPr id="55" name="図 5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239171" y="606635"/>
            <a:ext cx="764751" cy="765060"/>
          </a:xfrm>
          <a:prstGeom prst="rect">
            <a:avLst/>
          </a:prstGeom>
        </p:spPr>
      </p:pic>
      <p:pic>
        <p:nvPicPr>
          <p:cNvPr id="56" name="図 5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82229" y="908647"/>
            <a:ext cx="764751" cy="765060"/>
          </a:xfrm>
          <a:prstGeom prst="rect">
            <a:avLst/>
          </a:prstGeom>
        </p:spPr>
      </p:pic>
      <p:cxnSp>
        <p:nvCxnSpPr>
          <p:cNvPr id="57" name="直線コネクタ 56"/>
          <p:cNvCxnSpPr/>
          <p:nvPr/>
        </p:nvCxnSpPr>
        <p:spPr>
          <a:xfrm flipV="1">
            <a:off x="7070616" y="1487141"/>
            <a:ext cx="1160038" cy="686771"/>
          </a:xfrm>
          <a:prstGeom prst="line">
            <a:avLst/>
          </a:prstGeom>
          <a:ln w="76200">
            <a:solidFill>
              <a:schemeClr val="accent6">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8231572" y="1726259"/>
            <a:ext cx="1900902" cy="628169"/>
          </a:xfrm>
          <a:prstGeom prst="rect">
            <a:avLst/>
          </a:prstGeom>
          <a:noFill/>
        </p:spPr>
        <p:txBody>
          <a:bodyPr wrap="none" lIns="179130" tIns="143308" rIns="179130" bIns="143308" rtlCol="0">
            <a:spAutoFit/>
          </a:bodyPr>
          <a:lstStyle/>
          <a:p>
            <a:pPr defTabSz="913653">
              <a:lnSpc>
                <a:spcPct val="90000"/>
              </a:lnSpc>
              <a:spcAft>
                <a:spcPts val="588"/>
              </a:spcAft>
            </a:pPr>
            <a:r>
              <a:rPr kumimoji="1" lang="ja-JP" altLang="en-US" sz="2400" b="1" dirty="0">
                <a:gradFill>
                  <a:gsLst>
                    <a:gs pos="2917">
                      <a:srgbClr val="505050"/>
                    </a:gs>
                    <a:gs pos="30000">
                      <a:srgbClr val="505050"/>
                    </a:gs>
                  </a:gsLst>
                  <a:lin ang="5400000" scaled="0"/>
                </a:gradFill>
                <a:latin typeface="游ゴシック"/>
                <a:ea typeface="游ゴシック"/>
              </a:rPr>
              <a:t>多要素認証</a:t>
            </a:r>
          </a:p>
        </p:txBody>
      </p:sp>
      <p:cxnSp>
        <p:nvCxnSpPr>
          <p:cNvPr id="63" name="直線コネクタ 62"/>
          <p:cNvCxnSpPr>
            <a:endCxn id="55" idx="1"/>
          </p:cNvCxnSpPr>
          <p:nvPr/>
        </p:nvCxnSpPr>
        <p:spPr>
          <a:xfrm flipV="1">
            <a:off x="8941752" y="989167"/>
            <a:ext cx="1297403" cy="373052"/>
          </a:xfrm>
          <a:prstGeom prst="line">
            <a:avLst/>
          </a:prstGeom>
          <a:ln w="76200">
            <a:solidFill>
              <a:schemeClr val="accent6">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36917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lang="ja-JP" altLang="en-US" sz="3200" b="1" dirty="0"/>
              <a:t>日本年金機構</a:t>
            </a:r>
            <a:r>
              <a:rPr lang="ja-JP" altLang="ja-JP" sz="3200" b="1" dirty="0"/>
              <a:t> </a:t>
            </a:r>
            <a:r>
              <a:rPr lang="en-US" altLang="ja-JP" sz="3200" b="1" dirty="0"/>
              <a:t/>
            </a:r>
            <a:br>
              <a:rPr lang="en-US" altLang="ja-JP" sz="3200" b="1" dirty="0"/>
            </a:br>
            <a:r>
              <a:rPr lang="en-US" altLang="ja-JP" sz="2100" b="1" dirty="0"/>
              <a:t>2015</a:t>
            </a:r>
            <a:r>
              <a:rPr lang="ja-JP" altLang="en-US" sz="2100" b="1" dirty="0"/>
              <a:t>年</a:t>
            </a:r>
            <a:r>
              <a:rPr lang="en-US" altLang="ja-JP" sz="2100" b="1" dirty="0"/>
              <a:t>5</a:t>
            </a:r>
            <a:r>
              <a:rPr lang="ja-JP" altLang="en-US" sz="2100" b="1" dirty="0"/>
              <a:t>月発覚。標的型攻撃＋職員の不備により</a:t>
            </a:r>
            <a:r>
              <a:rPr lang="en-US" altLang="ja-JP" sz="2100" b="1" dirty="0"/>
              <a:t>100</a:t>
            </a:r>
            <a:r>
              <a:rPr lang="ja-JP" altLang="en-US" sz="2100" b="1" dirty="0"/>
              <a:t>万件以上の情報流出</a:t>
            </a:r>
          </a:p>
        </p:txBody>
      </p:sp>
      <p:sp>
        <p:nvSpPr>
          <p:cNvPr id="5" name="正方形/長方形 4"/>
          <p:cNvSpPr/>
          <p:nvPr/>
        </p:nvSpPr>
        <p:spPr>
          <a:xfrm>
            <a:off x="609441" y="5992299"/>
            <a:ext cx="5295877" cy="553997"/>
          </a:xfrm>
          <a:prstGeom prst="rect">
            <a:avLst/>
          </a:prstGeom>
        </p:spPr>
        <p:txBody>
          <a:bodyPr wrap="square" lIns="121899" tIns="60949" rIns="121899" bIns="60949">
            <a:spAutoFit/>
          </a:bodyPr>
          <a:lstStyle/>
          <a:p>
            <a:r>
              <a:rPr lang="en-US" altLang="ja-JP" sz="900" b="1" dirty="0">
                <a:latin typeface="メイリオ"/>
                <a:ea typeface="メイリオ"/>
                <a:cs typeface="メイリオ"/>
                <a:hlinkClick r:id="rId3"/>
              </a:rPr>
              <a:t>https://www.nenkin.go.jp/oshirase/press/2015/201508/20150820-02.html</a:t>
            </a:r>
            <a:endParaRPr lang="en-US" altLang="ja-JP" sz="900" b="1" dirty="0">
              <a:latin typeface="メイリオ"/>
              <a:ea typeface="メイリオ"/>
              <a:cs typeface="メイリオ"/>
            </a:endParaRPr>
          </a:p>
          <a:p>
            <a:r>
              <a:rPr lang="de-DE" altLang="ja-JP" sz="900" b="1" dirty="0">
                <a:latin typeface="メイリオ"/>
                <a:ea typeface="メイリオ"/>
                <a:cs typeface="メイリオ"/>
                <a:hlinkClick r:id="rId4"/>
              </a:rPr>
              <a:t>http://d.hatena.ne.jp/Kango/20150601/1433166675</a:t>
            </a:r>
            <a:endParaRPr lang="de-DE" altLang="ja-JP" sz="900" b="1" dirty="0">
              <a:latin typeface="メイリオ"/>
              <a:ea typeface="メイリオ"/>
              <a:cs typeface="メイリオ"/>
            </a:endParaRPr>
          </a:p>
          <a:p>
            <a:endParaRPr lang="en-US" altLang="ja-JP" sz="900" b="1" dirty="0">
              <a:latin typeface="メイリオ"/>
              <a:ea typeface="メイリオ"/>
              <a:cs typeface="メイリオ"/>
            </a:endParaRPr>
          </a:p>
        </p:txBody>
      </p:sp>
      <p:pic>
        <p:nvPicPr>
          <p:cNvPr id="8" name="図 7" descr="スクリーンショット 2015-11-18 10.00.50.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67616" y="1739350"/>
            <a:ext cx="2862298" cy="3523189"/>
          </a:xfrm>
          <a:prstGeom prst="rect">
            <a:avLst/>
          </a:prstGeom>
        </p:spPr>
      </p:pic>
      <p:pic>
        <p:nvPicPr>
          <p:cNvPr id="11" name="図 10" descr="20150604010839.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3040" y="1600800"/>
            <a:ext cx="7904040" cy="3923401"/>
          </a:xfrm>
          <a:prstGeom prst="rect">
            <a:avLst/>
          </a:prstGeom>
        </p:spPr>
      </p:pic>
      <p:sp>
        <p:nvSpPr>
          <p:cNvPr id="3" name="テキスト ボックス 2"/>
          <p:cNvSpPr txBox="1"/>
          <p:nvPr/>
        </p:nvSpPr>
        <p:spPr>
          <a:xfrm>
            <a:off x="5905319" y="5330557"/>
            <a:ext cx="5724595" cy="943848"/>
          </a:xfrm>
          <a:prstGeom prst="rect">
            <a:avLst/>
          </a:prstGeom>
          <a:noFill/>
        </p:spPr>
        <p:txBody>
          <a:bodyPr wrap="none" lIns="121899" tIns="60949" rIns="121899" bIns="60949" rtlCol="0">
            <a:spAutoFit/>
          </a:bodyPr>
          <a:lstStyle/>
          <a:p>
            <a:r>
              <a:rPr kumimoji="1" lang="ja-JP" altLang="en-US" sz="2100" b="1" dirty="0">
                <a:latin typeface="メイリオ"/>
                <a:ea typeface="メイリオ"/>
                <a:cs typeface="メイリオ"/>
              </a:rPr>
              <a:t>流出したとみられる個人情報：　</a:t>
            </a:r>
            <a:r>
              <a:rPr kumimoji="1" lang="ja-JP" altLang="en-US" sz="2100" b="1" dirty="0">
                <a:solidFill>
                  <a:srgbClr val="800000"/>
                </a:solidFill>
                <a:latin typeface="メイリオ"/>
                <a:ea typeface="メイリオ"/>
                <a:cs typeface="メイリオ"/>
              </a:rPr>
              <a:t>約</a:t>
            </a:r>
            <a:r>
              <a:rPr lang="en-US" altLang="ja-JP" sz="2100" b="1" dirty="0">
                <a:solidFill>
                  <a:srgbClr val="800000"/>
                </a:solidFill>
                <a:latin typeface="メイリオ"/>
                <a:ea typeface="メイリオ"/>
                <a:cs typeface="メイリオ"/>
              </a:rPr>
              <a:t>125</a:t>
            </a:r>
            <a:r>
              <a:rPr lang="ja-JP" altLang="en-US" sz="2100" b="1" dirty="0">
                <a:solidFill>
                  <a:srgbClr val="800000"/>
                </a:solidFill>
                <a:latin typeface="メイリオ"/>
                <a:ea typeface="メイリオ"/>
                <a:cs typeface="メイリオ"/>
              </a:rPr>
              <a:t>万件</a:t>
            </a:r>
            <a:endParaRPr kumimoji="1" lang="en-US" altLang="ja-JP" sz="2100" b="1" dirty="0">
              <a:solidFill>
                <a:srgbClr val="800000"/>
              </a:solidFill>
              <a:latin typeface="メイリオ"/>
              <a:ea typeface="メイリオ"/>
              <a:cs typeface="メイリオ"/>
            </a:endParaRPr>
          </a:p>
          <a:p>
            <a:pPr marL="380933" indent="-380933">
              <a:buFont typeface="Wingdings" charset="2"/>
              <a:buChar char="n"/>
            </a:pPr>
            <a:r>
              <a:rPr lang="ja-JP" altLang="en-US" sz="1600" dirty="0">
                <a:latin typeface="メイリオ"/>
                <a:ea typeface="メイリオ"/>
                <a:cs typeface="メイリオ"/>
              </a:rPr>
              <a:t>「３情報」（氏名・年金番号・生年月日） </a:t>
            </a:r>
            <a:r>
              <a:rPr lang="en-US" altLang="ja-JP" sz="1600" b="1" dirty="0">
                <a:latin typeface="メイリオ"/>
                <a:ea typeface="メイリオ"/>
                <a:cs typeface="メイリオ"/>
              </a:rPr>
              <a:t>116</a:t>
            </a:r>
            <a:r>
              <a:rPr lang="ja-JP" altLang="en-US" sz="1600" b="1" dirty="0">
                <a:latin typeface="メイリオ"/>
                <a:ea typeface="メイリオ"/>
                <a:cs typeface="メイリオ"/>
              </a:rPr>
              <a:t>万件</a:t>
            </a:r>
            <a:endParaRPr lang="en-US" altLang="ja-JP" sz="1600" b="1" dirty="0">
              <a:latin typeface="メイリオ"/>
              <a:ea typeface="メイリオ"/>
              <a:cs typeface="メイリオ"/>
            </a:endParaRPr>
          </a:p>
          <a:p>
            <a:pPr marL="380933" indent="-380933">
              <a:buFont typeface="Wingdings" charset="2"/>
              <a:buChar char="n"/>
            </a:pPr>
            <a:r>
              <a:rPr lang="ja-JP" altLang="en-US" sz="1600" dirty="0">
                <a:latin typeface="メイリオ"/>
                <a:ea typeface="メイリオ"/>
                <a:cs typeface="メイリオ"/>
              </a:rPr>
              <a:t>「４情報」（上記に加え、住所）             </a:t>
            </a:r>
            <a:r>
              <a:rPr lang="en-US" altLang="ja-JP" sz="1600" b="1" dirty="0">
                <a:latin typeface="メイリオ"/>
                <a:ea typeface="メイリオ"/>
                <a:cs typeface="メイリオ"/>
              </a:rPr>
              <a:t>5.2</a:t>
            </a:r>
            <a:r>
              <a:rPr lang="ja-JP" altLang="en-US" sz="1600" b="1" dirty="0">
                <a:latin typeface="メイリオ"/>
                <a:ea typeface="メイリオ"/>
                <a:cs typeface="メイリオ"/>
              </a:rPr>
              <a:t>万件</a:t>
            </a:r>
            <a:endParaRPr lang="en-US" altLang="ja-JP" sz="1600" b="1" dirty="0">
              <a:latin typeface="メイリオ"/>
              <a:ea typeface="メイリオ"/>
              <a:cs typeface="メイリオ"/>
            </a:endParaRPr>
          </a:p>
        </p:txBody>
      </p:sp>
    </p:spTree>
    <p:extLst>
      <p:ext uri="{BB962C8B-B14F-4D97-AF65-F5344CB8AC3E}">
        <p14:creationId xmlns:p14="http://schemas.microsoft.com/office/powerpoint/2010/main" val="349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lang="ja-JP" altLang="en-US" sz="3700" b="1" dirty="0"/>
              <a:t>サイバー犯罪集団 </a:t>
            </a:r>
            <a:r>
              <a:rPr lang="en-US" altLang="ja-JP" sz="3700" b="1" dirty="0"/>
              <a:t>“</a:t>
            </a:r>
            <a:r>
              <a:rPr lang="en-US" altLang="ja-JP" sz="3700" b="1" dirty="0" err="1"/>
              <a:t>CloudyOmega</a:t>
            </a:r>
            <a:r>
              <a:rPr lang="en-US" altLang="ja-JP" sz="3700" b="1" dirty="0"/>
              <a:t>”</a:t>
            </a:r>
            <a:r>
              <a:rPr lang="ja-JP" altLang="en-US" sz="3700" b="1" dirty="0"/>
              <a:t>による</a:t>
            </a:r>
            <a:r>
              <a:rPr lang="en-US" altLang="ja-JP" sz="3700" b="1" dirty="0"/>
              <a:t/>
            </a:r>
            <a:br>
              <a:rPr lang="en-US" altLang="ja-JP" sz="3700" b="1" dirty="0"/>
            </a:br>
            <a:r>
              <a:rPr lang="en-US" altLang="ja-JP" sz="3700" b="1" dirty="0"/>
              <a:t>”Blue Termite”</a:t>
            </a:r>
            <a:endParaRPr lang="ja-JP" altLang="en-US" sz="3700" b="1" dirty="0"/>
          </a:p>
        </p:txBody>
      </p:sp>
      <p:sp>
        <p:nvSpPr>
          <p:cNvPr id="3" name="コンテンツ プレースホルダー 2"/>
          <p:cNvSpPr>
            <a:spLocks noGrp="1"/>
          </p:cNvSpPr>
          <p:nvPr>
            <p:ph sz="half" idx="1"/>
          </p:nvPr>
        </p:nvSpPr>
        <p:spPr/>
        <p:txBody>
          <a:bodyPr/>
          <a:lstStyle/>
          <a:p>
            <a:pPr marL="0" indent="0">
              <a:buNone/>
            </a:pPr>
            <a:r>
              <a:rPr lang="ja-JP" altLang="en-US" sz="1900" dirty="0"/>
              <a:t>シマンテックによると：</a:t>
            </a:r>
            <a:endParaRPr lang="en-US" altLang="ja-JP" sz="1900" dirty="0"/>
          </a:p>
          <a:p>
            <a:r>
              <a:rPr lang="en-US" altLang="ja-JP" sz="1900" dirty="0"/>
              <a:t>2011</a:t>
            </a:r>
            <a:r>
              <a:rPr lang="ja-JP" altLang="en-US" sz="1900" dirty="0"/>
              <a:t>年頃から見られる。</a:t>
            </a:r>
            <a:r>
              <a:rPr lang="en-US" altLang="ja-JP" sz="1900" dirty="0"/>
              <a:t>2014</a:t>
            </a:r>
            <a:r>
              <a:rPr lang="ja-JP" altLang="en-US" sz="1900" dirty="0"/>
              <a:t>年に活発化</a:t>
            </a:r>
            <a:endParaRPr lang="en-US" altLang="ja-JP" sz="1900" dirty="0"/>
          </a:p>
          <a:p>
            <a:r>
              <a:rPr lang="ja-JP" altLang="en-US" sz="1900" dirty="0"/>
              <a:t>公共機関への攻撃が多い。</a:t>
            </a:r>
          </a:p>
          <a:p>
            <a:r>
              <a:rPr lang="ja-JP" altLang="en-US" sz="1900" dirty="0"/>
              <a:t>ソフトウェア</a:t>
            </a:r>
            <a:r>
              <a:rPr lang="en-US" altLang="ja-JP" sz="1900" dirty="0"/>
              <a:t>『</a:t>
            </a:r>
            <a:r>
              <a:rPr lang="ja-JP" altLang="en-US" sz="1900" dirty="0"/>
              <a:t>一太郎</a:t>
            </a:r>
            <a:r>
              <a:rPr lang="en-US" altLang="ja-JP" sz="1900" dirty="0"/>
              <a:t>』</a:t>
            </a:r>
            <a:r>
              <a:rPr lang="ja-JP" altLang="en-US" sz="1900" dirty="0"/>
              <a:t>のゼロデイ</a:t>
            </a:r>
            <a:r>
              <a:rPr lang="en-US" altLang="ja-JP" sz="1900" dirty="0"/>
              <a:t/>
            </a:r>
            <a:br>
              <a:rPr lang="en-US" altLang="ja-JP" sz="1900" dirty="0"/>
            </a:br>
            <a:r>
              <a:rPr lang="ja-JP" altLang="en-US" sz="1900" dirty="0"/>
              <a:t>脆弱性を狙った攻撃</a:t>
            </a:r>
          </a:p>
          <a:p>
            <a:r>
              <a:rPr lang="ja-JP" altLang="en-US" sz="1900" dirty="0"/>
              <a:t>メールで</a:t>
            </a:r>
            <a:r>
              <a:rPr lang="ja-JP" altLang="en-US" sz="1900" b="1" dirty="0"/>
              <a:t>パスワード付きの</a:t>
            </a:r>
            <a:r>
              <a:rPr lang="en-US" altLang="ja-JP" sz="1900" b="1" dirty="0"/>
              <a:t>ZIP</a:t>
            </a:r>
            <a:r>
              <a:rPr lang="ja-JP" altLang="en-US" sz="1900" b="1" dirty="0"/>
              <a:t>ファイル</a:t>
            </a:r>
            <a:r>
              <a:rPr lang="ja-JP" altLang="en-US" sz="1900" dirty="0"/>
              <a:t>を</a:t>
            </a:r>
            <a:r>
              <a:rPr lang="en-US" altLang="ja-JP" sz="1900" dirty="0"/>
              <a:t>Windows</a:t>
            </a:r>
            <a:r>
              <a:rPr lang="ja-JP" altLang="en-US" sz="1900" dirty="0"/>
              <a:t>上で解凍し、抽出されたファイルを開くことで感染。</a:t>
            </a:r>
          </a:p>
          <a:p>
            <a:r>
              <a:rPr lang="ja-JP" altLang="en-US" sz="1900" dirty="0"/>
              <a:t>被害を与えるマルウェア</a:t>
            </a:r>
            <a:r>
              <a:rPr lang="en-US" altLang="ja-JP" sz="1900" dirty="0"/>
              <a:t> ”</a:t>
            </a:r>
            <a:r>
              <a:rPr lang="en-US" altLang="ja-JP" sz="1900" dirty="0" err="1"/>
              <a:t>Emdivi</a:t>
            </a:r>
            <a:r>
              <a:rPr lang="en-US" altLang="ja-JP" sz="1900" dirty="0"/>
              <a:t>”</a:t>
            </a:r>
            <a:r>
              <a:rPr lang="ja-JP" altLang="en-US" sz="1900" dirty="0"/>
              <a:t>の派生</a:t>
            </a:r>
            <a:endParaRPr lang="en-US" altLang="ja-JP" sz="1900" dirty="0"/>
          </a:p>
          <a:p>
            <a:endParaRPr lang="en-US" altLang="ja-JP" sz="1900" dirty="0"/>
          </a:p>
          <a:p>
            <a:pPr marL="0" indent="0">
              <a:buNone/>
            </a:pPr>
            <a:r>
              <a:rPr lang="en-US" altLang="ja-JP" sz="1200" dirty="0"/>
              <a:t>http://</a:t>
            </a:r>
            <a:r>
              <a:rPr lang="en-US" altLang="ja-JP" sz="1200" dirty="0" err="1"/>
              <a:t>www.symantec.com</a:t>
            </a:r>
            <a:r>
              <a:rPr lang="en-US" altLang="ja-JP" sz="1200" dirty="0"/>
              <a:t>/connect/</a:t>
            </a:r>
            <a:r>
              <a:rPr lang="en-US" altLang="ja-JP" sz="1200" dirty="0" err="1"/>
              <a:t>ja</a:t>
            </a:r>
            <a:r>
              <a:rPr lang="en-US" altLang="ja-JP" sz="1200" dirty="0"/>
              <a:t>/blogs/</a:t>
            </a:r>
            <a:r>
              <a:rPr lang="en-US" altLang="ja-JP" sz="1200" dirty="0" err="1"/>
              <a:t>cloudyomega</a:t>
            </a:r>
            <a:endParaRPr lang="en-US" altLang="ja-JP" sz="1200" dirty="0"/>
          </a:p>
        </p:txBody>
      </p:sp>
      <p:pic>
        <p:nvPicPr>
          <p:cNvPr id="9" name="コンテンツ プレースホルダー 8" descr="CloudyOmega 2 edit.png"/>
          <p:cNvPicPr>
            <a:picLocks noGrp="1" noChangeAspect="1"/>
          </p:cNvPicPr>
          <p:nvPr>
            <p:ph sz="half" idx="2"/>
          </p:nvPr>
        </p:nvPicPr>
        <p:blipFill>
          <a:blip r:embed="rId2" cstate="email">
            <a:extLst>
              <a:ext uri="{28A0092B-C50C-407E-A947-70E740481C1C}">
                <a14:useLocalDpi xmlns:a14="http://schemas.microsoft.com/office/drawing/2010/main"/>
              </a:ext>
            </a:extLst>
          </a:blip>
          <a:srcRect t="-45875" b="-45875"/>
          <a:stretch>
            <a:fillRect/>
          </a:stretch>
        </p:blipFill>
        <p:spPr>
          <a:xfrm>
            <a:off x="6195986" y="425285"/>
            <a:ext cx="5383398" cy="4525963"/>
          </a:xfrm>
          <a:prstGeom prst="rect">
            <a:avLst/>
          </a:prstGeom>
        </p:spPr>
      </p:pic>
      <p:pic>
        <p:nvPicPr>
          <p:cNvPr id="10" name="図 9" descr="CloudyOmega 3 edi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5986" y="3921566"/>
            <a:ext cx="5383398" cy="2737273"/>
          </a:xfrm>
          <a:prstGeom prst="rect">
            <a:avLst/>
          </a:prstGeom>
        </p:spPr>
      </p:pic>
    </p:spTree>
    <p:extLst>
      <p:ext uri="{BB962C8B-B14F-4D97-AF65-F5344CB8AC3E}">
        <p14:creationId xmlns:p14="http://schemas.microsoft.com/office/powerpoint/2010/main" val="42644393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lang="ja-JP" altLang="en-US" sz="3700" b="1" dirty="0"/>
              <a:t>サイバー犯罪集団 </a:t>
            </a:r>
            <a:r>
              <a:rPr lang="en-US" altLang="ja-JP" sz="3700" b="1" dirty="0"/>
              <a:t>“</a:t>
            </a:r>
            <a:r>
              <a:rPr lang="en-US" altLang="ja-JP" sz="3700" b="1" dirty="0" err="1"/>
              <a:t>CloudyOmega</a:t>
            </a:r>
            <a:r>
              <a:rPr lang="en-US" altLang="ja-JP" sz="3700" b="1" dirty="0"/>
              <a:t>”</a:t>
            </a:r>
            <a:r>
              <a:rPr lang="ja-JP" altLang="en-US" sz="3700" b="1" dirty="0"/>
              <a:t>による</a:t>
            </a:r>
            <a:r>
              <a:rPr lang="en-US" altLang="ja-JP" sz="3700" b="1" dirty="0"/>
              <a:t/>
            </a:r>
            <a:br>
              <a:rPr lang="en-US" altLang="ja-JP" sz="3700" b="1" dirty="0"/>
            </a:br>
            <a:r>
              <a:rPr lang="en-US" altLang="ja-JP" sz="3700" b="1" dirty="0"/>
              <a:t>”Blue Termite”</a:t>
            </a:r>
            <a:endParaRPr lang="ja-JP" altLang="en-US" sz="3700" b="1" dirty="0"/>
          </a:p>
        </p:txBody>
      </p:sp>
      <p:sp>
        <p:nvSpPr>
          <p:cNvPr id="3" name="コンテンツ プレースホルダー 2"/>
          <p:cNvSpPr>
            <a:spLocks noGrp="1"/>
          </p:cNvSpPr>
          <p:nvPr>
            <p:ph sz="half" idx="1"/>
          </p:nvPr>
        </p:nvSpPr>
        <p:spPr>
          <a:xfrm>
            <a:off x="609441" y="1600201"/>
            <a:ext cx="4941534" cy="4525963"/>
          </a:xfrm>
        </p:spPr>
        <p:txBody>
          <a:bodyPr/>
          <a:lstStyle/>
          <a:p>
            <a:pPr marL="0" indent="0">
              <a:buNone/>
            </a:pPr>
            <a:r>
              <a:rPr lang="en-US" altLang="ja-JP" sz="2100" dirty="0"/>
              <a:t>Kaspersky</a:t>
            </a:r>
            <a:r>
              <a:rPr lang="ja-JP" altLang="en-US" sz="2100" dirty="0"/>
              <a:t>によると：</a:t>
            </a:r>
            <a:endParaRPr lang="en-US" altLang="ja-JP" sz="2100" dirty="0"/>
          </a:p>
          <a:p>
            <a:r>
              <a:rPr lang="en-US" altLang="ja-JP" sz="1900" dirty="0"/>
              <a:t>100</a:t>
            </a:r>
            <a:r>
              <a:rPr lang="ja-JP" altLang="en-US" sz="1900" dirty="0"/>
              <a:t>％日本をターゲットにした</a:t>
            </a:r>
            <a:r>
              <a:rPr lang="en-US" altLang="ja-JP" sz="1900" dirty="0"/>
              <a:t>APT</a:t>
            </a:r>
            <a:r>
              <a:rPr lang="ja-JP" altLang="en-US" sz="1900" dirty="0"/>
              <a:t>攻撃があり、今回の年金機構への攻撃もその一環。対象は日本全体。</a:t>
            </a:r>
          </a:p>
          <a:p>
            <a:r>
              <a:rPr lang="ja-JP" altLang="en-US" sz="1900" dirty="0"/>
              <a:t>少なくとも</a:t>
            </a:r>
            <a:r>
              <a:rPr lang="en-US" altLang="ja-JP" sz="1900" dirty="0"/>
              <a:t>300</a:t>
            </a:r>
            <a:r>
              <a:rPr lang="ja-JP" altLang="en-US" sz="1900" dirty="0"/>
              <a:t>カ所に侵入済み、報道機関にも感染。</a:t>
            </a:r>
            <a:endParaRPr lang="en-US" altLang="ja-JP" sz="1900" dirty="0"/>
          </a:p>
          <a:p>
            <a:r>
              <a:rPr lang="ja-JP" altLang="en-US" sz="1900" dirty="0"/>
              <a:t>国内クラウド事業者に</a:t>
            </a:r>
            <a:r>
              <a:rPr lang="en-US" altLang="ja-JP" sz="1900" dirty="0"/>
              <a:t>C&amp;C</a:t>
            </a:r>
            <a:r>
              <a:rPr lang="ja-JP" altLang="en-US" sz="1900" dirty="0"/>
              <a:t>サーバが使用されている。</a:t>
            </a:r>
            <a:endParaRPr lang="en-US" altLang="ja-JP" sz="1900" dirty="0"/>
          </a:p>
          <a:p>
            <a:endParaRPr lang="en-US" altLang="ja-JP" sz="1900" dirty="0"/>
          </a:p>
          <a:p>
            <a:r>
              <a:rPr lang="ja-JP" altLang="en-US" sz="2100" dirty="0"/>
              <a:t>日本の</a:t>
            </a:r>
            <a:r>
              <a:rPr lang="en-US" altLang="ja-JP" sz="2100" dirty="0"/>
              <a:t>IP</a:t>
            </a:r>
            <a:r>
              <a:rPr lang="ja-JP" altLang="en-US" sz="2100" dirty="0"/>
              <a:t>アドレスからのアクセスや、政府の著名人物ターゲットの水飲み場攻撃もあわせて利用された形跡もある。</a:t>
            </a:r>
          </a:p>
          <a:p>
            <a:endParaRPr lang="ja-JP" altLang="en-US" sz="2100" dirty="0"/>
          </a:p>
        </p:txBody>
      </p:sp>
      <p:pic>
        <p:nvPicPr>
          <p:cNvPr id="11" name="コンテンツ プレースホルダー 10" descr="1-graph.png"/>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t="-12"/>
          <a:stretch/>
        </p:blipFill>
        <p:spPr>
          <a:xfrm>
            <a:off x="5731304" y="2326797"/>
            <a:ext cx="5848081" cy="3407199"/>
          </a:xfrm>
        </p:spPr>
      </p:pic>
      <p:sp>
        <p:nvSpPr>
          <p:cNvPr id="12" name="テキスト ボックス 11"/>
          <p:cNvSpPr txBox="1"/>
          <p:nvPr/>
        </p:nvSpPr>
        <p:spPr>
          <a:xfrm>
            <a:off x="5731304" y="1737397"/>
            <a:ext cx="5901573" cy="446254"/>
          </a:xfrm>
          <a:prstGeom prst="rect">
            <a:avLst/>
          </a:prstGeom>
          <a:noFill/>
        </p:spPr>
        <p:txBody>
          <a:bodyPr wrap="none" lIns="121899" tIns="60949" rIns="121899" bIns="60949" rtlCol="0">
            <a:spAutoFit/>
          </a:bodyPr>
          <a:lstStyle/>
          <a:p>
            <a:r>
              <a:rPr kumimoji="1" lang="ja-JP" altLang="en-US" sz="2100" dirty="0"/>
              <a:t>年金機構問題収束後に新たなピークが見られる</a:t>
            </a:r>
          </a:p>
        </p:txBody>
      </p:sp>
      <p:sp>
        <p:nvSpPr>
          <p:cNvPr id="13" name="正方形/長方形 12"/>
          <p:cNvSpPr/>
          <p:nvPr/>
        </p:nvSpPr>
        <p:spPr>
          <a:xfrm>
            <a:off x="5119179" y="6052887"/>
            <a:ext cx="6460205" cy="369332"/>
          </a:xfrm>
          <a:prstGeom prst="rect">
            <a:avLst/>
          </a:prstGeom>
        </p:spPr>
        <p:txBody>
          <a:bodyPr wrap="square" lIns="121899" tIns="60949" rIns="121899" bIns="60949">
            <a:spAutoFit/>
          </a:bodyPr>
          <a:lstStyle/>
          <a:p>
            <a:r>
              <a:rPr lang="en-US" altLang="ja-JP" sz="1600" dirty="0"/>
              <a:t>https://</a:t>
            </a:r>
            <a:r>
              <a:rPr lang="en-US" altLang="ja-JP" sz="1600" dirty="0" err="1"/>
              <a:t>blog.kaspersky.co.jp</a:t>
            </a:r>
            <a:r>
              <a:rPr lang="en-US" altLang="ja-JP" sz="1600" dirty="0"/>
              <a:t>/blue-termite-apt-targeting-japan/8412/</a:t>
            </a:r>
            <a:endParaRPr lang="ja-JP" altLang="en-US" sz="1600" dirty="0"/>
          </a:p>
        </p:txBody>
      </p:sp>
      <p:sp>
        <p:nvSpPr>
          <p:cNvPr id="14" name="正方形/長方形 13"/>
          <p:cNvSpPr/>
          <p:nvPr/>
        </p:nvSpPr>
        <p:spPr>
          <a:xfrm>
            <a:off x="8222815" y="3467157"/>
            <a:ext cx="1174687" cy="2266839"/>
          </a:xfrm>
          <a:prstGeom prst="rect">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ja-JP" altLang="en-US"/>
          </a:p>
        </p:txBody>
      </p:sp>
    </p:spTree>
    <p:extLst>
      <p:ext uri="{BB962C8B-B14F-4D97-AF65-F5344CB8AC3E}">
        <p14:creationId xmlns:p14="http://schemas.microsoft.com/office/powerpoint/2010/main" val="34450174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lvl="0" algn="l"/>
            <a:r>
              <a:rPr lang="ja-JP" altLang="en-US" sz="3700" b="1" dirty="0"/>
              <a:t>従来型の侵入攻撃</a:t>
            </a:r>
          </a:p>
        </p:txBody>
      </p:sp>
      <p:cxnSp>
        <p:nvCxnSpPr>
          <p:cNvPr id="8" name="直線矢印コネクタ 7"/>
          <p:cNvCxnSpPr/>
          <p:nvPr/>
        </p:nvCxnSpPr>
        <p:spPr>
          <a:xfrm>
            <a:off x="2995467" y="3700295"/>
            <a:ext cx="3263765"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5" name="テキスト ボックス 14"/>
          <p:cNvSpPr txBox="1"/>
          <p:nvPr/>
        </p:nvSpPr>
        <p:spPr>
          <a:xfrm>
            <a:off x="6259232" y="3185482"/>
            <a:ext cx="607155" cy="861752"/>
          </a:xfrm>
          <a:prstGeom prst="rect">
            <a:avLst/>
          </a:prstGeom>
          <a:noFill/>
        </p:spPr>
        <p:txBody>
          <a:bodyPr wrap="none" lIns="121899" tIns="60949" rIns="121899" bIns="60949" rtlCol="0">
            <a:spAutoFit/>
          </a:bodyPr>
          <a:lstStyle/>
          <a:p>
            <a:r>
              <a:rPr lang="en-US" altLang="ja-JP" sz="4800" dirty="0">
                <a:solidFill>
                  <a:srgbClr val="FF0000"/>
                </a:solidFill>
              </a:rPr>
              <a:t>×</a:t>
            </a:r>
            <a:endParaRPr kumimoji="1" lang="ja-JP" altLang="en-US" sz="4800" dirty="0">
              <a:solidFill>
                <a:srgbClr val="FF0000"/>
              </a:solidFill>
            </a:endParaRPr>
          </a:p>
        </p:txBody>
      </p:sp>
      <p:cxnSp>
        <p:nvCxnSpPr>
          <p:cNvPr id="17" name="直線コネクタ 16"/>
          <p:cNvCxnSpPr/>
          <p:nvPr/>
        </p:nvCxnSpPr>
        <p:spPr>
          <a:xfrm>
            <a:off x="6986223" y="2006061"/>
            <a:ext cx="0" cy="4301856"/>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7877308" y="2097723"/>
            <a:ext cx="1887204" cy="779701"/>
          </a:xfrm>
          <a:prstGeom prst="rect">
            <a:avLst/>
          </a:prstGeom>
          <a:noFill/>
        </p:spPr>
        <p:txBody>
          <a:bodyPr wrap="none" lIns="121899" tIns="60949" rIns="121899" bIns="60949" rtlCol="0">
            <a:spAutoFit/>
          </a:bodyPr>
          <a:lstStyle/>
          <a:p>
            <a:r>
              <a:rPr kumimoji="1" lang="ja-JP" altLang="en-US" sz="4300" dirty="0">
                <a:latin typeface="メイリオ"/>
                <a:ea typeface="メイリオ"/>
                <a:cs typeface="メイリオ"/>
              </a:rPr>
              <a:t>企業内</a:t>
            </a:r>
          </a:p>
        </p:txBody>
      </p:sp>
      <p:pic>
        <p:nvPicPr>
          <p:cNvPr id="32" name="Picture 6"/>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9678440" y="4293096"/>
            <a:ext cx="644685" cy="643288"/>
          </a:xfrm>
          <a:prstGeom prst="rect">
            <a:avLst/>
          </a:prstGeom>
          <a:noFill/>
          <a:ln w="12700">
            <a:noFill/>
            <a:miter lim="800000"/>
            <a:headEnd/>
            <a:tailEnd/>
          </a:ln>
        </p:spPr>
      </p:pic>
      <p:sp>
        <p:nvSpPr>
          <p:cNvPr id="36" name="正方形/長方形 35"/>
          <p:cNvSpPr/>
          <p:nvPr/>
        </p:nvSpPr>
        <p:spPr>
          <a:xfrm>
            <a:off x="868850" y="3222818"/>
            <a:ext cx="1995839" cy="8039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121899" tIns="60949" rIns="121899" bIns="60949" rtlCol="0" anchor="ctr"/>
          <a:lstStyle/>
          <a:p>
            <a:pPr algn="ctr"/>
            <a:r>
              <a:rPr kumimoji="1" lang="ja-JP" altLang="en-US" sz="2100" dirty="0">
                <a:latin typeface="メイリオ"/>
                <a:ea typeface="メイリオ"/>
                <a:cs typeface="メイリオ"/>
              </a:rPr>
              <a:t>攻撃者</a:t>
            </a:r>
          </a:p>
        </p:txBody>
      </p:sp>
      <p:sp>
        <p:nvSpPr>
          <p:cNvPr id="7" name="テキスト ボックス 6"/>
          <p:cNvSpPr txBox="1"/>
          <p:nvPr/>
        </p:nvSpPr>
        <p:spPr>
          <a:xfrm>
            <a:off x="868850" y="1752415"/>
            <a:ext cx="5442808" cy="451405"/>
          </a:xfrm>
          <a:prstGeom prst="rect">
            <a:avLst/>
          </a:prstGeom>
          <a:noFill/>
        </p:spPr>
        <p:txBody>
          <a:bodyPr wrap="none" lIns="121899" tIns="60949" rIns="121899" bIns="60949" rtlCol="0">
            <a:spAutoFit/>
          </a:bodyPr>
          <a:lstStyle/>
          <a:p>
            <a:r>
              <a:rPr lang="ja-JP" altLang="en-US" sz="2100" b="1" dirty="0">
                <a:latin typeface="メイリオ"/>
                <a:ea typeface="メイリオ"/>
                <a:cs typeface="メイリオ"/>
              </a:rPr>
              <a:t>いまや</a:t>
            </a:r>
            <a:r>
              <a:rPr kumimoji="1" lang="ja-JP" altLang="en-US" sz="2100" b="1" dirty="0">
                <a:latin typeface="メイリオ"/>
                <a:ea typeface="メイリオ"/>
                <a:cs typeface="メイリオ"/>
              </a:rPr>
              <a:t>、外から内側にアクセスできない</a:t>
            </a:r>
            <a:r>
              <a:rPr lang="ja-JP" altLang="en-US" sz="2100" b="1" dirty="0">
                <a:latin typeface="メイリオ"/>
                <a:ea typeface="メイリオ"/>
                <a:cs typeface="メイリオ"/>
              </a:rPr>
              <a:t>。</a:t>
            </a:r>
            <a:endParaRPr kumimoji="1" lang="en-US" altLang="ja-JP" sz="2100" b="1" dirty="0">
              <a:latin typeface="メイリオ"/>
              <a:ea typeface="メイリオ"/>
              <a:cs typeface="メイリオ"/>
            </a:endParaRPr>
          </a:p>
        </p:txBody>
      </p:sp>
      <p:sp>
        <p:nvSpPr>
          <p:cNvPr id="9" name="テキスト ボックス 8"/>
          <p:cNvSpPr txBox="1"/>
          <p:nvPr/>
        </p:nvSpPr>
        <p:spPr>
          <a:xfrm>
            <a:off x="3932901" y="3291963"/>
            <a:ext cx="1613697" cy="451405"/>
          </a:xfrm>
          <a:prstGeom prst="rect">
            <a:avLst/>
          </a:prstGeom>
          <a:noFill/>
        </p:spPr>
        <p:txBody>
          <a:bodyPr wrap="none" lIns="121899" tIns="60949" rIns="121899" bIns="60949" rtlCol="0">
            <a:spAutoFit/>
          </a:bodyPr>
          <a:lstStyle/>
          <a:p>
            <a:r>
              <a:rPr kumimoji="1" lang="ja-JP" altLang="en-US" sz="2100" dirty="0"/>
              <a:t>従来の攻撃</a:t>
            </a:r>
          </a:p>
        </p:txBody>
      </p:sp>
      <p:pic>
        <p:nvPicPr>
          <p:cNvPr id="37" name="Picture 6"/>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9033755" y="4059289"/>
            <a:ext cx="644685" cy="643288"/>
          </a:xfrm>
          <a:prstGeom prst="rect">
            <a:avLst/>
          </a:prstGeom>
          <a:noFill/>
          <a:ln w="12700">
            <a:noFill/>
            <a:miter lim="800000"/>
            <a:headEnd/>
            <a:tailEnd/>
          </a:ln>
        </p:spPr>
      </p:pic>
      <p:pic>
        <p:nvPicPr>
          <p:cNvPr id="38" name="Picture 6"/>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8359719" y="3795839"/>
            <a:ext cx="644685" cy="643288"/>
          </a:xfrm>
          <a:prstGeom prst="rect">
            <a:avLst/>
          </a:prstGeom>
          <a:noFill/>
          <a:ln w="12700">
            <a:noFill/>
            <a:miter lim="800000"/>
            <a:headEnd/>
            <a:tailEnd/>
          </a:ln>
        </p:spPr>
      </p:pic>
    </p:spTree>
    <p:extLst>
      <p:ext uri="{BB962C8B-B14F-4D97-AF65-F5344CB8AC3E}">
        <p14:creationId xmlns:p14="http://schemas.microsoft.com/office/powerpoint/2010/main" val="2934564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sz="3700" b="1" dirty="0"/>
              <a:t>APT 2. </a:t>
            </a:r>
            <a:r>
              <a:rPr lang="ja-JP" altLang="en-US" sz="3700" b="1" dirty="0"/>
              <a:t>そこで</a:t>
            </a:r>
            <a:r>
              <a:rPr lang="ja-JP" altLang="en-US" sz="3700" dirty="0"/>
              <a:t>「</a:t>
            </a:r>
            <a:r>
              <a:rPr lang="ja-JP" altLang="en-US" sz="3700" b="1" dirty="0"/>
              <a:t>水飲み場」攻撃</a:t>
            </a:r>
          </a:p>
        </p:txBody>
      </p:sp>
      <p:sp>
        <p:nvSpPr>
          <p:cNvPr id="8" name="コンテンツ プレースホルダー 7"/>
          <p:cNvSpPr>
            <a:spLocks noGrp="1"/>
          </p:cNvSpPr>
          <p:nvPr>
            <p:ph sz="half" idx="1"/>
          </p:nvPr>
        </p:nvSpPr>
        <p:spPr/>
        <p:txBody>
          <a:bodyPr/>
          <a:lstStyle/>
          <a:p>
            <a:pPr marL="0" indent="0">
              <a:buNone/>
            </a:pPr>
            <a:r>
              <a:rPr lang="ja-JP" altLang="en-US" sz="3200" b="1" dirty="0"/>
              <a:t>「水飲み場攻撃」</a:t>
            </a:r>
            <a:r>
              <a:rPr lang="en-US" altLang="ja-JP" sz="3200" b="1" dirty="0"/>
              <a:t/>
            </a:r>
            <a:br>
              <a:rPr lang="en-US" altLang="ja-JP" sz="3200" b="1" dirty="0"/>
            </a:br>
            <a:r>
              <a:rPr lang="ja-JP" altLang="ja-JP" sz="2400" b="1" dirty="0"/>
              <a:t> </a:t>
            </a:r>
            <a:r>
              <a:rPr lang="ja-JP" altLang="en-US" sz="2400" b="1" dirty="0"/>
              <a:t>　</a:t>
            </a:r>
            <a:r>
              <a:rPr lang="ja-JP" altLang="en-US" sz="2400" b="1" dirty="0">
                <a:solidFill>
                  <a:srgbClr val="FF0000"/>
                </a:solidFill>
              </a:rPr>
              <a:t>よく使うサイト</a:t>
            </a:r>
            <a:r>
              <a:rPr lang="ja-JP" altLang="en-US" sz="2400" b="1" dirty="0"/>
              <a:t>で待ち構える。</a:t>
            </a:r>
            <a:endParaRPr lang="en-US" altLang="ja-JP" sz="1600" dirty="0"/>
          </a:p>
          <a:p>
            <a:pPr>
              <a:buFont typeface="Arial"/>
              <a:buChar char="•"/>
            </a:pPr>
            <a:r>
              <a:rPr lang="ja-JP" altLang="en-US" sz="1900" dirty="0"/>
              <a:t>ウェブサイトの脆弱性を悪用して改ざんし</a:t>
            </a:r>
            <a:r>
              <a:rPr lang="en-US" altLang="ja-JP" sz="1900" dirty="0"/>
              <a:t/>
            </a:r>
            <a:br>
              <a:rPr lang="en-US" altLang="ja-JP" sz="1900" dirty="0"/>
            </a:br>
            <a:r>
              <a:rPr lang="ja-JP" altLang="en-US" sz="1900" dirty="0"/>
              <a:t>マルウェアに感染させる</a:t>
            </a:r>
            <a:endParaRPr lang="en-US" altLang="ja-JP" sz="1900" dirty="0"/>
          </a:p>
          <a:p>
            <a:pPr>
              <a:buFont typeface="Arial"/>
              <a:buChar char="•"/>
            </a:pPr>
            <a:r>
              <a:rPr lang="ja-JP" altLang="en-US" sz="1900" dirty="0"/>
              <a:t>ブラウザの脆弱性を悪用するケース</a:t>
            </a:r>
            <a:endParaRPr lang="en-US" altLang="ja-JP" sz="1900" dirty="0"/>
          </a:p>
          <a:p>
            <a:pPr>
              <a:buFont typeface="Arial"/>
              <a:buChar char="•"/>
            </a:pPr>
            <a:r>
              <a:rPr lang="ja-JP" altLang="en-US" sz="1900" dirty="0"/>
              <a:t>ゲームや動画サイトで使われる、</a:t>
            </a:r>
            <a:r>
              <a:rPr lang="en-US" altLang="ja-JP" sz="1900" dirty="0"/>
              <a:t/>
            </a:r>
            <a:br>
              <a:rPr lang="en-US" altLang="ja-JP" sz="1900" dirty="0"/>
            </a:br>
            <a:r>
              <a:rPr lang="en-US" altLang="ja-JP" sz="1900" dirty="0"/>
              <a:t>Adobe</a:t>
            </a:r>
            <a:r>
              <a:rPr lang="ja-JP" altLang="en-US" sz="1900" dirty="0"/>
              <a:t> </a:t>
            </a:r>
            <a:r>
              <a:rPr lang="en-US" altLang="ja-JP" sz="1900" dirty="0"/>
              <a:t>Flash</a:t>
            </a:r>
            <a:r>
              <a:rPr lang="ja-JP" altLang="en-US" sz="1900" dirty="0"/>
              <a:t>製品の脆弱性も悪用</a:t>
            </a:r>
            <a:endParaRPr lang="en-US" altLang="ja-JP" sz="1900" dirty="0"/>
          </a:p>
          <a:p>
            <a:pPr>
              <a:buFont typeface="Arial"/>
              <a:buChar char="•"/>
            </a:pPr>
            <a:r>
              <a:rPr lang="ja-JP" altLang="en-US" sz="1900" dirty="0"/>
              <a:t>広告配信システムも悪用されている</a:t>
            </a:r>
            <a:endParaRPr lang="en-US" altLang="ja-JP" sz="1900" dirty="0"/>
          </a:p>
          <a:p>
            <a:pPr lvl="1"/>
            <a:endParaRPr lang="en-US" altLang="ja-JP" sz="2100" dirty="0"/>
          </a:p>
          <a:p>
            <a:endParaRPr lang="ja-JP" altLang="en-US" sz="2400" dirty="0"/>
          </a:p>
        </p:txBody>
      </p:sp>
      <p:sp>
        <p:nvSpPr>
          <p:cNvPr id="6" name="正方形/長方形 5"/>
          <p:cNvSpPr/>
          <p:nvPr/>
        </p:nvSpPr>
        <p:spPr>
          <a:xfrm>
            <a:off x="1056026" y="5002651"/>
            <a:ext cx="10080849" cy="1271941"/>
          </a:xfrm>
          <a:prstGeom prst="rect">
            <a:avLst/>
          </a:prstGeom>
          <a:ln>
            <a:solidFill>
              <a:srgbClr val="800000"/>
            </a:solidFill>
          </a:ln>
        </p:spPr>
        <p:style>
          <a:lnRef idx="2">
            <a:schemeClr val="accent1"/>
          </a:lnRef>
          <a:fillRef idx="1">
            <a:schemeClr val="lt1"/>
          </a:fillRef>
          <a:effectRef idx="0">
            <a:schemeClr val="accent1"/>
          </a:effectRef>
          <a:fontRef idx="minor">
            <a:schemeClr val="dk1"/>
          </a:fontRef>
        </p:style>
        <p:txBody>
          <a:bodyPr lIns="121899" tIns="60949" rIns="121899" bIns="60949" rtlCol="0" anchor="ctr"/>
          <a:lstStyle/>
          <a:p>
            <a:pPr algn="ctr"/>
            <a:r>
              <a:rPr lang="ja-JP" altLang="en-US" sz="2100" b="1" dirty="0">
                <a:solidFill>
                  <a:srgbClr val="800000"/>
                </a:solidFill>
                <a:latin typeface="メイリオ"/>
                <a:ea typeface="メイリオ"/>
                <a:cs typeface="メイリオ"/>
              </a:rPr>
              <a:t>特定の企業・団体からのアクセスを待ち構える攻撃も多い。</a:t>
            </a:r>
            <a:endParaRPr lang="en-US" altLang="ja-JP" sz="2100" b="1" dirty="0">
              <a:solidFill>
                <a:srgbClr val="800000"/>
              </a:solidFill>
              <a:latin typeface="メイリオ"/>
              <a:ea typeface="メイリオ"/>
              <a:cs typeface="メイリオ"/>
            </a:endParaRPr>
          </a:p>
          <a:p>
            <a:pPr algn="ctr"/>
            <a:r>
              <a:rPr lang="ja-JP" altLang="en-US" sz="2100" b="1" dirty="0">
                <a:solidFill>
                  <a:srgbClr val="800000"/>
                </a:solidFill>
                <a:latin typeface="メイリオ"/>
                <a:ea typeface="メイリオ"/>
                <a:cs typeface="メイリオ"/>
              </a:rPr>
              <a:t>その場合、監視者などからは見つけられない。</a:t>
            </a:r>
            <a:endParaRPr lang="en-US" altLang="ja-JP" sz="2100" b="1" dirty="0">
              <a:solidFill>
                <a:srgbClr val="800000"/>
              </a:solidFill>
              <a:latin typeface="メイリオ"/>
              <a:ea typeface="メイリオ"/>
              <a:cs typeface="メイリオ"/>
            </a:endParaRPr>
          </a:p>
          <a:p>
            <a:pPr algn="ctr"/>
            <a:r>
              <a:rPr lang="ja-JP" altLang="en-US" sz="2100" b="1" dirty="0">
                <a:solidFill>
                  <a:srgbClr val="800000"/>
                </a:solidFill>
                <a:latin typeface="メイリオ"/>
                <a:ea typeface="メイリオ"/>
                <a:cs typeface="メイリオ"/>
              </a:rPr>
              <a:t>キーワード：</a:t>
            </a:r>
            <a:r>
              <a:rPr lang="en-US" altLang="ja-JP" sz="2100" b="1" dirty="0">
                <a:solidFill>
                  <a:srgbClr val="800000"/>
                </a:solidFill>
                <a:latin typeface="メイリオ"/>
                <a:ea typeface="メイリオ"/>
                <a:cs typeface="メイリオ"/>
              </a:rPr>
              <a:t>RAT</a:t>
            </a:r>
            <a:r>
              <a:rPr lang="ja-JP" altLang="en-US" sz="2100" b="1" dirty="0">
                <a:solidFill>
                  <a:srgbClr val="800000"/>
                </a:solidFill>
                <a:latin typeface="メイリオ"/>
                <a:ea typeface="メイリオ"/>
                <a:cs typeface="メイリオ"/>
              </a:rPr>
              <a:t>、水飲み場型攻撃、サイト改ざん。</a:t>
            </a:r>
            <a:endParaRPr kumimoji="1" lang="ja-JP" altLang="en-US" sz="2100" b="1" dirty="0">
              <a:solidFill>
                <a:srgbClr val="800000"/>
              </a:solidFill>
              <a:latin typeface="メイリオ"/>
              <a:ea typeface="メイリオ"/>
              <a:cs typeface="メイリオ"/>
            </a:endParaRPr>
          </a:p>
        </p:txBody>
      </p:sp>
      <p:pic>
        <p:nvPicPr>
          <p:cNvPr id="9" name="図 8" descr="url.jpg"/>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tretch>
            <a:fillRect/>
          </a:stretch>
        </p:blipFill>
        <p:spPr>
          <a:xfrm>
            <a:off x="6614965" y="1600202"/>
            <a:ext cx="4964419" cy="3221484"/>
          </a:xfrm>
          <a:prstGeom prst="rect">
            <a:avLst/>
          </a:prstGeom>
        </p:spPr>
      </p:pic>
    </p:spTree>
    <p:extLst>
      <p:ext uri="{BB962C8B-B14F-4D97-AF65-F5344CB8AC3E}">
        <p14:creationId xmlns:p14="http://schemas.microsoft.com/office/powerpoint/2010/main" val="15215722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lvl="0" algn="l"/>
            <a:r>
              <a:rPr lang="en-US" altLang="ja-JP" sz="3700" b="1" dirty="0"/>
              <a:t>APT 1.</a:t>
            </a:r>
            <a:r>
              <a:rPr lang="ja-JP" altLang="en-US" sz="3700" b="1" dirty="0"/>
              <a:t> ウェブサイトによる</a:t>
            </a:r>
            <a:r>
              <a:rPr lang="ja-JP" altLang="en-US" sz="3700" dirty="0"/>
              <a:t>感染を使った侵入</a:t>
            </a:r>
            <a:r>
              <a:rPr lang="en-US" altLang="ja-JP" sz="3700" dirty="0"/>
              <a:t/>
            </a:r>
            <a:br>
              <a:rPr lang="en-US" altLang="ja-JP" sz="3700" dirty="0"/>
            </a:br>
            <a:r>
              <a:rPr lang="en-US" altLang="ja-JP" sz="3700" dirty="0"/>
              <a:t>(</a:t>
            </a:r>
            <a:r>
              <a:rPr lang="ja-JP" altLang="en-US" sz="3700" dirty="0"/>
              <a:t>水飲み場攻撃</a:t>
            </a:r>
            <a:r>
              <a:rPr lang="en-US" altLang="ja-JP" sz="3700" dirty="0"/>
              <a:t>)</a:t>
            </a:r>
            <a:endParaRPr lang="ja-JP" altLang="en-US" sz="3700" b="1" dirty="0"/>
          </a:p>
        </p:txBody>
      </p:sp>
      <p:cxnSp>
        <p:nvCxnSpPr>
          <p:cNvPr id="17" name="直線コネクタ 16"/>
          <p:cNvCxnSpPr/>
          <p:nvPr/>
        </p:nvCxnSpPr>
        <p:spPr>
          <a:xfrm>
            <a:off x="6986223" y="2006061"/>
            <a:ext cx="0" cy="4301856"/>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曲線コネクタ 18"/>
          <p:cNvCxnSpPr/>
          <p:nvPr/>
        </p:nvCxnSpPr>
        <p:spPr>
          <a:xfrm>
            <a:off x="8064646" y="4293096"/>
            <a:ext cx="649319" cy="432048"/>
          </a:xfrm>
          <a:prstGeom prst="curvedConnector3">
            <a:avLst>
              <a:gd name="adj1" fmla="val -767983"/>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7877308" y="2097723"/>
            <a:ext cx="1887204" cy="779701"/>
          </a:xfrm>
          <a:prstGeom prst="rect">
            <a:avLst/>
          </a:prstGeom>
          <a:noFill/>
        </p:spPr>
        <p:txBody>
          <a:bodyPr wrap="none" lIns="121899" tIns="60949" rIns="121899" bIns="60949" rtlCol="0">
            <a:spAutoFit/>
          </a:bodyPr>
          <a:lstStyle/>
          <a:p>
            <a:r>
              <a:rPr kumimoji="1" lang="ja-JP" altLang="en-US" sz="4300" dirty="0">
                <a:latin typeface="メイリオ"/>
                <a:ea typeface="メイリオ"/>
                <a:cs typeface="メイリオ"/>
              </a:rPr>
              <a:t>企業内</a:t>
            </a:r>
          </a:p>
        </p:txBody>
      </p:sp>
      <p:sp>
        <p:nvSpPr>
          <p:cNvPr id="31" name="正方形/長方形 30"/>
          <p:cNvSpPr/>
          <p:nvPr/>
        </p:nvSpPr>
        <p:spPr>
          <a:xfrm>
            <a:off x="990307" y="4165201"/>
            <a:ext cx="1995839" cy="846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kumimoji="1" lang="en-US" altLang="ja-JP" sz="2100" dirty="0">
                <a:latin typeface="メイリオ"/>
                <a:ea typeface="メイリオ"/>
                <a:cs typeface="メイリオ"/>
              </a:rPr>
              <a:t>“</a:t>
            </a:r>
            <a:r>
              <a:rPr kumimoji="1" lang="ja-JP" altLang="en-US" sz="2100" dirty="0">
                <a:latin typeface="メイリオ"/>
                <a:ea typeface="メイリオ"/>
                <a:cs typeface="メイリオ"/>
              </a:rPr>
              <a:t>水飲み場</a:t>
            </a:r>
            <a:r>
              <a:rPr kumimoji="1" lang="en-US" altLang="ja-JP" sz="2100" dirty="0">
                <a:latin typeface="メイリオ"/>
                <a:ea typeface="メイリオ"/>
                <a:cs typeface="メイリオ"/>
              </a:rPr>
              <a:t>”</a:t>
            </a:r>
            <a:endParaRPr kumimoji="1" lang="ja-JP" altLang="en-US" sz="2100" dirty="0">
              <a:latin typeface="メイリオ"/>
              <a:ea typeface="メイリオ"/>
              <a:cs typeface="メイリオ"/>
            </a:endParaRPr>
          </a:p>
        </p:txBody>
      </p:sp>
      <p:pic>
        <p:nvPicPr>
          <p:cNvPr id="32" name="Picture 6"/>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8556691" y="3916864"/>
            <a:ext cx="644685" cy="643288"/>
          </a:xfrm>
          <a:prstGeom prst="rect">
            <a:avLst/>
          </a:prstGeom>
          <a:noFill/>
          <a:ln w="12700">
            <a:noFill/>
            <a:miter lim="800000"/>
            <a:headEnd/>
            <a:tailEnd/>
          </a:ln>
        </p:spPr>
      </p:pic>
      <p:sp>
        <p:nvSpPr>
          <p:cNvPr id="33" name="テキスト ボックス 32"/>
          <p:cNvSpPr txBox="1"/>
          <p:nvPr/>
        </p:nvSpPr>
        <p:spPr>
          <a:xfrm>
            <a:off x="8813271" y="4600182"/>
            <a:ext cx="776212" cy="451405"/>
          </a:xfrm>
          <a:prstGeom prst="rect">
            <a:avLst/>
          </a:prstGeom>
          <a:solidFill>
            <a:srgbClr val="C0504D"/>
          </a:solidFill>
        </p:spPr>
        <p:txBody>
          <a:bodyPr wrap="none" lIns="121899" tIns="60949" rIns="121899" bIns="60949" rtlCol="0">
            <a:spAutoFit/>
          </a:bodyPr>
          <a:lstStyle/>
          <a:p>
            <a:r>
              <a:rPr kumimoji="1" lang="en-US" altLang="ja-JP" sz="2100" dirty="0">
                <a:latin typeface="メイリオ"/>
                <a:ea typeface="メイリオ"/>
                <a:cs typeface="メイリオ"/>
              </a:rPr>
              <a:t>RAT</a:t>
            </a:r>
            <a:endParaRPr kumimoji="1" lang="ja-JP" altLang="en-US" sz="2100" dirty="0">
              <a:latin typeface="メイリオ"/>
              <a:ea typeface="メイリオ"/>
              <a:cs typeface="メイリオ"/>
            </a:endParaRPr>
          </a:p>
        </p:txBody>
      </p:sp>
      <p:sp>
        <p:nvSpPr>
          <p:cNvPr id="36" name="正方形/長方形 35"/>
          <p:cNvSpPr/>
          <p:nvPr/>
        </p:nvSpPr>
        <p:spPr>
          <a:xfrm>
            <a:off x="990307" y="2303451"/>
            <a:ext cx="1995839" cy="8039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121899" tIns="60949" rIns="121899" bIns="60949" rtlCol="0" anchor="ctr"/>
          <a:lstStyle/>
          <a:p>
            <a:pPr algn="ctr"/>
            <a:r>
              <a:rPr kumimoji="1" lang="ja-JP" altLang="en-US" sz="2100" dirty="0">
                <a:latin typeface="メイリオ"/>
                <a:ea typeface="メイリオ"/>
                <a:cs typeface="メイリオ"/>
              </a:rPr>
              <a:t>攻撃者</a:t>
            </a:r>
          </a:p>
        </p:txBody>
      </p:sp>
      <p:sp>
        <p:nvSpPr>
          <p:cNvPr id="7" name="テキスト ボックス 6"/>
          <p:cNvSpPr txBox="1"/>
          <p:nvPr/>
        </p:nvSpPr>
        <p:spPr>
          <a:xfrm>
            <a:off x="449384" y="1752415"/>
            <a:ext cx="6536840" cy="451405"/>
          </a:xfrm>
          <a:prstGeom prst="rect">
            <a:avLst/>
          </a:prstGeom>
          <a:noFill/>
        </p:spPr>
        <p:txBody>
          <a:bodyPr wrap="none" lIns="121899" tIns="60949" rIns="121899" bIns="60949" rtlCol="0">
            <a:spAutoFit/>
          </a:bodyPr>
          <a:lstStyle/>
          <a:p>
            <a:r>
              <a:rPr kumimoji="1" lang="ja-JP" altLang="en-US" sz="2100" b="1" dirty="0">
                <a:latin typeface="メイリオ"/>
                <a:ea typeface="メイリオ"/>
                <a:cs typeface="メイリオ"/>
              </a:rPr>
              <a:t>内側</a:t>
            </a:r>
            <a:r>
              <a:rPr lang="ja-JP" altLang="en-US" sz="2100" b="1" dirty="0">
                <a:latin typeface="メイリオ"/>
                <a:ea typeface="メイリオ"/>
                <a:cs typeface="メイリオ"/>
              </a:rPr>
              <a:t>から外に</a:t>
            </a:r>
            <a:r>
              <a:rPr kumimoji="1" lang="ja-JP" altLang="en-US" sz="2100" b="1" dirty="0">
                <a:latin typeface="メイリオ"/>
                <a:ea typeface="メイリオ"/>
                <a:cs typeface="メイリオ"/>
              </a:rPr>
              <a:t>アクセスしてきたところを待ち受ける</a:t>
            </a:r>
          </a:p>
        </p:txBody>
      </p:sp>
      <p:sp>
        <p:nvSpPr>
          <p:cNvPr id="20" name="テキスト ボックス 19"/>
          <p:cNvSpPr txBox="1"/>
          <p:nvPr/>
        </p:nvSpPr>
        <p:spPr>
          <a:xfrm>
            <a:off x="7528126" y="5078198"/>
            <a:ext cx="4402730" cy="1107996"/>
          </a:xfrm>
          <a:prstGeom prst="rect">
            <a:avLst/>
          </a:prstGeom>
          <a:noFill/>
        </p:spPr>
        <p:txBody>
          <a:bodyPr wrap="none" lIns="121899" tIns="60949" rIns="121899" bIns="60949" rtlCol="0">
            <a:spAutoFit/>
          </a:bodyPr>
          <a:lstStyle/>
          <a:p>
            <a:r>
              <a:rPr lang="en-US" altLang="ja-JP" sz="2100" b="1" dirty="0">
                <a:latin typeface="メイリオ"/>
                <a:ea typeface="メイリオ"/>
                <a:cs typeface="メイリオ"/>
              </a:rPr>
              <a:t>RAT</a:t>
            </a:r>
            <a:r>
              <a:rPr kumimoji="1" lang="ja-JP" altLang="en-US" sz="2100" b="1" dirty="0">
                <a:latin typeface="メイリオ"/>
                <a:ea typeface="メイリオ"/>
                <a:cs typeface="メイリオ"/>
              </a:rPr>
              <a:t>は、</a:t>
            </a:r>
            <a:r>
              <a:rPr kumimoji="1" lang="en-US" altLang="ja-JP" sz="2100" b="1" dirty="0">
                <a:latin typeface="メイリオ"/>
                <a:ea typeface="メイリオ"/>
                <a:cs typeface="メイリオ"/>
              </a:rPr>
              <a:t/>
            </a:r>
            <a:br>
              <a:rPr kumimoji="1" lang="en-US" altLang="ja-JP" sz="2100" b="1" dirty="0">
                <a:latin typeface="メイリオ"/>
                <a:ea typeface="メイリオ"/>
                <a:cs typeface="メイリオ"/>
              </a:rPr>
            </a:br>
            <a:r>
              <a:rPr kumimoji="1" lang="en-US" altLang="ja-JP" sz="2100" b="1" dirty="0">
                <a:latin typeface="メイリオ"/>
                <a:ea typeface="メイリオ"/>
                <a:cs typeface="メイリオ"/>
              </a:rPr>
              <a:t>http</a:t>
            </a:r>
            <a:r>
              <a:rPr kumimoji="1" lang="ja-JP" altLang="en-US" sz="2100" b="1" dirty="0">
                <a:latin typeface="メイリオ"/>
                <a:ea typeface="メイリオ"/>
                <a:cs typeface="メイリオ"/>
              </a:rPr>
              <a:t>アクセスでブラウザ経由でも</a:t>
            </a:r>
            <a:endParaRPr kumimoji="1" lang="en-US" altLang="ja-JP" sz="2100" b="1" dirty="0">
              <a:latin typeface="メイリオ"/>
              <a:ea typeface="メイリオ"/>
              <a:cs typeface="メイリオ"/>
            </a:endParaRPr>
          </a:p>
          <a:p>
            <a:r>
              <a:rPr lang="ja-JP" altLang="en-US" sz="2100" b="1" dirty="0">
                <a:latin typeface="メイリオ"/>
                <a:ea typeface="メイリオ"/>
                <a:cs typeface="メイリオ"/>
              </a:rPr>
              <a:t>感染する</a:t>
            </a:r>
            <a:endParaRPr kumimoji="1" lang="ja-JP" altLang="en-US" sz="2100" b="1" dirty="0">
              <a:latin typeface="メイリオ"/>
              <a:ea typeface="メイリオ"/>
              <a:cs typeface="メイリオ"/>
            </a:endParaRPr>
          </a:p>
        </p:txBody>
      </p:sp>
      <p:sp>
        <p:nvSpPr>
          <p:cNvPr id="27" name="テキスト ボックス 26"/>
          <p:cNvSpPr txBox="1"/>
          <p:nvPr/>
        </p:nvSpPr>
        <p:spPr>
          <a:xfrm>
            <a:off x="6707836" y="3795839"/>
            <a:ext cx="617975" cy="861752"/>
          </a:xfrm>
          <a:prstGeom prst="rect">
            <a:avLst/>
          </a:prstGeom>
          <a:noFill/>
        </p:spPr>
        <p:txBody>
          <a:bodyPr wrap="none" lIns="121899" tIns="60949" rIns="121899" bIns="60949" rtlCol="0">
            <a:spAutoFit/>
          </a:bodyPr>
          <a:lstStyle/>
          <a:p>
            <a:r>
              <a:rPr lang="en-US" altLang="ja-JP" sz="4800" dirty="0">
                <a:solidFill>
                  <a:srgbClr val="FF0000"/>
                </a:solidFill>
              </a:rPr>
              <a:t>○</a:t>
            </a:r>
            <a:endParaRPr kumimoji="1" lang="ja-JP" altLang="en-US" sz="4800" dirty="0">
              <a:solidFill>
                <a:srgbClr val="FF0000"/>
              </a:solidFill>
            </a:endParaRPr>
          </a:p>
        </p:txBody>
      </p:sp>
      <p:sp>
        <p:nvSpPr>
          <p:cNvPr id="28" name="テキスト ボックス 27"/>
          <p:cNvSpPr txBox="1"/>
          <p:nvPr/>
        </p:nvSpPr>
        <p:spPr>
          <a:xfrm>
            <a:off x="6707836" y="4245483"/>
            <a:ext cx="617975" cy="861752"/>
          </a:xfrm>
          <a:prstGeom prst="rect">
            <a:avLst/>
          </a:prstGeom>
          <a:noFill/>
        </p:spPr>
        <p:txBody>
          <a:bodyPr wrap="none" lIns="121899" tIns="60949" rIns="121899" bIns="60949" rtlCol="0">
            <a:spAutoFit/>
          </a:bodyPr>
          <a:lstStyle/>
          <a:p>
            <a:r>
              <a:rPr lang="en-US" altLang="ja-JP" sz="4800" dirty="0">
                <a:solidFill>
                  <a:srgbClr val="FF0000"/>
                </a:solidFill>
              </a:rPr>
              <a:t>○</a:t>
            </a:r>
            <a:endParaRPr kumimoji="1" lang="ja-JP" altLang="en-US" sz="4800" dirty="0">
              <a:solidFill>
                <a:srgbClr val="FF0000"/>
              </a:solidFill>
            </a:endParaRPr>
          </a:p>
        </p:txBody>
      </p:sp>
      <p:sp>
        <p:nvSpPr>
          <p:cNvPr id="26" name="テキスト ボックス 25"/>
          <p:cNvSpPr txBox="1"/>
          <p:nvPr/>
        </p:nvSpPr>
        <p:spPr>
          <a:xfrm>
            <a:off x="3871898" y="3795839"/>
            <a:ext cx="3298296" cy="446254"/>
          </a:xfrm>
          <a:prstGeom prst="rect">
            <a:avLst/>
          </a:prstGeom>
          <a:noFill/>
        </p:spPr>
        <p:txBody>
          <a:bodyPr wrap="none" lIns="121899" tIns="60949" rIns="121899" bIns="60949" rtlCol="0">
            <a:spAutoFit/>
          </a:bodyPr>
          <a:lstStyle/>
          <a:p>
            <a:r>
              <a:rPr kumimoji="1" lang="en-US" altLang="ja-JP" sz="2100" dirty="0"/>
              <a:t>http://</a:t>
            </a:r>
            <a:r>
              <a:rPr kumimoji="1" lang="ja-JP" altLang="en-US" sz="2100" dirty="0"/>
              <a:t>いつものサイト</a:t>
            </a:r>
            <a:r>
              <a:rPr kumimoji="1" lang="en-US" altLang="ja-JP" sz="2100" dirty="0"/>
              <a:t>.</a:t>
            </a:r>
            <a:r>
              <a:rPr kumimoji="1" lang="en-US" altLang="ja-JP" sz="2100" dirty="0" err="1"/>
              <a:t>jp</a:t>
            </a:r>
            <a:r>
              <a:rPr kumimoji="1" lang="en-US" altLang="ja-JP" sz="2100" dirty="0"/>
              <a:t>/</a:t>
            </a:r>
            <a:endParaRPr kumimoji="1" lang="ja-JP" altLang="en-US" sz="2100" dirty="0"/>
          </a:p>
        </p:txBody>
      </p:sp>
      <p:cxnSp>
        <p:nvCxnSpPr>
          <p:cNvPr id="12" name="直線矢印コネクタ 11"/>
          <p:cNvCxnSpPr>
            <a:stCxn id="36" idx="2"/>
            <a:endCxn id="31" idx="0"/>
          </p:cNvCxnSpPr>
          <p:nvPr/>
        </p:nvCxnSpPr>
        <p:spPr>
          <a:xfrm>
            <a:off x="1988226" y="3107360"/>
            <a:ext cx="0" cy="1057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990307" y="3281579"/>
            <a:ext cx="2926400" cy="707864"/>
          </a:xfrm>
          <a:prstGeom prst="rect">
            <a:avLst/>
          </a:prstGeom>
          <a:noFill/>
        </p:spPr>
        <p:txBody>
          <a:bodyPr wrap="none" lIns="121899" tIns="60949" rIns="121899" bIns="60949" rtlCol="0">
            <a:spAutoFit/>
          </a:bodyPr>
          <a:lstStyle/>
          <a:p>
            <a:r>
              <a:rPr kumimoji="1" lang="ja-JP" altLang="en-US" dirty="0"/>
              <a:t>サイト改ざん</a:t>
            </a:r>
            <a:endParaRPr kumimoji="1" lang="en-US" altLang="ja-JP" dirty="0"/>
          </a:p>
          <a:p>
            <a:r>
              <a:rPr kumimoji="1" lang="ja-JP" altLang="en-US" dirty="0"/>
              <a:t>クラウドサーバ乗っ取り</a:t>
            </a:r>
          </a:p>
        </p:txBody>
      </p:sp>
      <p:sp>
        <p:nvSpPr>
          <p:cNvPr id="14" name="テキスト ボックス 13"/>
          <p:cNvSpPr txBox="1"/>
          <p:nvPr/>
        </p:nvSpPr>
        <p:spPr>
          <a:xfrm>
            <a:off x="1235171" y="5019901"/>
            <a:ext cx="1477285" cy="369310"/>
          </a:xfrm>
          <a:prstGeom prst="rect">
            <a:avLst/>
          </a:prstGeom>
          <a:noFill/>
        </p:spPr>
        <p:txBody>
          <a:bodyPr wrap="none" lIns="121899" tIns="60949" rIns="121899" bIns="60949" rtlCol="0">
            <a:spAutoFit/>
          </a:bodyPr>
          <a:lstStyle/>
          <a:p>
            <a:r>
              <a:rPr kumimoji="1" lang="ja-JP" altLang="en-US" sz="1600" dirty="0"/>
              <a:t>「しめしめ」</a:t>
            </a:r>
          </a:p>
        </p:txBody>
      </p:sp>
      <p:sp>
        <p:nvSpPr>
          <p:cNvPr id="16" name="爆発 1 15"/>
          <p:cNvSpPr/>
          <p:nvPr/>
        </p:nvSpPr>
        <p:spPr>
          <a:xfrm>
            <a:off x="9422693" y="3979206"/>
            <a:ext cx="1325704" cy="846679"/>
          </a:xfrm>
          <a:prstGeom prst="irregularSeal1">
            <a:avLst/>
          </a:prstGeom>
        </p:spPr>
        <p:style>
          <a:lnRef idx="2">
            <a:schemeClr val="accent2"/>
          </a:lnRef>
          <a:fillRef idx="1">
            <a:schemeClr val="lt1"/>
          </a:fillRef>
          <a:effectRef idx="0">
            <a:schemeClr val="accent2"/>
          </a:effectRef>
          <a:fontRef idx="minor">
            <a:schemeClr val="dk1"/>
          </a:fontRef>
        </p:style>
        <p:txBody>
          <a:bodyPr lIns="121899" tIns="60949" rIns="121899" bIns="60949" rtlCol="0" anchor="ctr"/>
          <a:lstStyle/>
          <a:p>
            <a:pPr algn="ctr"/>
            <a:endParaRPr kumimoji="1" lang="ja-JP" altLang="en-US"/>
          </a:p>
        </p:txBody>
      </p:sp>
      <p:sp>
        <p:nvSpPr>
          <p:cNvPr id="37" name="テキスト ボックス 36"/>
          <p:cNvSpPr txBox="1"/>
          <p:nvPr/>
        </p:nvSpPr>
        <p:spPr>
          <a:xfrm>
            <a:off x="2402815" y="4824935"/>
            <a:ext cx="776212" cy="451405"/>
          </a:xfrm>
          <a:prstGeom prst="rect">
            <a:avLst/>
          </a:prstGeom>
          <a:solidFill>
            <a:srgbClr val="C0504D"/>
          </a:solidFill>
        </p:spPr>
        <p:txBody>
          <a:bodyPr wrap="none" lIns="121899" tIns="60949" rIns="121899" bIns="60949" rtlCol="0">
            <a:spAutoFit/>
          </a:bodyPr>
          <a:lstStyle/>
          <a:p>
            <a:r>
              <a:rPr kumimoji="1" lang="en-US" altLang="ja-JP" sz="2100" dirty="0">
                <a:latin typeface="メイリオ"/>
                <a:ea typeface="メイリオ"/>
                <a:cs typeface="メイリオ"/>
              </a:rPr>
              <a:t>RAT</a:t>
            </a:r>
            <a:endParaRPr kumimoji="1" lang="ja-JP" altLang="en-US" sz="2100" dirty="0">
              <a:latin typeface="メイリオ"/>
              <a:ea typeface="メイリオ"/>
              <a:cs typeface="メイリオ"/>
            </a:endParaRPr>
          </a:p>
        </p:txBody>
      </p:sp>
    </p:spTree>
    <p:extLst>
      <p:ext uri="{BB962C8B-B14F-4D97-AF65-F5344CB8AC3E}">
        <p14:creationId xmlns:p14="http://schemas.microsoft.com/office/powerpoint/2010/main" val="23115191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Instructor/Riotaro OKADA</a:t>
            </a:r>
            <a:endParaRPr kumimoji="1" lang="ja-JP" altLang="en-US" dirty="0"/>
          </a:p>
        </p:txBody>
      </p:sp>
      <p:pic>
        <p:nvPicPr>
          <p:cNvPr id="34" name="図 33" descr="18237459479_b87be7ed3d_o.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440" y="2143241"/>
            <a:ext cx="2038573" cy="1941927"/>
          </a:xfrm>
          <a:prstGeom prst="rect">
            <a:avLst/>
          </a:prstGeom>
          <a:ln>
            <a:solidFill>
              <a:schemeClr val="tx1"/>
            </a:solidFill>
          </a:ln>
        </p:spPr>
      </p:pic>
      <p:sp>
        <p:nvSpPr>
          <p:cNvPr id="35" name="テキスト ボックス 34"/>
          <p:cNvSpPr txBox="1"/>
          <p:nvPr/>
        </p:nvSpPr>
        <p:spPr>
          <a:xfrm>
            <a:off x="2946389" y="2435906"/>
            <a:ext cx="8632995" cy="907919"/>
          </a:xfrm>
          <a:prstGeom prst="rect">
            <a:avLst/>
          </a:prstGeom>
          <a:noFill/>
        </p:spPr>
        <p:txBody>
          <a:bodyPr wrap="square" lIns="121899" tIns="60949" rIns="121899" bIns="60949" rtlCol="0">
            <a:spAutoFit/>
          </a:bodyPr>
          <a:lstStyle/>
          <a:p>
            <a:r>
              <a:rPr kumimoji="1" lang="en-US" altLang="ja-JP" b="1" dirty="0" smtClean="0"/>
              <a:t>Riotaro OKADA</a:t>
            </a:r>
          </a:p>
          <a:p>
            <a:r>
              <a:rPr lang="ja-JP" altLang="en-US" sz="1600" dirty="0"/>
              <a:t>　</a:t>
            </a:r>
            <a:r>
              <a:rPr lang="en-US" altLang="ja-JP" sz="1600" dirty="0"/>
              <a:t>Executive Researcher</a:t>
            </a:r>
          </a:p>
          <a:p>
            <a:r>
              <a:rPr lang="ja-JP" altLang="en-US" sz="1600" dirty="0"/>
              <a:t>　</a:t>
            </a:r>
            <a:r>
              <a:rPr lang="en-US" altLang="ja-JP" sz="1600" dirty="0"/>
              <a:t>CISA, MBA</a:t>
            </a:r>
          </a:p>
        </p:txBody>
      </p:sp>
      <p:pic>
        <p:nvPicPr>
          <p:cNvPr id="36" name="図 35" descr="スクリーンショット 2015-11-12 7.14.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3282" y="2555781"/>
            <a:ext cx="1071061" cy="1128548"/>
          </a:xfrm>
          <a:prstGeom prst="rect">
            <a:avLst/>
          </a:prstGeom>
        </p:spPr>
      </p:pic>
      <p:pic>
        <p:nvPicPr>
          <p:cNvPr id="37" name="図 36" descr="スクリーンショット 2015-11-12 7.14.2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1921" y="2418532"/>
            <a:ext cx="1033357" cy="1287389"/>
          </a:xfrm>
          <a:prstGeom prst="rect">
            <a:avLst/>
          </a:prstGeom>
        </p:spPr>
      </p:pic>
      <p:pic>
        <p:nvPicPr>
          <p:cNvPr id="38" name="図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30870" y="2463769"/>
            <a:ext cx="827886" cy="1242152"/>
          </a:xfrm>
          <a:prstGeom prst="rect">
            <a:avLst/>
          </a:prstGeom>
        </p:spPr>
      </p:pic>
      <p:pic>
        <p:nvPicPr>
          <p:cNvPr id="39" name="図 3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2397" y="2703271"/>
            <a:ext cx="1867403" cy="609095"/>
          </a:xfrm>
          <a:prstGeom prst="rect">
            <a:avLst/>
          </a:prstGeom>
        </p:spPr>
      </p:pic>
      <p:pic>
        <p:nvPicPr>
          <p:cNvPr id="40" name="図 3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34660" y="2494090"/>
            <a:ext cx="1116742" cy="1128548"/>
          </a:xfrm>
          <a:prstGeom prst="rect">
            <a:avLst/>
          </a:prstGeom>
        </p:spPr>
      </p:pic>
      <p:sp>
        <p:nvSpPr>
          <p:cNvPr id="41" name="正方形/長方形 40"/>
          <p:cNvSpPr/>
          <p:nvPr/>
        </p:nvSpPr>
        <p:spPr>
          <a:xfrm>
            <a:off x="2853123" y="4096577"/>
            <a:ext cx="9335702" cy="1585027"/>
          </a:xfrm>
          <a:prstGeom prst="rect">
            <a:avLst/>
          </a:prstGeom>
        </p:spPr>
        <p:txBody>
          <a:bodyPr wrap="square" lIns="121899" tIns="60949" rIns="121899" bIns="60949">
            <a:spAutoFit/>
          </a:bodyPr>
          <a:lstStyle/>
          <a:p>
            <a:pPr marL="228560" indent="-228560">
              <a:buFont typeface="Arial"/>
              <a:buChar char="•"/>
            </a:pPr>
            <a:r>
              <a:rPr lang="ja-JP" altLang="en-US" dirty="0">
                <a:cs typeface="HGP明朝E" charset="0"/>
              </a:rPr>
              <a:t>ビジネス・ブレークスルー大学非常勤講師「教養としてのサイバーセキュリティ」</a:t>
            </a:r>
            <a:endParaRPr lang="en-US" altLang="ja-JP" dirty="0">
              <a:cs typeface="HGP明朝E" charset="0"/>
            </a:endParaRPr>
          </a:p>
          <a:p>
            <a:pPr marL="228560" indent="-228560">
              <a:buFont typeface="Arial"/>
              <a:buChar char="•"/>
            </a:pPr>
            <a:r>
              <a:rPr lang="ja-JP" altLang="en-US" dirty="0">
                <a:cs typeface="HGP明朝E" charset="0"/>
              </a:rPr>
              <a:t>政府調達担当向けサイバー演習 </a:t>
            </a:r>
            <a:r>
              <a:rPr lang="en-US" altLang="ja-JP" dirty="0">
                <a:cs typeface="HGP明朝E" charset="0"/>
              </a:rPr>
              <a:t>CYDER</a:t>
            </a:r>
            <a:r>
              <a:rPr lang="ja-JP" altLang="en-US" dirty="0">
                <a:cs typeface="HGP明朝E" charset="0"/>
              </a:rPr>
              <a:t> 委員（総務省）</a:t>
            </a:r>
            <a:endParaRPr lang="en-US" altLang="ja-JP" dirty="0">
              <a:cs typeface="HGP明朝E" charset="0"/>
            </a:endParaRPr>
          </a:p>
          <a:p>
            <a:pPr marL="228560" indent="-228560">
              <a:buFont typeface="Arial"/>
              <a:buChar char="•"/>
            </a:pPr>
            <a:r>
              <a:rPr lang="ja-JP" altLang="en-US" dirty="0">
                <a:cs typeface="HGP明朝E" charset="0"/>
              </a:rPr>
              <a:t>セキュリティキャンプ インストラクタ</a:t>
            </a:r>
            <a:r>
              <a:rPr lang="en-US" altLang="ja-JP" dirty="0">
                <a:cs typeface="HGP明朝E" charset="0"/>
              </a:rPr>
              <a:t> (</a:t>
            </a:r>
            <a:r>
              <a:rPr lang="ja-JP" altLang="en-US" dirty="0">
                <a:cs typeface="HGP明朝E" charset="0"/>
              </a:rPr>
              <a:t>経済産業省、</a:t>
            </a:r>
            <a:r>
              <a:rPr lang="en-US" altLang="ja-JP" dirty="0">
                <a:cs typeface="HGP明朝E" charset="0"/>
              </a:rPr>
              <a:t>IPA)</a:t>
            </a:r>
          </a:p>
          <a:p>
            <a:pPr marL="228560" indent="-228560">
              <a:buFont typeface="Arial"/>
              <a:buChar char="•"/>
            </a:pPr>
            <a:r>
              <a:rPr lang="ja-JP" altLang="en-US" dirty="0">
                <a:cs typeface="HGP明朝E" charset="0"/>
              </a:rPr>
              <a:t>マレーシア政府セキュリティイニシアチブ インストラクタ</a:t>
            </a:r>
            <a:r>
              <a:rPr lang="en-US" altLang="ja-JP" dirty="0">
                <a:cs typeface="HGP明朝E" charset="0"/>
              </a:rPr>
              <a:t/>
            </a:r>
            <a:br>
              <a:rPr lang="en-US" altLang="ja-JP" dirty="0">
                <a:cs typeface="HGP明朝E" charset="0"/>
              </a:rPr>
            </a:br>
            <a:r>
              <a:rPr lang="ja-JP" altLang="en-US" dirty="0">
                <a:cs typeface="HGP明朝E" charset="0"/>
              </a:rPr>
              <a:t>（外務省、</a:t>
            </a:r>
            <a:r>
              <a:rPr lang="en-US" altLang="ja-JP" dirty="0">
                <a:cs typeface="HGP明朝E" charset="0"/>
              </a:rPr>
              <a:t>JICA, 2015</a:t>
            </a:r>
            <a:r>
              <a:rPr lang="ja-JP" altLang="en-US" dirty="0">
                <a:cs typeface="HGP明朝E" charset="0"/>
              </a:rPr>
              <a:t>年）</a:t>
            </a:r>
            <a:endParaRPr lang="en-US" altLang="ja-JP" dirty="0">
              <a:cs typeface="HGP明朝E" charset="0"/>
            </a:endParaRPr>
          </a:p>
        </p:txBody>
      </p:sp>
      <p:sp>
        <p:nvSpPr>
          <p:cNvPr id="42" name="正方形/長方形 41"/>
          <p:cNvSpPr/>
          <p:nvPr/>
        </p:nvSpPr>
        <p:spPr>
          <a:xfrm>
            <a:off x="814554" y="4109998"/>
            <a:ext cx="2038572" cy="553997"/>
          </a:xfrm>
          <a:prstGeom prst="rect">
            <a:avLst/>
          </a:prstGeom>
        </p:spPr>
        <p:txBody>
          <a:bodyPr wrap="square" lIns="121899" tIns="60949" rIns="121899" bIns="60949">
            <a:spAutoFit/>
          </a:bodyPr>
          <a:lstStyle/>
          <a:p>
            <a:r>
              <a:rPr lang="en-US" altLang="ja-JP" sz="1400" dirty="0">
                <a:hlinkClick r:id="rId9"/>
              </a:rPr>
              <a:t>https://jp.linkedin.com/in/riotaro</a:t>
            </a:r>
            <a:endParaRPr lang="en-US" altLang="ja-JP" sz="1400" dirty="0"/>
          </a:p>
        </p:txBody>
      </p:sp>
      <p:pic>
        <p:nvPicPr>
          <p:cNvPr id="43" name="図 4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9442" y="4219496"/>
            <a:ext cx="268595" cy="268665"/>
          </a:xfrm>
          <a:prstGeom prst="rect">
            <a:avLst/>
          </a:prstGeom>
        </p:spPr>
      </p:pic>
      <p:pic>
        <p:nvPicPr>
          <p:cNvPr id="44" name="図 4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47507" y="4705302"/>
            <a:ext cx="385246" cy="272009"/>
          </a:xfrm>
          <a:prstGeom prst="rect">
            <a:avLst/>
          </a:prstGeom>
        </p:spPr>
      </p:pic>
      <p:sp>
        <p:nvSpPr>
          <p:cNvPr id="45" name="正方形/長方形 44"/>
          <p:cNvSpPr/>
          <p:nvPr/>
        </p:nvSpPr>
        <p:spPr>
          <a:xfrm>
            <a:off x="814554" y="4653387"/>
            <a:ext cx="2038572" cy="338555"/>
          </a:xfrm>
          <a:prstGeom prst="rect">
            <a:avLst/>
          </a:prstGeom>
        </p:spPr>
        <p:txBody>
          <a:bodyPr wrap="square" lIns="121899" tIns="60949" rIns="121899" bIns="60949">
            <a:spAutoFit/>
          </a:bodyPr>
          <a:lstStyle/>
          <a:p>
            <a:r>
              <a:rPr lang="en-US" altLang="ja-JP" sz="1400" dirty="0">
                <a:hlinkClick r:id="rId12"/>
              </a:rPr>
              <a:t>@</a:t>
            </a:r>
            <a:r>
              <a:rPr lang="en-US" altLang="ja-JP" sz="1400" dirty="0" err="1">
                <a:hlinkClick r:id="rId12"/>
              </a:rPr>
              <a:t>okdt</a:t>
            </a:r>
            <a:endParaRPr lang="en-US" altLang="ja-JP" sz="1400" dirty="0"/>
          </a:p>
        </p:txBody>
      </p:sp>
    </p:spTree>
    <p:extLst>
      <p:ext uri="{BB962C8B-B14F-4D97-AF65-F5344CB8AC3E}">
        <p14:creationId xmlns:p14="http://schemas.microsoft.com/office/powerpoint/2010/main" val="15149472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lvl="0" algn="l"/>
            <a:r>
              <a:rPr lang="en-US" altLang="ja-JP" sz="3700" dirty="0"/>
              <a:t>APT 1.</a:t>
            </a:r>
            <a:r>
              <a:rPr lang="ja-JP" altLang="en-US" sz="3700" dirty="0"/>
              <a:t> ウェブサイトによる感染を使った侵入</a:t>
            </a:r>
            <a:r>
              <a:rPr lang="en-US" altLang="ja-JP" sz="3700" dirty="0"/>
              <a:t/>
            </a:r>
            <a:br>
              <a:rPr lang="en-US" altLang="ja-JP" sz="3700" dirty="0"/>
            </a:br>
            <a:r>
              <a:rPr lang="en-US" altLang="ja-JP" sz="3700" dirty="0"/>
              <a:t>(</a:t>
            </a:r>
            <a:r>
              <a:rPr lang="ja-JP" altLang="en-US" sz="3700" dirty="0"/>
              <a:t>水飲み場攻撃</a:t>
            </a:r>
            <a:r>
              <a:rPr lang="en-US" altLang="ja-JP" sz="3700" dirty="0"/>
              <a:t>)</a:t>
            </a:r>
            <a:endParaRPr lang="ja-JP" altLang="en-US" sz="3700" b="1" dirty="0"/>
          </a:p>
        </p:txBody>
      </p:sp>
      <p:cxnSp>
        <p:nvCxnSpPr>
          <p:cNvPr id="17" name="直線コネクタ 16"/>
          <p:cNvCxnSpPr/>
          <p:nvPr/>
        </p:nvCxnSpPr>
        <p:spPr>
          <a:xfrm>
            <a:off x="6986223" y="2006061"/>
            <a:ext cx="0" cy="4301856"/>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7877308" y="2097723"/>
            <a:ext cx="1887204" cy="779701"/>
          </a:xfrm>
          <a:prstGeom prst="rect">
            <a:avLst/>
          </a:prstGeom>
          <a:noFill/>
        </p:spPr>
        <p:txBody>
          <a:bodyPr wrap="none" lIns="121899" tIns="60949" rIns="121899" bIns="60949" rtlCol="0">
            <a:spAutoFit/>
          </a:bodyPr>
          <a:lstStyle/>
          <a:p>
            <a:r>
              <a:rPr kumimoji="1" lang="ja-JP" altLang="en-US" sz="4300" dirty="0">
                <a:latin typeface="メイリオ"/>
                <a:ea typeface="メイリオ"/>
                <a:cs typeface="メイリオ"/>
              </a:rPr>
              <a:t>企業内</a:t>
            </a:r>
          </a:p>
        </p:txBody>
      </p:sp>
      <p:sp>
        <p:nvSpPr>
          <p:cNvPr id="31" name="正方形/長方形 30"/>
          <p:cNvSpPr/>
          <p:nvPr/>
        </p:nvSpPr>
        <p:spPr>
          <a:xfrm>
            <a:off x="990307" y="4165201"/>
            <a:ext cx="1995839" cy="846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kumimoji="1" lang="ja-JP" altLang="en-US" sz="2100" dirty="0">
                <a:latin typeface="メイリオ"/>
                <a:ea typeface="メイリオ"/>
                <a:cs typeface="メイリオ"/>
              </a:rPr>
              <a:t>メールサーバ</a:t>
            </a:r>
          </a:p>
        </p:txBody>
      </p:sp>
      <p:pic>
        <p:nvPicPr>
          <p:cNvPr id="32" name="Picture 6"/>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9146521" y="4288164"/>
            <a:ext cx="827311" cy="723715"/>
          </a:xfrm>
          <a:prstGeom prst="rect">
            <a:avLst/>
          </a:prstGeom>
          <a:noFill/>
          <a:ln w="12700">
            <a:noFill/>
            <a:miter lim="800000"/>
            <a:headEnd/>
            <a:tailEnd/>
          </a:ln>
        </p:spPr>
      </p:pic>
      <p:sp>
        <p:nvSpPr>
          <p:cNvPr id="33" name="テキスト ボックス 32"/>
          <p:cNvSpPr txBox="1"/>
          <p:nvPr/>
        </p:nvSpPr>
        <p:spPr>
          <a:xfrm>
            <a:off x="10233610" y="3007683"/>
            <a:ext cx="776212" cy="451405"/>
          </a:xfrm>
          <a:prstGeom prst="rect">
            <a:avLst/>
          </a:prstGeom>
          <a:solidFill>
            <a:srgbClr val="C0504D"/>
          </a:solidFill>
        </p:spPr>
        <p:txBody>
          <a:bodyPr wrap="none" lIns="121899" tIns="60949" rIns="121899" bIns="60949" rtlCol="0">
            <a:spAutoFit/>
          </a:bodyPr>
          <a:lstStyle/>
          <a:p>
            <a:r>
              <a:rPr kumimoji="1" lang="en-US" altLang="ja-JP" sz="2100" dirty="0">
                <a:latin typeface="メイリオ"/>
                <a:ea typeface="メイリオ"/>
                <a:cs typeface="メイリオ"/>
              </a:rPr>
              <a:t>RAT</a:t>
            </a:r>
            <a:endParaRPr kumimoji="1" lang="ja-JP" altLang="en-US" sz="2100" dirty="0">
              <a:latin typeface="メイリオ"/>
              <a:ea typeface="メイリオ"/>
              <a:cs typeface="メイリオ"/>
            </a:endParaRPr>
          </a:p>
        </p:txBody>
      </p:sp>
      <p:sp>
        <p:nvSpPr>
          <p:cNvPr id="36" name="正方形/長方形 35"/>
          <p:cNvSpPr/>
          <p:nvPr/>
        </p:nvSpPr>
        <p:spPr>
          <a:xfrm>
            <a:off x="990307" y="2303451"/>
            <a:ext cx="1995839" cy="8039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121899" tIns="60949" rIns="121899" bIns="60949" rtlCol="0" anchor="ctr"/>
          <a:lstStyle/>
          <a:p>
            <a:pPr algn="ctr"/>
            <a:r>
              <a:rPr kumimoji="1" lang="ja-JP" altLang="en-US" sz="2100" dirty="0">
                <a:latin typeface="メイリオ"/>
                <a:ea typeface="メイリオ"/>
                <a:cs typeface="メイリオ"/>
              </a:rPr>
              <a:t>攻撃者</a:t>
            </a:r>
          </a:p>
        </p:txBody>
      </p:sp>
      <p:sp>
        <p:nvSpPr>
          <p:cNvPr id="7" name="テキスト ボックス 6"/>
          <p:cNvSpPr txBox="1"/>
          <p:nvPr/>
        </p:nvSpPr>
        <p:spPr>
          <a:xfrm>
            <a:off x="449384" y="1752415"/>
            <a:ext cx="6536840" cy="451405"/>
          </a:xfrm>
          <a:prstGeom prst="rect">
            <a:avLst/>
          </a:prstGeom>
          <a:noFill/>
        </p:spPr>
        <p:txBody>
          <a:bodyPr wrap="none" lIns="121899" tIns="60949" rIns="121899" bIns="60949" rtlCol="0">
            <a:spAutoFit/>
          </a:bodyPr>
          <a:lstStyle/>
          <a:p>
            <a:r>
              <a:rPr kumimoji="1" lang="ja-JP" altLang="en-US" sz="2100" b="1" dirty="0">
                <a:latin typeface="メイリオ"/>
                <a:ea typeface="メイリオ"/>
                <a:cs typeface="メイリオ"/>
              </a:rPr>
              <a:t>内側</a:t>
            </a:r>
            <a:r>
              <a:rPr lang="ja-JP" altLang="en-US" sz="2100" b="1" dirty="0">
                <a:latin typeface="メイリオ"/>
                <a:ea typeface="メイリオ"/>
                <a:cs typeface="メイリオ"/>
              </a:rPr>
              <a:t>から外に</a:t>
            </a:r>
            <a:r>
              <a:rPr kumimoji="1" lang="ja-JP" altLang="en-US" sz="2100" b="1" dirty="0">
                <a:latin typeface="メイリオ"/>
                <a:ea typeface="メイリオ"/>
                <a:cs typeface="メイリオ"/>
              </a:rPr>
              <a:t>アクセスしてきたところを待ち受ける</a:t>
            </a:r>
          </a:p>
        </p:txBody>
      </p:sp>
      <p:sp>
        <p:nvSpPr>
          <p:cNvPr id="20" name="テキスト ボックス 19"/>
          <p:cNvSpPr txBox="1"/>
          <p:nvPr/>
        </p:nvSpPr>
        <p:spPr>
          <a:xfrm>
            <a:off x="7528126" y="5221020"/>
            <a:ext cx="4818663" cy="1031029"/>
          </a:xfrm>
          <a:prstGeom prst="rect">
            <a:avLst/>
          </a:prstGeom>
          <a:noFill/>
        </p:spPr>
        <p:txBody>
          <a:bodyPr wrap="none" lIns="121899" tIns="60949" rIns="121899" bIns="60949" rtlCol="0">
            <a:spAutoFit/>
          </a:bodyPr>
          <a:lstStyle/>
          <a:p>
            <a:r>
              <a:rPr kumimoji="1" lang="ja-JP" altLang="en-US" sz="2100" b="1" dirty="0">
                <a:latin typeface="メイリオ"/>
                <a:ea typeface="メイリオ"/>
                <a:cs typeface="メイリオ"/>
              </a:rPr>
              <a:t>メールソフト経由でも</a:t>
            </a:r>
            <a:r>
              <a:rPr lang="ja-JP" altLang="en-US" sz="2100" b="1" dirty="0">
                <a:latin typeface="メイリオ"/>
                <a:ea typeface="メイリオ"/>
                <a:cs typeface="メイリオ"/>
              </a:rPr>
              <a:t>感染する</a:t>
            </a:r>
            <a:endParaRPr lang="en-US" altLang="ja-JP" sz="2100" b="1" dirty="0">
              <a:latin typeface="メイリオ"/>
              <a:ea typeface="メイリオ"/>
              <a:cs typeface="メイリオ"/>
            </a:endParaRPr>
          </a:p>
          <a:p>
            <a:r>
              <a:rPr kumimoji="1" lang="ja-JP" altLang="en-US" dirty="0">
                <a:latin typeface="メイリオ"/>
                <a:ea typeface="メイリオ"/>
                <a:cs typeface="メイリオ"/>
              </a:rPr>
              <a:t>・「</a:t>
            </a:r>
            <a:r>
              <a:rPr lang="ja-JP" altLang="en-US" dirty="0">
                <a:latin typeface="メイリオ"/>
                <a:ea typeface="メイリオ"/>
                <a:cs typeface="メイリオ"/>
              </a:rPr>
              <a:t>圧縮ファイルの暗号化」の功罪</a:t>
            </a:r>
            <a:endParaRPr lang="en-US" altLang="ja-JP" dirty="0">
              <a:latin typeface="メイリオ"/>
              <a:ea typeface="メイリオ"/>
              <a:cs typeface="メイリオ"/>
            </a:endParaRPr>
          </a:p>
          <a:p>
            <a:r>
              <a:rPr kumimoji="1" lang="ja-JP" altLang="en-US" dirty="0">
                <a:latin typeface="メイリオ"/>
                <a:ea typeface="メイリオ"/>
                <a:cs typeface="メイリオ"/>
              </a:rPr>
              <a:t>・</a:t>
            </a:r>
            <a:r>
              <a:rPr kumimoji="1" lang="en-US" altLang="ja-JP" dirty="0">
                <a:latin typeface="メイリオ"/>
                <a:ea typeface="メイリオ"/>
                <a:cs typeface="メイリオ"/>
              </a:rPr>
              <a:t>HTML</a:t>
            </a:r>
            <a:r>
              <a:rPr kumimoji="1" lang="ja-JP" altLang="en-US" dirty="0">
                <a:latin typeface="メイリオ"/>
                <a:ea typeface="メイリオ"/>
                <a:cs typeface="メイリオ"/>
              </a:rPr>
              <a:t>メールでリンク誘導されることも</a:t>
            </a:r>
          </a:p>
        </p:txBody>
      </p:sp>
      <p:sp>
        <p:nvSpPr>
          <p:cNvPr id="27" name="テキスト ボックス 26"/>
          <p:cNvSpPr txBox="1"/>
          <p:nvPr/>
        </p:nvSpPr>
        <p:spPr>
          <a:xfrm>
            <a:off x="6730440" y="2990341"/>
            <a:ext cx="617975" cy="861752"/>
          </a:xfrm>
          <a:prstGeom prst="rect">
            <a:avLst/>
          </a:prstGeom>
          <a:noFill/>
        </p:spPr>
        <p:txBody>
          <a:bodyPr wrap="none" lIns="121899" tIns="60949" rIns="121899" bIns="60949" rtlCol="0">
            <a:spAutoFit/>
          </a:bodyPr>
          <a:lstStyle/>
          <a:p>
            <a:r>
              <a:rPr lang="en-US" altLang="ja-JP" sz="4800" dirty="0">
                <a:solidFill>
                  <a:srgbClr val="FF0000"/>
                </a:solidFill>
              </a:rPr>
              <a:t>○</a:t>
            </a:r>
            <a:endParaRPr kumimoji="1" lang="ja-JP" altLang="en-US" sz="4800" dirty="0">
              <a:solidFill>
                <a:srgbClr val="FF0000"/>
              </a:solidFill>
            </a:endParaRPr>
          </a:p>
        </p:txBody>
      </p:sp>
      <p:cxnSp>
        <p:nvCxnSpPr>
          <p:cNvPr id="12" name="直線矢印コネクタ 11"/>
          <p:cNvCxnSpPr>
            <a:stCxn id="36" idx="2"/>
            <a:endCxn id="31" idx="0"/>
          </p:cNvCxnSpPr>
          <p:nvPr/>
        </p:nvCxnSpPr>
        <p:spPr>
          <a:xfrm>
            <a:off x="1988226" y="3107360"/>
            <a:ext cx="0" cy="1057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990307" y="3281580"/>
            <a:ext cx="977148" cy="415476"/>
          </a:xfrm>
          <a:prstGeom prst="rect">
            <a:avLst/>
          </a:prstGeom>
          <a:noFill/>
        </p:spPr>
        <p:txBody>
          <a:bodyPr wrap="none" lIns="121899" tIns="60949" rIns="121899" bIns="60949" rtlCol="0">
            <a:spAutoFit/>
          </a:bodyPr>
          <a:lstStyle/>
          <a:p>
            <a:r>
              <a:rPr kumimoji="1" lang="ja-JP" altLang="en-US" dirty="0"/>
              <a:t>メール</a:t>
            </a:r>
          </a:p>
        </p:txBody>
      </p:sp>
      <p:sp>
        <p:nvSpPr>
          <p:cNvPr id="16" name="爆発 1 15"/>
          <p:cNvSpPr/>
          <p:nvPr/>
        </p:nvSpPr>
        <p:spPr>
          <a:xfrm>
            <a:off x="9801586" y="4203845"/>
            <a:ext cx="1325704" cy="846679"/>
          </a:xfrm>
          <a:prstGeom prst="irregularSeal1">
            <a:avLst/>
          </a:prstGeom>
        </p:spPr>
        <p:style>
          <a:lnRef idx="2">
            <a:schemeClr val="accent2"/>
          </a:lnRef>
          <a:fillRef idx="1">
            <a:schemeClr val="lt1"/>
          </a:fillRef>
          <a:effectRef idx="0">
            <a:schemeClr val="accent2"/>
          </a:effectRef>
          <a:fontRef idx="minor">
            <a:schemeClr val="dk1"/>
          </a:fontRef>
        </p:style>
        <p:txBody>
          <a:bodyPr lIns="121899" tIns="60949" rIns="121899" bIns="60949" rtlCol="0" anchor="ctr"/>
          <a:lstStyle/>
          <a:p>
            <a:pPr algn="ctr"/>
            <a:endParaRPr kumimoji="1" lang="ja-JP" altLang="en-US"/>
          </a:p>
        </p:txBody>
      </p:sp>
      <p:sp>
        <p:nvSpPr>
          <p:cNvPr id="23" name="正方形/長方形 22"/>
          <p:cNvSpPr/>
          <p:nvPr/>
        </p:nvSpPr>
        <p:spPr>
          <a:xfrm>
            <a:off x="7698094" y="2877425"/>
            <a:ext cx="1995839" cy="846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kumimoji="1" lang="ja-JP" altLang="en-US" sz="2100" dirty="0">
                <a:latin typeface="メイリオ"/>
                <a:ea typeface="メイリオ"/>
                <a:cs typeface="メイリオ"/>
              </a:rPr>
              <a:t>組織の</a:t>
            </a:r>
            <a:r>
              <a:rPr kumimoji="1" lang="en-US" altLang="ja-JP" sz="2100" dirty="0">
                <a:latin typeface="メイリオ"/>
                <a:ea typeface="メイリオ"/>
                <a:cs typeface="メイリオ"/>
              </a:rPr>
              <a:t/>
            </a:r>
            <a:br>
              <a:rPr kumimoji="1" lang="en-US" altLang="ja-JP" sz="2100" dirty="0">
                <a:latin typeface="メイリオ"/>
                <a:ea typeface="メイリオ"/>
                <a:cs typeface="メイリオ"/>
              </a:rPr>
            </a:br>
            <a:r>
              <a:rPr kumimoji="1" lang="ja-JP" altLang="en-US" sz="2100" dirty="0">
                <a:latin typeface="メイリオ"/>
                <a:ea typeface="メイリオ"/>
                <a:cs typeface="メイリオ"/>
              </a:rPr>
              <a:t>メールサーバ</a:t>
            </a:r>
          </a:p>
        </p:txBody>
      </p:sp>
      <p:cxnSp>
        <p:nvCxnSpPr>
          <p:cNvPr id="24" name="直線矢印コネクタ 23"/>
          <p:cNvCxnSpPr>
            <a:stCxn id="31" idx="3"/>
            <a:endCxn id="23" idx="1"/>
          </p:cNvCxnSpPr>
          <p:nvPr/>
        </p:nvCxnSpPr>
        <p:spPr>
          <a:xfrm flipV="1">
            <a:off x="2986145" y="3300764"/>
            <a:ext cx="4711949" cy="12877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9" name="図 28" descr="imgr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60176" y="3345185"/>
            <a:ext cx="877769" cy="858659"/>
          </a:xfrm>
          <a:prstGeom prst="rect">
            <a:avLst/>
          </a:prstGeom>
        </p:spPr>
      </p:pic>
      <p:sp>
        <p:nvSpPr>
          <p:cNvPr id="30" name="テキスト ボックス 29"/>
          <p:cNvSpPr txBox="1"/>
          <p:nvPr/>
        </p:nvSpPr>
        <p:spPr>
          <a:xfrm>
            <a:off x="3220694" y="2934359"/>
            <a:ext cx="776212" cy="451405"/>
          </a:xfrm>
          <a:prstGeom prst="rect">
            <a:avLst/>
          </a:prstGeom>
          <a:solidFill>
            <a:srgbClr val="C0504D"/>
          </a:solidFill>
        </p:spPr>
        <p:txBody>
          <a:bodyPr wrap="none" lIns="121899" tIns="60949" rIns="121899" bIns="60949" rtlCol="0">
            <a:spAutoFit/>
          </a:bodyPr>
          <a:lstStyle/>
          <a:p>
            <a:r>
              <a:rPr kumimoji="1" lang="en-US" altLang="ja-JP" sz="2100" dirty="0">
                <a:latin typeface="メイリオ"/>
                <a:ea typeface="メイリオ"/>
                <a:cs typeface="メイリオ"/>
              </a:rPr>
              <a:t>RAT</a:t>
            </a:r>
            <a:endParaRPr kumimoji="1" lang="ja-JP" altLang="en-US" sz="2100" dirty="0">
              <a:latin typeface="メイリオ"/>
              <a:ea typeface="メイリオ"/>
              <a:cs typeface="メイリオ"/>
            </a:endParaRPr>
          </a:p>
        </p:txBody>
      </p:sp>
      <p:pic>
        <p:nvPicPr>
          <p:cNvPr id="34" name="図 33" descr="imgre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7260" y="3271861"/>
            <a:ext cx="877769" cy="858659"/>
          </a:xfrm>
          <a:prstGeom prst="rect">
            <a:avLst/>
          </a:prstGeom>
        </p:spPr>
      </p:pic>
    </p:spTree>
    <p:extLst>
      <p:ext uri="{BB962C8B-B14F-4D97-AF65-F5344CB8AC3E}">
        <p14:creationId xmlns:p14="http://schemas.microsoft.com/office/powerpoint/2010/main" val="42204228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lang="en-US" altLang="ja-JP" sz="3700" b="1" dirty="0"/>
              <a:t>APT 2. </a:t>
            </a:r>
            <a:r>
              <a:rPr lang="ja-JP" altLang="en-US" sz="3700" b="1" dirty="0"/>
              <a:t>メールによる感染を使った侵入</a:t>
            </a:r>
            <a:r>
              <a:rPr lang="en-US" altLang="ja-JP" sz="3700" b="1" dirty="0"/>
              <a:t/>
            </a:r>
            <a:br>
              <a:rPr lang="en-US" altLang="ja-JP" sz="3700" b="1" dirty="0"/>
            </a:br>
            <a:endParaRPr lang="ja-JP" altLang="en-US" sz="3700" b="1" dirty="0"/>
          </a:p>
        </p:txBody>
      </p:sp>
      <p:sp>
        <p:nvSpPr>
          <p:cNvPr id="12" name="コンテンツ プレースホルダー 11"/>
          <p:cNvSpPr>
            <a:spLocks noGrp="1"/>
          </p:cNvSpPr>
          <p:nvPr>
            <p:ph sz="half" idx="2"/>
          </p:nvPr>
        </p:nvSpPr>
        <p:spPr/>
        <p:txBody>
          <a:bodyPr/>
          <a:lstStyle/>
          <a:p>
            <a:pPr marL="0" indent="0">
              <a:buNone/>
            </a:pPr>
            <a:r>
              <a:rPr lang="ja-JP" altLang="en-US" sz="2100" b="1" dirty="0"/>
              <a:t>見分けられないレベルのメール</a:t>
            </a:r>
            <a:endParaRPr lang="en-US" altLang="ja-JP" sz="2100" b="1" dirty="0"/>
          </a:p>
          <a:p>
            <a:pPr marL="380933" indent="-380933">
              <a:buFont typeface="Arial"/>
              <a:buChar char="•"/>
            </a:pPr>
            <a:r>
              <a:rPr lang="ja-JP" altLang="en-US" sz="1900" dirty="0"/>
              <a:t>健康保険組合からの医療費通知</a:t>
            </a:r>
            <a:r>
              <a:rPr lang="en-US" altLang="ja-JP" sz="1200" dirty="0"/>
              <a:t>(</a:t>
            </a:r>
            <a:r>
              <a:rPr lang="ja-JP" altLang="en-US" sz="1200" dirty="0"/>
              <a:t>年金機構のケース</a:t>
            </a:r>
            <a:r>
              <a:rPr lang="en-US" altLang="ja-JP" sz="1200" dirty="0"/>
              <a:t>)</a:t>
            </a:r>
            <a:endParaRPr lang="en-US" altLang="ja-JP" sz="1900" dirty="0"/>
          </a:p>
          <a:p>
            <a:pPr marL="380933" indent="-380933">
              <a:buFont typeface="Arial"/>
              <a:buChar char="•"/>
            </a:pPr>
            <a:r>
              <a:rPr lang="ja-JP" altLang="en-US" sz="1900" dirty="0"/>
              <a:t>新聞社、出版社からの取材申込</a:t>
            </a:r>
            <a:endParaRPr lang="en-US" altLang="ja-JP" sz="1900" dirty="0"/>
          </a:p>
          <a:p>
            <a:pPr marL="380933" indent="-380933">
              <a:buFont typeface="Arial"/>
              <a:buChar char="•"/>
            </a:pPr>
            <a:r>
              <a:rPr lang="ja-JP" altLang="en-US" sz="1900" dirty="0"/>
              <a:t>セキュリティに関する注意喚起</a:t>
            </a:r>
            <a:endParaRPr lang="en-US" altLang="ja-JP" sz="1900" dirty="0"/>
          </a:p>
          <a:p>
            <a:pPr marL="380933" indent="-380933">
              <a:buFont typeface="Arial"/>
              <a:buChar char="•"/>
            </a:pPr>
            <a:r>
              <a:rPr lang="ja-JP" altLang="en-US" sz="1900" dirty="0"/>
              <a:t>注文書、就職応募</a:t>
            </a:r>
            <a:endParaRPr lang="en-US" altLang="ja-JP" sz="1900" dirty="0"/>
          </a:p>
          <a:p>
            <a:pPr marL="380933" indent="-380933">
              <a:buFont typeface="Arial"/>
              <a:buChar char="•"/>
            </a:pPr>
            <a:r>
              <a:rPr lang="ja-JP" altLang="en-US" sz="1900" dirty="0"/>
              <a:t>訃報</a:t>
            </a:r>
            <a:endParaRPr lang="en-US" altLang="ja-JP" sz="1900" dirty="0"/>
          </a:p>
          <a:p>
            <a:pPr marL="0" indent="0">
              <a:buNone/>
            </a:pPr>
            <a:endParaRPr lang="en-US" altLang="ja-JP" sz="1900" dirty="0"/>
          </a:p>
          <a:p>
            <a:pPr marL="0" indent="0">
              <a:buNone/>
            </a:pPr>
            <a:r>
              <a:rPr lang="ja-JP" altLang="en-US" sz="1900" b="1" dirty="0"/>
              <a:t>添付ファイルの形式</a:t>
            </a:r>
            <a:endParaRPr lang="en-US" altLang="ja-JP" sz="1900" b="1" dirty="0"/>
          </a:p>
          <a:p>
            <a:r>
              <a:rPr lang="en-US" altLang="ja-JP" sz="1900" dirty="0"/>
              <a:t>ZIP</a:t>
            </a:r>
            <a:r>
              <a:rPr lang="ja-JP" altLang="en-US" sz="1900" dirty="0"/>
              <a:t>圧縮ファイル</a:t>
            </a:r>
            <a:endParaRPr lang="en-US" altLang="ja-JP" sz="1900" dirty="0"/>
          </a:p>
          <a:p>
            <a:r>
              <a:rPr lang="ja-JP" altLang="en-US" sz="1900" dirty="0"/>
              <a:t>実行形式ファイル</a:t>
            </a:r>
            <a:endParaRPr lang="en-US" altLang="ja-JP" sz="1900" dirty="0"/>
          </a:p>
          <a:p>
            <a:r>
              <a:rPr lang="ja-JP" altLang="en-US" sz="1900" dirty="0"/>
              <a:t>データ形式</a:t>
            </a:r>
            <a:endParaRPr lang="en-US" altLang="ja-JP" sz="1900" dirty="0"/>
          </a:p>
          <a:p>
            <a:r>
              <a:rPr lang="ja-JP" altLang="en-US" sz="1900" dirty="0"/>
              <a:t>ショートカット</a:t>
            </a:r>
            <a:r>
              <a:rPr lang="en-US" altLang="ja-JP" sz="1900" dirty="0"/>
              <a:t>(</a:t>
            </a:r>
            <a:r>
              <a:rPr lang="ja-JP" altLang="en-US" sz="1900" dirty="0"/>
              <a:t>ウェブ</a:t>
            </a:r>
            <a:r>
              <a:rPr lang="en-US" altLang="ja-JP" sz="1900" dirty="0"/>
              <a:t>)</a:t>
            </a:r>
          </a:p>
        </p:txBody>
      </p:sp>
      <p:pic>
        <p:nvPicPr>
          <p:cNvPr id="6" name="図 5" descr="tm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66804" y="3717636"/>
            <a:ext cx="2048400" cy="2540000"/>
          </a:xfrm>
          <a:prstGeom prst="rect">
            <a:avLst/>
          </a:prstGeom>
        </p:spPr>
      </p:pic>
      <p:sp>
        <p:nvSpPr>
          <p:cNvPr id="8" name="正方形/長方形 7"/>
          <p:cNvSpPr/>
          <p:nvPr/>
        </p:nvSpPr>
        <p:spPr>
          <a:xfrm>
            <a:off x="355650" y="5879943"/>
            <a:ext cx="7815114" cy="707864"/>
          </a:xfrm>
          <a:prstGeom prst="rect">
            <a:avLst/>
          </a:prstGeom>
        </p:spPr>
        <p:txBody>
          <a:bodyPr wrap="none" lIns="121899" tIns="60949" rIns="121899" bIns="60949">
            <a:spAutoFit/>
          </a:bodyPr>
          <a:lstStyle/>
          <a:p>
            <a:r>
              <a:rPr lang="is-IS" altLang="ja-JP" dirty="0"/>
              <a:t>2015/01/09</a:t>
            </a:r>
            <a:r>
              <a:rPr lang="ja-JP" altLang="en-US" dirty="0"/>
              <a:t> </a:t>
            </a:r>
            <a:r>
              <a:rPr lang="en-US" altLang="ja-JP" dirty="0"/>
              <a:t>IPA</a:t>
            </a:r>
            <a:r>
              <a:rPr lang="ja-JP" altLang="en-US" dirty="0"/>
              <a:t>テクニカルウォッチ標的型攻撃メールの例と見分け方</a:t>
            </a:r>
            <a:r>
              <a:rPr lang="is-IS" altLang="ja-JP" dirty="0"/>
              <a:t/>
            </a:r>
            <a:br>
              <a:rPr lang="is-IS" altLang="ja-JP" dirty="0"/>
            </a:br>
            <a:r>
              <a:rPr lang="en-US" altLang="ja-JP" dirty="0"/>
              <a:t>https://</a:t>
            </a:r>
            <a:r>
              <a:rPr lang="en-US" altLang="ja-JP" dirty="0" err="1"/>
              <a:t>www.ipa.go.jp</a:t>
            </a:r>
            <a:r>
              <a:rPr lang="en-US" altLang="ja-JP" dirty="0"/>
              <a:t>/files/000043331.pdf</a:t>
            </a:r>
            <a:endParaRPr lang="ja-JP" altLang="en-US" dirty="0"/>
          </a:p>
        </p:txBody>
      </p:sp>
      <p:pic>
        <p:nvPicPr>
          <p:cNvPr id="10" name="コンテンツ プレースホルダー 9"/>
          <p:cNvPicPr>
            <a:picLocks noGrp="1" noChangeAspect="1"/>
          </p:cNvPicPr>
          <p:nvPr>
            <p:ph sz="half" idx="1"/>
          </p:nvPr>
        </p:nvPicPr>
        <p:blipFill>
          <a:blip r:embed="rId3" cstate="email">
            <a:extLst>
              <a:ext uri="{28A0092B-C50C-407E-A947-70E740481C1C}">
                <a14:useLocalDpi xmlns:a14="http://schemas.microsoft.com/office/drawing/2010/main"/>
              </a:ext>
            </a:extLst>
          </a:blip>
          <a:srcRect t="-14930" b="-14930"/>
          <a:stretch>
            <a:fillRect/>
          </a:stretch>
        </p:blipFill>
        <p:spPr/>
      </p:pic>
    </p:spTree>
    <p:extLst>
      <p:ext uri="{BB962C8B-B14F-4D97-AF65-F5344CB8AC3E}">
        <p14:creationId xmlns:p14="http://schemas.microsoft.com/office/powerpoint/2010/main" val="26576794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9033755" y="4059289"/>
            <a:ext cx="644685" cy="643288"/>
          </a:xfrm>
          <a:prstGeom prst="rect">
            <a:avLst/>
          </a:prstGeom>
          <a:noFill/>
          <a:ln w="12700">
            <a:noFill/>
            <a:miter lim="800000"/>
            <a:headEnd/>
            <a:tailEnd/>
          </a:ln>
        </p:spPr>
      </p:pic>
      <p:sp>
        <p:nvSpPr>
          <p:cNvPr id="2" name="タイトル 1"/>
          <p:cNvSpPr>
            <a:spLocks noGrp="1"/>
          </p:cNvSpPr>
          <p:nvPr>
            <p:ph type="title"/>
          </p:nvPr>
        </p:nvSpPr>
        <p:spPr/>
        <p:txBody>
          <a:bodyPr>
            <a:normAutofit fontScale="90000"/>
          </a:bodyPr>
          <a:lstStyle/>
          <a:p>
            <a:pPr algn="l"/>
            <a:r>
              <a:rPr lang="en-US" altLang="ja-JP" sz="3700" b="1" dirty="0"/>
              <a:t>APT 3.</a:t>
            </a:r>
            <a:r>
              <a:rPr lang="ja-JP" altLang="en-US" sz="3700" b="1" dirty="0"/>
              <a:t> </a:t>
            </a:r>
            <a:r>
              <a:rPr lang="ja-JP" altLang="en-US" sz="3700" dirty="0"/>
              <a:t>展開・収集</a:t>
            </a:r>
            <a:r>
              <a:rPr lang="en-US" altLang="ja-JP" sz="3700" dirty="0"/>
              <a:t/>
            </a:r>
            <a:br>
              <a:rPr lang="en-US" altLang="ja-JP" sz="3700" dirty="0"/>
            </a:br>
            <a:r>
              <a:rPr lang="ja-JP" altLang="en-US" sz="3700" dirty="0"/>
              <a:t>資格情報（ログインなど）取得、侵入の拡大</a:t>
            </a:r>
            <a:endParaRPr lang="ja-JP" altLang="en-US" sz="3700" b="1" dirty="0"/>
          </a:p>
        </p:txBody>
      </p:sp>
      <p:sp>
        <p:nvSpPr>
          <p:cNvPr id="10" name="テキスト ボックス 9"/>
          <p:cNvSpPr txBox="1"/>
          <p:nvPr/>
        </p:nvSpPr>
        <p:spPr>
          <a:xfrm>
            <a:off x="9004406" y="3540771"/>
            <a:ext cx="776212" cy="451405"/>
          </a:xfrm>
          <a:prstGeom prst="rect">
            <a:avLst/>
          </a:prstGeom>
          <a:solidFill>
            <a:srgbClr val="C0504D"/>
          </a:solidFill>
        </p:spPr>
        <p:txBody>
          <a:bodyPr wrap="none" lIns="121899" tIns="60949" rIns="121899" bIns="60949" rtlCol="0">
            <a:spAutoFit/>
          </a:bodyPr>
          <a:lstStyle/>
          <a:p>
            <a:r>
              <a:rPr kumimoji="1" lang="en-US" altLang="ja-JP" sz="2100" dirty="0">
                <a:latin typeface="メイリオ"/>
                <a:ea typeface="メイリオ"/>
                <a:cs typeface="メイリオ"/>
              </a:rPr>
              <a:t>RAT</a:t>
            </a:r>
            <a:endParaRPr kumimoji="1" lang="ja-JP" altLang="en-US" sz="2100" dirty="0">
              <a:latin typeface="メイリオ"/>
              <a:ea typeface="メイリオ"/>
              <a:cs typeface="メイリオ"/>
            </a:endParaRPr>
          </a:p>
        </p:txBody>
      </p:sp>
      <p:cxnSp>
        <p:nvCxnSpPr>
          <p:cNvPr id="17" name="直線コネクタ 16"/>
          <p:cNvCxnSpPr/>
          <p:nvPr/>
        </p:nvCxnSpPr>
        <p:spPr>
          <a:xfrm>
            <a:off x="6986223" y="2006061"/>
            <a:ext cx="0" cy="4301856"/>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曲線コネクタ 18"/>
          <p:cNvCxnSpPr/>
          <p:nvPr/>
        </p:nvCxnSpPr>
        <p:spPr>
          <a:xfrm>
            <a:off x="8064646" y="4293096"/>
            <a:ext cx="649319" cy="432048"/>
          </a:xfrm>
          <a:prstGeom prst="curvedConnector3">
            <a:avLst>
              <a:gd name="adj1" fmla="val -767983"/>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3" name="テキスト ボックス 2"/>
          <p:cNvSpPr txBox="1"/>
          <p:nvPr/>
        </p:nvSpPr>
        <p:spPr>
          <a:xfrm>
            <a:off x="7560710" y="1645337"/>
            <a:ext cx="2759687" cy="1492694"/>
          </a:xfrm>
          <a:prstGeom prst="rect">
            <a:avLst/>
          </a:prstGeom>
          <a:noFill/>
        </p:spPr>
        <p:txBody>
          <a:bodyPr wrap="none" lIns="121899" tIns="60949" rIns="121899" bIns="60949" rtlCol="0">
            <a:spAutoFit/>
          </a:bodyPr>
          <a:lstStyle/>
          <a:p>
            <a:r>
              <a:rPr kumimoji="1" lang="ja-JP" altLang="en-US" sz="3200" dirty="0">
                <a:solidFill>
                  <a:srgbClr val="FF0000"/>
                </a:solidFill>
                <a:latin typeface="メイリオ"/>
                <a:ea typeface="メイリオ"/>
                <a:cs typeface="メイリオ"/>
              </a:rPr>
              <a:t>企業内横展開</a:t>
            </a:r>
            <a:endParaRPr kumimoji="1" lang="en-US" altLang="ja-JP" sz="3200" dirty="0">
              <a:solidFill>
                <a:srgbClr val="FF0000"/>
              </a:solidFill>
              <a:latin typeface="メイリオ"/>
              <a:ea typeface="メイリオ"/>
              <a:cs typeface="メイリオ"/>
            </a:endParaRPr>
          </a:p>
          <a:p>
            <a:pPr marL="609493" indent="-609493">
              <a:buFont typeface="Arial"/>
              <a:buChar char="•"/>
            </a:pPr>
            <a:r>
              <a:rPr lang="ja-JP" altLang="en-US" dirty="0">
                <a:latin typeface="メイリオ"/>
                <a:ea typeface="メイリオ"/>
                <a:cs typeface="メイリオ"/>
              </a:rPr>
              <a:t>ファイルサーバ</a:t>
            </a:r>
            <a:endParaRPr lang="en-US" altLang="ja-JP" dirty="0">
              <a:latin typeface="メイリオ"/>
              <a:ea typeface="メイリオ"/>
              <a:cs typeface="メイリオ"/>
            </a:endParaRPr>
          </a:p>
          <a:p>
            <a:pPr marL="609493" indent="-609493">
              <a:buFont typeface="Arial"/>
              <a:buChar char="•"/>
            </a:pPr>
            <a:r>
              <a:rPr lang="en-US" altLang="ja-JP" dirty="0">
                <a:latin typeface="メイリオ"/>
                <a:ea typeface="メイリオ"/>
                <a:cs typeface="メイリオ"/>
              </a:rPr>
              <a:t>Active Directory</a:t>
            </a:r>
          </a:p>
          <a:p>
            <a:pPr marL="609493" indent="-609493">
              <a:buFont typeface="Arial"/>
              <a:buChar char="•"/>
            </a:pPr>
            <a:r>
              <a:rPr lang="en-US" altLang="ja-JP" dirty="0">
                <a:latin typeface="メイリオ"/>
                <a:ea typeface="メイリオ"/>
                <a:cs typeface="メイリオ"/>
              </a:rPr>
              <a:t>PC</a:t>
            </a:r>
            <a:r>
              <a:rPr lang="ja-JP" altLang="en-US" dirty="0">
                <a:latin typeface="メイリオ"/>
                <a:ea typeface="メイリオ"/>
                <a:cs typeface="メイリオ"/>
              </a:rPr>
              <a:t>間通信</a:t>
            </a:r>
            <a:endParaRPr lang="en-US" altLang="ja-JP" dirty="0">
              <a:latin typeface="メイリオ"/>
              <a:ea typeface="メイリオ"/>
              <a:cs typeface="メイリオ"/>
            </a:endParaRPr>
          </a:p>
        </p:txBody>
      </p:sp>
      <p:sp>
        <p:nvSpPr>
          <p:cNvPr id="31" name="正方形/長方形 30"/>
          <p:cNvSpPr/>
          <p:nvPr/>
        </p:nvSpPr>
        <p:spPr>
          <a:xfrm>
            <a:off x="990307" y="3916865"/>
            <a:ext cx="1995839" cy="846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kumimoji="1" lang="ja-JP" altLang="en-US" sz="2100" dirty="0">
                <a:latin typeface="メイリオ"/>
                <a:ea typeface="メイリオ"/>
                <a:cs typeface="メイリオ"/>
              </a:rPr>
              <a:t>攻撃者の</a:t>
            </a:r>
            <a:endParaRPr kumimoji="1" lang="en-US" altLang="ja-JP" sz="2100" dirty="0">
              <a:latin typeface="メイリオ"/>
              <a:ea typeface="メイリオ"/>
              <a:cs typeface="メイリオ"/>
            </a:endParaRPr>
          </a:p>
          <a:p>
            <a:pPr algn="ctr"/>
            <a:r>
              <a:rPr kumimoji="1" lang="en-US" altLang="ja-JP" sz="2100" dirty="0">
                <a:latin typeface="メイリオ"/>
                <a:ea typeface="メイリオ"/>
                <a:cs typeface="メイリオ"/>
              </a:rPr>
              <a:t>C</a:t>
            </a:r>
            <a:r>
              <a:rPr lang="en-US" altLang="ja-JP" sz="2100" dirty="0">
                <a:latin typeface="メイリオ"/>
                <a:ea typeface="メイリオ"/>
                <a:cs typeface="メイリオ"/>
              </a:rPr>
              <a:t>2 </a:t>
            </a:r>
            <a:r>
              <a:rPr kumimoji="1" lang="ja-JP" altLang="en-US" sz="2100" dirty="0">
                <a:latin typeface="メイリオ"/>
                <a:ea typeface="メイリオ"/>
                <a:cs typeface="メイリオ"/>
              </a:rPr>
              <a:t>サーバ</a:t>
            </a:r>
          </a:p>
        </p:txBody>
      </p:sp>
      <p:pic>
        <p:nvPicPr>
          <p:cNvPr id="32" name="Picture 6"/>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9678440" y="4293096"/>
            <a:ext cx="644685" cy="643288"/>
          </a:xfrm>
          <a:prstGeom prst="rect">
            <a:avLst/>
          </a:prstGeom>
          <a:noFill/>
          <a:ln w="12700">
            <a:noFill/>
            <a:miter lim="800000"/>
            <a:headEnd/>
            <a:tailEnd/>
          </a:ln>
        </p:spPr>
      </p:pic>
      <p:sp>
        <p:nvSpPr>
          <p:cNvPr id="33" name="テキスト ボックス 32"/>
          <p:cNvSpPr txBox="1"/>
          <p:nvPr/>
        </p:nvSpPr>
        <p:spPr>
          <a:xfrm>
            <a:off x="9678442" y="3791534"/>
            <a:ext cx="776212" cy="451405"/>
          </a:xfrm>
          <a:prstGeom prst="rect">
            <a:avLst/>
          </a:prstGeom>
          <a:solidFill>
            <a:srgbClr val="C0504D"/>
          </a:solidFill>
        </p:spPr>
        <p:txBody>
          <a:bodyPr wrap="none" lIns="121899" tIns="60949" rIns="121899" bIns="60949" rtlCol="0">
            <a:spAutoFit/>
          </a:bodyPr>
          <a:lstStyle/>
          <a:p>
            <a:r>
              <a:rPr kumimoji="1" lang="en-US" altLang="ja-JP" sz="2100" dirty="0">
                <a:latin typeface="メイリオ"/>
                <a:ea typeface="メイリオ"/>
                <a:cs typeface="メイリオ"/>
              </a:rPr>
              <a:t>RAT</a:t>
            </a:r>
            <a:endParaRPr kumimoji="1" lang="ja-JP" altLang="en-US" sz="2100" dirty="0">
              <a:latin typeface="メイリオ"/>
              <a:ea typeface="メイリオ"/>
              <a:cs typeface="メイリオ"/>
            </a:endParaRPr>
          </a:p>
        </p:txBody>
      </p:sp>
      <p:pic>
        <p:nvPicPr>
          <p:cNvPr id="34" name="Picture 6"/>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8359719" y="3795839"/>
            <a:ext cx="644685" cy="643288"/>
          </a:xfrm>
          <a:prstGeom prst="rect">
            <a:avLst/>
          </a:prstGeom>
          <a:noFill/>
          <a:ln w="12700">
            <a:noFill/>
            <a:miter lim="800000"/>
            <a:headEnd/>
            <a:tailEnd/>
          </a:ln>
        </p:spPr>
      </p:pic>
      <p:sp>
        <p:nvSpPr>
          <p:cNvPr id="35" name="テキスト ボックス 34"/>
          <p:cNvSpPr txBox="1"/>
          <p:nvPr/>
        </p:nvSpPr>
        <p:spPr>
          <a:xfrm>
            <a:off x="8359721" y="3294276"/>
            <a:ext cx="776212" cy="451405"/>
          </a:xfrm>
          <a:prstGeom prst="rect">
            <a:avLst/>
          </a:prstGeom>
          <a:solidFill>
            <a:srgbClr val="C0504D"/>
          </a:solidFill>
        </p:spPr>
        <p:txBody>
          <a:bodyPr wrap="none" lIns="121899" tIns="60949" rIns="121899" bIns="60949" rtlCol="0">
            <a:spAutoFit/>
          </a:bodyPr>
          <a:lstStyle/>
          <a:p>
            <a:r>
              <a:rPr kumimoji="1" lang="en-US" altLang="ja-JP" sz="2100" dirty="0">
                <a:latin typeface="メイリオ"/>
                <a:ea typeface="メイリオ"/>
                <a:cs typeface="メイリオ"/>
              </a:rPr>
              <a:t>RAT</a:t>
            </a:r>
            <a:endParaRPr kumimoji="1" lang="ja-JP" altLang="en-US" sz="2100" dirty="0">
              <a:latin typeface="メイリオ"/>
              <a:ea typeface="メイリオ"/>
              <a:cs typeface="メイリオ"/>
            </a:endParaRPr>
          </a:p>
        </p:txBody>
      </p:sp>
      <p:sp>
        <p:nvSpPr>
          <p:cNvPr id="20" name="テキスト ボックス 19"/>
          <p:cNvSpPr txBox="1"/>
          <p:nvPr/>
        </p:nvSpPr>
        <p:spPr>
          <a:xfrm>
            <a:off x="7528126" y="5078198"/>
            <a:ext cx="4075268" cy="1107996"/>
          </a:xfrm>
          <a:prstGeom prst="rect">
            <a:avLst/>
          </a:prstGeom>
          <a:noFill/>
        </p:spPr>
        <p:txBody>
          <a:bodyPr wrap="none" lIns="121899" tIns="60949" rIns="121899" bIns="60949" rtlCol="0">
            <a:spAutoFit/>
          </a:bodyPr>
          <a:lstStyle/>
          <a:p>
            <a:r>
              <a:rPr lang="en-US" altLang="ja-JP" sz="2100" b="1" dirty="0">
                <a:latin typeface="メイリオ"/>
                <a:ea typeface="メイリオ"/>
                <a:cs typeface="メイリオ"/>
              </a:rPr>
              <a:t>RAT</a:t>
            </a:r>
            <a:r>
              <a:rPr kumimoji="1" lang="ja-JP" altLang="en-US" sz="2100" b="1" dirty="0">
                <a:latin typeface="メイリオ"/>
                <a:ea typeface="メイリオ"/>
                <a:cs typeface="メイリオ"/>
              </a:rPr>
              <a:t>は、</a:t>
            </a:r>
            <a:r>
              <a:rPr kumimoji="1" lang="en-US" altLang="ja-JP" sz="2100" b="1" dirty="0">
                <a:latin typeface="メイリオ"/>
                <a:ea typeface="メイリオ"/>
                <a:cs typeface="メイリオ"/>
              </a:rPr>
              <a:t/>
            </a:r>
            <a:br>
              <a:rPr kumimoji="1" lang="en-US" altLang="ja-JP" sz="2100" b="1" dirty="0">
                <a:latin typeface="メイリオ"/>
                <a:ea typeface="メイリオ"/>
                <a:cs typeface="メイリオ"/>
              </a:rPr>
            </a:br>
            <a:r>
              <a:rPr kumimoji="1" lang="ja-JP" altLang="en-US" sz="2100" b="1" dirty="0">
                <a:latin typeface="メイリオ"/>
                <a:ea typeface="メイリオ"/>
                <a:cs typeface="メイリオ"/>
              </a:rPr>
              <a:t>内側から外側にアクセスする。</a:t>
            </a:r>
            <a:endParaRPr kumimoji="1" lang="en-US" altLang="ja-JP" sz="2100" b="1" dirty="0">
              <a:latin typeface="メイリオ"/>
              <a:ea typeface="メイリオ"/>
              <a:cs typeface="メイリオ"/>
            </a:endParaRPr>
          </a:p>
          <a:p>
            <a:r>
              <a:rPr lang="ja-JP" altLang="en-US" sz="2100" b="1" dirty="0">
                <a:latin typeface="メイリオ"/>
                <a:ea typeface="メイリオ"/>
                <a:cs typeface="メイリオ"/>
              </a:rPr>
              <a:t>これは許可。</a:t>
            </a:r>
            <a:endParaRPr kumimoji="1" lang="ja-JP" altLang="en-US" sz="2100" b="1" dirty="0">
              <a:latin typeface="メイリオ"/>
              <a:ea typeface="メイリオ"/>
              <a:cs typeface="メイリオ"/>
            </a:endParaRPr>
          </a:p>
        </p:txBody>
      </p:sp>
      <p:cxnSp>
        <p:nvCxnSpPr>
          <p:cNvPr id="24" name="直線矢印コネクタ 23"/>
          <p:cNvCxnSpPr/>
          <p:nvPr/>
        </p:nvCxnSpPr>
        <p:spPr>
          <a:xfrm flipH="1">
            <a:off x="3116923" y="4110682"/>
            <a:ext cx="5133760" cy="75989"/>
          </a:xfrm>
          <a:prstGeom prst="straightConnector1">
            <a:avLst/>
          </a:prstGeom>
          <a:ln>
            <a:solidFill>
              <a:schemeClr val="accent1"/>
            </a:solidFill>
            <a:tailEnd type="arrow"/>
          </a:ln>
        </p:spPr>
        <p:style>
          <a:lnRef idx="3">
            <a:schemeClr val="accent2"/>
          </a:lnRef>
          <a:fillRef idx="0">
            <a:schemeClr val="accent2"/>
          </a:fillRef>
          <a:effectRef idx="2">
            <a:schemeClr val="accent2"/>
          </a:effectRef>
          <a:fontRef idx="minor">
            <a:schemeClr val="tx1"/>
          </a:fontRef>
        </p:style>
      </p:cxnSp>
      <p:sp>
        <p:nvSpPr>
          <p:cNvPr id="27" name="テキスト ボックス 26"/>
          <p:cNvSpPr txBox="1"/>
          <p:nvPr/>
        </p:nvSpPr>
        <p:spPr>
          <a:xfrm>
            <a:off x="7089659" y="3540771"/>
            <a:ext cx="617975" cy="861752"/>
          </a:xfrm>
          <a:prstGeom prst="rect">
            <a:avLst/>
          </a:prstGeom>
          <a:noFill/>
        </p:spPr>
        <p:txBody>
          <a:bodyPr wrap="none" lIns="121899" tIns="60949" rIns="121899" bIns="60949" rtlCol="0">
            <a:spAutoFit/>
          </a:bodyPr>
          <a:lstStyle/>
          <a:p>
            <a:r>
              <a:rPr lang="en-US" altLang="ja-JP" sz="4800" dirty="0">
                <a:solidFill>
                  <a:srgbClr val="FF0000"/>
                </a:solidFill>
              </a:rPr>
              <a:t>○</a:t>
            </a:r>
            <a:endParaRPr kumimoji="1" lang="ja-JP" altLang="en-US" sz="4800" dirty="0">
              <a:solidFill>
                <a:srgbClr val="FF0000"/>
              </a:solidFill>
            </a:endParaRPr>
          </a:p>
        </p:txBody>
      </p:sp>
      <p:sp>
        <p:nvSpPr>
          <p:cNvPr id="28" name="テキスト ボックス 27"/>
          <p:cNvSpPr txBox="1"/>
          <p:nvPr/>
        </p:nvSpPr>
        <p:spPr>
          <a:xfrm>
            <a:off x="7292807" y="3818509"/>
            <a:ext cx="617975" cy="861752"/>
          </a:xfrm>
          <a:prstGeom prst="rect">
            <a:avLst/>
          </a:prstGeom>
          <a:noFill/>
        </p:spPr>
        <p:txBody>
          <a:bodyPr wrap="none" lIns="121899" tIns="60949" rIns="121899" bIns="60949" rtlCol="0">
            <a:spAutoFit/>
          </a:bodyPr>
          <a:lstStyle/>
          <a:p>
            <a:r>
              <a:rPr lang="en-US" altLang="ja-JP" sz="4800" dirty="0">
                <a:solidFill>
                  <a:srgbClr val="FF0000"/>
                </a:solidFill>
              </a:rPr>
              <a:t>○</a:t>
            </a:r>
            <a:endParaRPr kumimoji="1" lang="ja-JP" altLang="en-US" sz="4800" dirty="0">
              <a:solidFill>
                <a:srgbClr val="FF0000"/>
              </a:solidFill>
            </a:endParaRPr>
          </a:p>
        </p:txBody>
      </p:sp>
      <p:sp>
        <p:nvSpPr>
          <p:cNvPr id="25" name="テキスト ボックス 24"/>
          <p:cNvSpPr txBox="1"/>
          <p:nvPr/>
        </p:nvSpPr>
        <p:spPr>
          <a:xfrm>
            <a:off x="3830008" y="4712531"/>
            <a:ext cx="2446463" cy="415476"/>
          </a:xfrm>
          <a:prstGeom prst="rect">
            <a:avLst/>
          </a:prstGeom>
          <a:noFill/>
        </p:spPr>
        <p:txBody>
          <a:bodyPr wrap="none" lIns="121899" tIns="60949" rIns="121899" bIns="60949" rtlCol="0">
            <a:spAutoFit/>
          </a:bodyPr>
          <a:lstStyle/>
          <a:p>
            <a:r>
              <a:rPr kumimoji="1" lang="en-US" altLang="ja-JP" dirty="0" smtClean="0"/>
              <a:t>Command &amp; Control !</a:t>
            </a:r>
            <a:endParaRPr kumimoji="1" lang="ja-JP" altLang="en-US" dirty="0"/>
          </a:p>
        </p:txBody>
      </p:sp>
      <p:sp>
        <p:nvSpPr>
          <p:cNvPr id="26" name="テキスト ボックス 25"/>
          <p:cNvSpPr txBox="1"/>
          <p:nvPr/>
        </p:nvSpPr>
        <p:spPr>
          <a:xfrm>
            <a:off x="3830007" y="3670643"/>
            <a:ext cx="3346337" cy="446254"/>
          </a:xfrm>
          <a:prstGeom prst="rect">
            <a:avLst/>
          </a:prstGeom>
          <a:noFill/>
        </p:spPr>
        <p:txBody>
          <a:bodyPr wrap="none" lIns="121899" tIns="60949" rIns="121899" bIns="60949" rtlCol="0">
            <a:spAutoFit/>
          </a:bodyPr>
          <a:lstStyle/>
          <a:p>
            <a:r>
              <a:rPr kumimoji="1" lang="en-US" altLang="ja-JP" sz="2100" dirty="0"/>
              <a:t>Command &amp; Control</a:t>
            </a:r>
            <a:r>
              <a:rPr kumimoji="1" lang="ja-JP" altLang="en-US" sz="2100" dirty="0"/>
              <a:t>くれ！</a:t>
            </a:r>
          </a:p>
        </p:txBody>
      </p:sp>
      <p:sp>
        <p:nvSpPr>
          <p:cNvPr id="37" name="テキスト ボックス 36"/>
          <p:cNvSpPr txBox="1"/>
          <p:nvPr/>
        </p:nvSpPr>
        <p:spPr>
          <a:xfrm>
            <a:off x="447083" y="1718888"/>
            <a:ext cx="5670741" cy="1492694"/>
          </a:xfrm>
          <a:prstGeom prst="rect">
            <a:avLst/>
          </a:prstGeom>
          <a:noFill/>
        </p:spPr>
        <p:txBody>
          <a:bodyPr wrap="none" lIns="121899" tIns="60949" rIns="121899" bIns="60949" rtlCol="0">
            <a:spAutoFit/>
          </a:bodyPr>
          <a:lstStyle/>
          <a:p>
            <a:r>
              <a:rPr kumimoji="1" lang="ja-JP" altLang="en-US" sz="3200" dirty="0">
                <a:solidFill>
                  <a:srgbClr val="FF0000"/>
                </a:solidFill>
                <a:latin typeface="メイリオ"/>
                <a:ea typeface="メイリオ"/>
                <a:cs typeface="メイリオ"/>
              </a:rPr>
              <a:t>遠隔操作し放題</a:t>
            </a:r>
            <a:endParaRPr kumimoji="1" lang="en-US" altLang="ja-JP" sz="3200" dirty="0">
              <a:solidFill>
                <a:srgbClr val="FF0000"/>
              </a:solidFill>
              <a:latin typeface="メイリオ"/>
              <a:ea typeface="メイリオ"/>
              <a:cs typeface="メイリオ"/>
            </a:endParaRPr>
          </a:p>
          <a:p>
            <a:pPr marL="457120" indent="-457120">
              <a:buFont typeface="Arial"/>
              <a:buChar char="•"/>
            </a:pPr>
            <a:r>
              <a:rPr lang="ja-JP" altLang="en-US" dirty="0">
                <a:solidFill>
                  <a:srgbClr val="000000"/>
                </a:solidFill>
                <a:latin typeface="メイリオ"/>
                <a:ea typeface="メイリオ"/>
                <a:cs typeface="メイリオ"/>
              </a:rPr>
              <a:t>遠隔操作で感染者のことを調べます。</a:t>
            </a:r>
            <a:endParaRPr lang="en-US" altLang="ja-JP" dirty="0">
              <a:solidFill>
                <a:srgbClr val="000000"/>
              </a:solidFill>
              <a:latin typeface="メイリオ"/>
              <a:ea typeface="メイリオ"/>
              <a:cs typeface="メイリオ"/>
            </a:endParaRPr>
          </a:p>
          <a:p>
            <a:pPr marL="457120" indent="-457120">
              <a:buFont typeface="Arial"/>
              <a:buChar char="•"/>
            </a:pPr>
            <a:r>
              <a:rPr kumimoji="1" lang="ja-JP" altLang="en-US" dirty="0">
                <a:solidFill>
                  <a:srgbClr val="000000"/>
                </a:solidFill>
                <a:latin typeface="メイリオ"/>
                <a:ea typeface="メイリオ"/>
                <a:cs typeface="メイリオ"/>
              </a:rPr>
              <a:t>管理権限を調べます。</a:t>
            </a:r>
            <a:endParaRPr kumimoji="1" lang="en-US" altLang="ja-JP" dirty="0">
              <a:solidFill>
                <a:srgbClr val="000000"/>
              </a:solidFill>
              <a:latin typeface="メイリオ"/>
              <a:ea typeface="メイリオ"/>
              <a:cs typeface="メイリオ"/>
            </a:endParaRPr>
          </a:p>
          <a:p>
            <a:pPr marL="457120" indent="-457120">
              <a:buFont typeface="Arial"/>
              <a:buChar char="•"/>
            </a:pPr>
            <a:r>
              <a:rPr lang="ja-JP" altLang="en-US" dirty="0">
                <a:solidFill>
                  <a:srgbClr val="000000"/>
                </a:solidFill>
                <a:latin typeface="メイリオ"/>
                <a:ea typeface="メイリオ"/>
                <a:cs typeface="メイリオ"/>
              </a:rPr>
              <a:t>イントラネットの重要システムを把握します。</a:t>
            </a:r>
            <a:endParaRPr kumimoji="1" lang="ja-JP" altLang="en-US" dirty="0">
              <a:solidFill>
                <a:srgbClr val="000000"/>
              </a:solidFill>
              <a:latin typeface="メイリオ"/>
              <a:ea typeface="メイリオ"/>
              <a:cs typeface="メイリオ"/>
            </a:endParaRPr>
          </a:p>
        </p:txBody>
      </p:sp>
    </p:spTree>
    <p:extLst>
      <p:ext uri="{BB962C8B-B14F-4D97-AF65-F5344CB8AC3E}">
        <p14:creationId xmlns:p14="http://schemas.microsoft.com/office/powerpoint/2010/main" val="6591764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lang="en-US" altLang="ja-JP" sz="3700" dirty="0"/>
              <a:t>APT 3.</a:t>
            </a:r>
            <a:r>
              <a:rPr lang="ja-JP" altLang="en-US" sz="3700" dirty="0"/>
              <a:t> 展開・収集</a:t>
            </a:r>
            <a:r>
              <a:rPr lang="en-US" altLang="ja-JP" sz="3700" dirty="0"/>
              <a:t/>
            </a:r>
            <a:br>
              <a:rPr lang="en-US" altLang="ja-JP" sz="3700" dirty="0"/>
            </a:br>
            <a:r>
              <a:rPr lang="ja-JP" altLang="en-US" sz="3700" dirty="0"/>
              <a:t>資格情報（ログインなど）取得、侵入の拡大</a:t>
            </a:r>
            <a:endParaRPr lang="ja-JP" altLang="en-US" sz="2400" b="1" dirty="0"/>
          </a:p>
        </p:txBody>
      </p:sp>
      <p:sp>
        <p:nvSpPr>
          <p:cNvPr id="3" name="コンテンツ プレースホルダー 2"/>
          <p:cNvSpPr>
            <a:spLocks noGrp="1"/>
          </p:cNvSpPr>
          <p:nvPr>
            <p:ph sz="half" idx="1"/>
          </p:nvPr>
        </p:nvSpPr>
        <p:spPr/>
        <p:txBody>
          <a:bodyPr>
            <a:normAutofit fontScale="92500" lnSpcReduction="20000"/>
          </a:bodyPr>
          <a:lstStyle/>
          <a:p>
            <a:r>
              <a:rPr lang="ja-JP" altLang="en-US" sz="2700" b="1" dirty="0"/>
              <a:t>さながら「自己増殖」</a:t>
            </a:r>
            <a:r>
              <a:rPr lang="en-US" altLang="ja-JP" sz="2700" b="1" dirty="0"/>
              <a:t/>
            </a:r>
            <a:br>
              <a:rPr lang="en-US" altLang="ja-JP" sz="2700" b="1" dirty="0"/>
            </a:br>
            <a:r>
              <a:rPr lang="ja-JP" altLang="en-US" sz="2700" b="1" dirty="0"/>
              <a:t>近隣の</a:t>
            </a:r>
            <a:r>
              <a:rPr lang="en-US" altLang="ja-JP" sz="2700" b="1" dirty="0"/>
              <a:t>PC</a:t>
            </a:r>
            <a:r>
              <a:rPr lang="ja-JP" altLang="en-US" sz="2700" b="1" dirty="0"/>
              <a:t>に感染</a:t>
            </a:r>
            <a:r>
              <a:rPr lang="en-US" altLang="ja-JP" sz="2700" b="1" dirty="0"/>
              <a:t/>
            </a:r>
            <a:br>
              <a:rPr lang="en-US" altLang="ja-JP" sz="2700" b="1" dirty="0"/>
            </a:br>
            <a:endParaRPr lang="en-US" altLang="ja-JP" sz="2700" b="1" dirty="0"/>
          </a:p>
          <a:p>
            <a:r>
              <a:rPr lang="en-US" altLang="ja-JP" sz="2700" b="1" dirty="0"/>
              <a:t>C2</a:t>
            </a:r>
            <a:r>
              <a:rPr lang="ja-JP" altLang="en-US" sz="2700" b="1" dirty="0"/>
              <a:t> サーバと通信し、</a:t>
            </a:r>
            <a:r>
              <a:rPr lang="en-US" altLang="ja-JP" sz="2700" b="1" dirty="0"/>
              <a:t>“</a:t>
            </a:r>
            <a:r>
              <a:rPr lang="ja-JP" altLang="en-US" sz="2700" b="1" dirty="0"/>
              <a:t>自分</a:t>
            </a:r>
            <a:r>
              <a:rPr lang="en-US" altLang="ja-JP" sz="2700" b="1" dirty="0"/>
              <a:t>”</a:t>
            </a:r>
            <a:r>
              <a:rPr lang="ja-JP" altLang="en-US" sz="2700" b="1" dirty="0"/>
              <a:t>をアップデート</a:t>
            </a:r>
            <a:r>
              <a:rPr lang="en-US" altLang="ja-JP" sz="2700" b="1" dirty="0"/>
              <a:t/>
            </a:r>
            <a:br>
              <a:rPr lang="en-US" altLang="ja-JP" sz="2700" b="1" dirty="0"/>
            </a:br>
            <a:endParaRPr lang="en-US" altLang="ja-JP" sz="2700" b="1" dirty="0"/>
          </a:p>
          <a:p>
            <a:r>
              <a:rPr lang="ja-JP" altLang="en-US" sz="2700" b="1" dirty="0"/>
              <a:t>自分の役割をダウンロード。</a:t>
            </a:r>
            <a:endParaRPr lang="en-US" altLang="ja-JP" sz="2700" b="1" dirty="0"/>
          </a:p>
          <a:p>
            <a:pPr lvl="1"/>
            <a:r>
              <a:rPr lang="ja-JP" altLang="en-US" sz="2400" dirty="0"/>
              <a:t>ファイル操作、キーロガー、画面キャプチャー、コマンド実行を行う</a:t>
            </a:r>
            <a:endParaRPr lang="en-US" altLang="ja-JP" sz="2400" dirty="0"/>
          </a:p>
          <a:p>
            <a:pPr lvl="1"/>
            <a:r>
              <a:rPr lang="ja-JP" altLang="en-US" sz="2400" dirty="0"/>
              <a:t>真夜中に、メール・ブラウザを用い、イントラネット内を縦横無尽に！</a:t>
            </a:r>
          </a:p>
        </p:txBody>
      </p:sp>
      <p:pic>
        <p:nvPicPr>
          <p:cNvPr id="9" name="コンテンツ プレースホルダー 8" descr="network-topology.png"/>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b="-8036"/>
          <a:stretch/>
        </p:blipFill>
        <p:spPr>
          <a:prstGeom prst="rect">
            <a:avLst/>
          </a:prstGeom>
        </p:spPr>
      </p:pic>
    </p:spTree>
    <p:extLst>
      <p:ext uri="{BB962C8B-B14F-4D97-AF65-F5344CB8AC3E}">
        <p14:creationId xmlns:p14="http://schemas.microsoft.com/office/powerpoint/2010/main" val="37172273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情報窃取</a:t>
            </a:r>
            <a:r>
              <a:rPr lang="en-US" altLang="ja-JP" dirty="0"/>
              <a:t> </a:t>
            </a:r>
            <a:r>
              <a:rPr lang="en-US" altLang="ja-JP" dirty="0" smtClean="0"/>
              <a:t>- </a:t>
            </a:r>
            <a:r>
              <a:rPr lang="ja-JP" altLang="en-US" dirty="0" smtClean="0"/>
              <a:t>被害の真の原因</a:t>
            </a:r>
            <a:endParaRPr kumimoji="1" lang="ja-JP" altLang="en-US" dirty="0"/>
          </a:p>
        </p:txBody>
      </p:sp>
      <p:sp>
        <p:nvSpPr>
          <p:cNvPr id="9" name="テキスト プレースホルダー 8"/>
          <p:cNvSpPr>
            <a:spLocks noGrp="1"/>
          </p:cNvSpPr>
          <p:nvPr>
            <p:ph type="body" idx="1"/>
          </p:nvPr>
        </p:nvSpPr>
        <p:spPr/>
        <p:txBody>
          <a:bodyPr/>
          <a:lstStyle/>
          <a:p>
            <a:r>
              <a:rPr kumimoji="1" lang="en-US" altLang="ja-JP" dirty="0" smtClean="0"/>
              <a:t>SHORT TALKS</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7" name="スライド番号プレースホルダー 6"/>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24</a:t>
            </a:fld>
            <a:endParaRPr lang="ja-JP" altLang="en-US">
              <a:latin typeface="Franklin Gothic Book"/>
              <a:ea typeface="ヒラギノ角ゴ Pro W6"/>
            </a:endParaRPr>
          </a:p>
        </p:txBody>
      </p:sp>
    </p:spTree>
    <p:extLst>
      <p:ext uri="{BB962C8B-B14F-4D97-AF65-F5344CB8AC3E}">
        <p14:creationId xmlns:p14="http://schemas.microsoft.com/office/powerpoint/2010/main" val="40753029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Security:</a:t>
            </a:r>
            <a:r>
              <a:rPr lang="en-US" altLang="ja-JP" dirty="0" smtClean="0"/>
              <a:t> Network or Application</a:t>
            </a:r>
            <a:endParaRPr kumimoji="1" lang="ja-JP" altLang="en-US" dirty="0"/>
          </a:p>
        </p:txBody>
      </p:sp>
      <p:pic>
        <p:nvPicPr>
          <p:cNvPr id="5" name="図 4" descr="スクリーンショット 2016-03-01 13.08.3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95424" y="1417639"/>
            <a:ext cx="9289334" cy="5128197"/>
          </a:xfrm>
          <a:prstGeom prst="rect">
            <a:avLst/>
          </a:prstGeom>
        </p:spPr>
      </p:pic>
      <p:sp>
        <p:nvSpPr>
          <p:cNvPr id="3" name="テキスト ボックス 2"/>
          <p:cNvSpPr txBox="1"/>
          <p:nvPr/>
        </p:nvSpPr>
        <p:spPr>
          <a:xfrm>
            <a:off x="747962" y="2460645"/>
            <a:ext cx="943582" cy="1025921"/>
          </a:xfrm>
          <a:prstGeom prst="rect">
            <a:avLst/>
          </a:prstGeom>
          <a:noFill/>
        </p:spPr>
        <p:txBody>
          <a:bodyPr wrap="none" lIns="121899" tIns="60949" rIns="121899" bIns="60949" rtlCol="0">
            <a:spAutoFit/>
          </a:bodyPr>
          <a:lstStyle/>
          <a:p>
            <a:r>
              <a:rPr kumimoji="1" lang="en-US" altLang="ja-JP" sz="5900" dirty="0">
                <a:solidFill>
                  <a:srgbClr val="FF0000"/>
                </a:solidFill>
              </a:rPr>
              <a:t>L7</a:t>
            </a:r>
            <a:endParaRPr kumimoji="1" lang="ja-JP" altLang="en-US" sz="5900" dirty="0">
              <a:solidFill>
                <a:srgbClr val="FF0000"/>
              </a:solidFill>
            </a:endParaRPr>
          </a:p>
        </p:txBody>
      </p:sp>
      <p:sp>
        <p:nvSpPr>
          <p:cNvPr id="6" name="テキスト ボックス 5"/>
          <p:cNvSpPr txBox="1"/>
          <p:nvPr/>
        </p:nvSpPr>
        <p:spPr>
          <a:xfrm rot="20694218">
            <a:off x="9604819" y="1533268"/>
            <a:ext cx="1220805" cy="415476"/>
          </a:xfrm>
          <a:prstGeom prst="rect">
            <a:avLst/>
          </a:prstGeom>
        </p:spPr>
        <p:style>
          <a:lnRef idx="2">
            <a:schemeClr val="dk1"/>
          </a:lnRef>
          <a:fillRef idx="1">
            <a:schemeClr val="lt1"/>
          </a:fillRef>
          <a:effectRef idx="0">
            <a:schemeClr val="dk1"/>
          </a:effectRef>
          <a:fontRef idx="minor">
            <a:schemeClr val="dk1"/>
          </a:fontRef>
        </p:style>
        <p:txBody>
          <a:bodyPr wrap="none" lIns="121899" tIns="60949" rIns="121899" bIns="60949" rtlCol="0">
            <a:spAutoFit/>
          </a:bodyPr>
          <a:lstStyle/>
          <a:p>
            <a:r>
              <a:rPr kumimoji="1" lang="ja-JP" altLang="en-US" dirty="0" smtClean="0"/>
              <a:t>特許情報</a:t>
            </a:r>
            <a:endParaRPr kumimoji="1" lang="ja-JP" altLang="en-US" dirty="0"/>
          </a:p>
        </p:txBody>
      </p:sp>
      <p:sp>
        <p:nvSpPr>
          <p:cNvPr id="7" name="テキスト ボックス 6"/>
          <p:cNvSpPr txBox="1"/>
          <p:nvPr/>
        </p:nvSpPr>
        <p:spPr>
          <a:xfrm rot="20588773">
            <a:off x="10531205" y="1803097"/>
            <a:ext cx="1220805" cy="415476"/>
          </a:xfrm>
          <a:prstGeom prst="rect">
            <a:avLst/>
          </a:prstGeom>
        </p:spPr>
        <p:style>
          <a:lnRef idx="2">
            <a:schemeClr val="dk1"/>
          </a:lnRef>
          <a:fillRef idx="1">
            <a:schemeClr val="lt1"/>
          </a:fillRef>
          <a:effectRef idx="0">
            <a:schemeClr val="dk1"/>
          </a:effectRef>
          <a:fontRef idx="minor">
            <a:schemeClr val="dk1"/>
          </a:fontRef>
        </p:style>
        <p:txBody>
          <a:bodyPr wrap="none" lIns="121899" tIns="60949" rIns="121899" bIns="60949" rtlCol="0">
            <a:spAutoFit/>
          </a:bodyPr>
          <a:lstStyle/>
          <a:p>
            <a:r>
              <a:rPr kumimoji="1" lang="ja-JP" altLang="en-US" dirty="0" smtClean="0"/>
              <a:t>財務情報</a:t>
            </a:r>
            <a:endParaRPr kumimoji="1" lang="ja-JP" altLang="en-US" dirty="0"/>
          </a:p>
        </p:txBody>
      </p:sp>
      <p:sp>
        <p:nvSpPr>
          <p:cNvPr id="8" name="テキスト ボックス 7"/>
          <p:cNvSpPr txBox="1"/>
          <p:nvPr/>
        </p:nvSpPr>
        <p:spPr>
          <a:xfrm rot="20588773">
            <a:off x="10396671" y="3723278"/>
            <a:ext cx="1342633" cy="415476"/>
          </a:xfrm>
          <a:prstGeom prst="rect">
            <a:avLst/>
          </a:prstGeom>
        </p:spPr>
        <p:style>
          <a:lnRef idx="2">
            <a:schemeClr val="dk1"/>
          </a:lnRef>
          <a:fillRef idx="1">
            <a:schemeClr val="lt1"/>
          </a:fillRef>
          <a:effectRef idx="0">
            <a:schemeClr val="dk1"/>
          </a:effectRef>
          <a:fontRef idx="minor">
            <a:schemeClr val="dk1"/>
          </a:fontRef>
        </p:style>
        <p:txBody>
          <a:bodyPr wrap="none" lIns="121899" tIns="60949" rIns="121899" bIns="60949" rtlCol="0">
            <a:spAutoFit/>
          </a:bodyPr>
          <a:lstStyle/>
          <a:p>
            <a:r>
              <a:rPr kumimoji="1" lang="ja-JP" altLang="en-US" dirty="0" smtClean="0"/>
              <a:t>人事・人材</a:t>
            </a:r>
            <a:endParaRPr kumimoji="1" lang="ja-JP" altLang="en-US" dirty="0"/>
          </a:p>
        </p:txBody>
      </p:sp>
      <p:sp>
        <p:nvSpPr>
          <p:cNvPr id="9" name="テキスト ボックス 8"/>
          <p:cNvSpPr txBox="1"/>
          <p:nvPr/>
        </p:nvSpPr>
        <p:spPr>
          <a:xfrm rot="20588773">
            <a:off x="10549974" y="3100275"/>
            <a:ext cx="1220805" cy="415476"/>
          </a:xfrm>
          <a:prstGeom prst="rect">
            <a:avLst/>
          </a:prstGeom>
        </p:spPr>
        <p:style>
          <a:lnRef idx="2">
            <a:schemeClr val="dk1"/>
          </a:lnRef>
          <a:fillRef idx="1">
            <a:schemeClr val="lt1"/>
          </a:fillRef>
          <a:effectRef idx="0">
            <a:schemeClr val="dk1"/>
          </a:effectRef>
          <a:fontRef idx="minor">
            <a:schemeClr val="dk1"/>
          </a:fontRef>
        </p:style>
        <p:txBody>
          <a:bodyPr wrap="none" lIns="121899" tIns="60949" rIns="121899" bIns="60949" rtlCol="0">
            <a:spAutoFit/>
          </a:bodyPr>
          <a:lstStyle/>
          <a:p>
            <a:r>
              <a:rPr kumimoji="1" lang="ja-JP" altLang="en-US" dirty="0" smtClean="0"/>
              <a:t>取引情報</a:t>
            </a:r>
            <a:endParaRPr kumimoji="1" lang="ja-JP" altLang="en-US" dirty="0"/>
          </a:p>
        </p:txBody>
      </p:sp>
      <p:sp>
        <p:nvSpPr>
          <p:cNvPr id="10" name="テキスト ボックス 9"/>
          <p:cNvSpPr txBox="1"/>
          <p:nvPr/>
        </p:nvSpPr>
        <p:spPr>
          <a:xfrm rot="20588773">
            <a:off x="9434077" y="2636264"/>
            <a:ext cx="2413439" cy="415476"/>
          </a:xfrm>
          <a:prstGeom prst="rect">
            <a:avLst/>
          </a:prstGeom>
        </p:spPr>
        <p:style>
          <a:lnRef idx="2">
            <a:schemeClr val="dk1"/>
          </a:lnRef>
          <a:fillRef idx="1">
            <a:schemeClr val="lt1"/>
          </a:fillRef>
          <a:effectRef idx="0">
            <a:schemeClr val="dk1"/>
          </a:effectRef>
          <a:fontRef idx="minor">
            <a:schemeClr val="dk1"/>
          </a:fontRef>
        </p:style>
        <p:txBody>
          <a:bodyPr wrap="none" lIns="121899" tIns="60949" rIns="121899" bIns="60949" rtlCol="0">
            <a:spAutoFit/>
          </a:bodyPr>
          <a:lstStyle/>
          <a:p>
            <a:r>
              <a:rPr kumimoji="1" lang="ja-JP" altLang="en-US" dirty="0" smtClean="0"/>
              <a:t>不祥事・インサイダー</a:t>
            </a:r>
            <a:endParaRPr kumimoji="1" lang="ja-JP" altLang="en-US" dirty="0"/>
          </a:p>
        </p:txBody>
      </p:sp>
      <p:sp>
        <p:nvSpPr>
          <p:cNvPr id="11" name="テキスト ボックス 10"/>
          <p:cNvSpPr txBox="1"/>
          <p:nvPr/>
        </p:nvSpPr>
        <p:spPr>
          <a:xfrm rot="20588773">
            <a:off x="9025917" y="2252906"/>
            <a:ext cx="1220805" cy="415476"/>
          </a:xfrm>
          <a:prstGeom prst="rect">
            <a:avLst/>
          </a:prstGeom>
        </p:spPr>
        <p:style>
          <a:lnRef idx="2">
            <a:schemeClr val="dk1"/>
          </a:lnRef>
          <a:fillRef idx="1">
            <a:schemeClr val="lt1"/>
          </a:fillRef>
          <a:effectRef idx="0">
            <a:schemeClr val="dk1"/>
          </a:effectRef>
          <a:fontRef idx="minor">
            <a:schemeClr val="dk1"/>
          </a:fontRef>
        </p:style>
        <p:txBody>
          <a:bodyPr wrap="none" lIns="121899" tIns="60949" rIns="121899" bIns="60949" rtlCol="0">
            <a:spAutoFit/>
          </a:bodyPr>
          <a:lstStyle/>
          <a:p>
            <a:r>
              <a:rPr kumimoji="1" lang="ja-JP" altLang="en-US" dirty="0" smtClean="0"/>
              <a:t>研究開発</a:t>
            </a:r>
            <a:endParaRPr kumimoji="1" lang="ja-JP" altLang="en-US" dirty="0"/>
          </a:p>
        </p:txBody>
      </p:sp>
    </p:spTree>
    <p:extLst>
      <p:ext uri="{BB962C8B-B14F-4D97-AF65-F5344CB8AC3E}">
        <p14:creationId xmlns:p14="http://schemas.microsoft.com/office/powerpoint/2010/main" val="2813916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700" dirty="0"/>
              <a:t>Security: Network or Application</a:t>
            </a:r>
            <a:endParaRPr lang="ja-JP" altLang="en-US" sz="4300" dirty="0"/>
          </a:p>
        </p:txBody>
      </p:sp>
      <p:sp>
        <p:nvSpPr>
          <p:cNvPr id="5" name="Text Box 12"/>
          <p:cNvSpPr txBox="1">
            <a:spLocks noChangeArrowheads="1"/>
          </p:cNvSpPr>
          <p:nvPr/>
        </p:nvSpPr>
        <p:spPr bwMode="gray">
          <a:xfrm>
            <a:off x="905108" y="6125553"/>
            <a:ext cx="3023930" cy="32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nchor="b">
            <a:spAutoFit/>
          </a:bodyPr>
          <a:lstStyle>
            <a:lvl1pPr defTabSz="449263" eaLnBrk="0" hangingPunct="0">
              <a:defRPr>
                <a:solidFill>
                  <a:schemeClr val="tx1"/>
                </a:solidFill>
                <a:latin typeface="Calibri" charset="0"/>
                <a:ea typeface="ＭＳ Ｐゴシック" charset="0"/>
              </a:defRPr>
            </a:lvl1pPr>
            <a:lvl2pPr marL="742950" indent="-285750" defTabSz="449263" eaLnBrk="0" hangingPunct="0">
              <a:defRPr>
                <a:solidFill>
                  <a:schemeClr val="tx1"/>
                </a:solidFill>
                <a:latin typeface="Calibri" charset="0"/>
                <a:ea typeface="ＭＳ Ｐゴシック" charset="0"/>
              </a:defRPr>
            </a:lvl2pPr>
            <a:lvl3pPr marL="1143000" indent="-228600" defTabSz="449263" eaLnBrk="0" hangingPunct="0">
              <a:defRPr>
                <a:solidFill>
                  <a:schemeClr val="tx1"/>
                </a:solidFill>
                <a:latin typeface="Calibri" charset="0"/>
                <a:ea typeface="ＭＳ Ｐゴシック" charset="0"/>
              </a:defRPr>
            </a:lvl3pPr>
            <a:lvl4pPr marL="1600200" indent="-228600" defTabSz="449263" eaLnBrk="0" hangingPunct="0">
              <a:defRPr>
                <a:solidFill>
                  <a:schemeClr val="tx1"/>
                </a:solidFill>
                <a:latin typeface="Calibri" charset="0"/>
                <a:ea typeface="ＭＳ Ｐゴシック" charset="0"/>
              </a:defRPr>
            </a:lvl4pPr>
            <a:lvl5pPr marL="2057400" indent="-228600" defTabSz="449263" eaLnBrk="0" hangingPunct="0">
              <a:defRPr>
                <a:solidFill>
                  <a:schemeClr val="tx1"/>
                </a:solidFill>
                <a:latin typeface="Calibri" charset="0"/>
                <a:ea typeface="ＭＳ Ｐゴシック" charset="0"/>
              </a:defRPr>
            </a:lvl5pPr>
            <a:lvl6pPr marL="2514600" indent="-228600" defTabSz="44926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4926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4926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4926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1300" dirty="0">
                <a:solidFill>
                  <a:srgbClr val="5F5F5F"/>
                </a:solidFill>
                <a:latin typeface="Tahoma" charset="0"/>
              </a:rPr>
              <a:t>Sources: Gartner, OWASP</a:t>
            </a:r>
          </a:p>
        </p:txBody>
      </p:sp>
      <p:pic>
        <p:nvPicPr>
          <p:cNvPr id="6" name="Picture 19" descr="gartner"/>
          <p:cNvPicPr>
            <a:picLocks noChangeAspect="1" noChangeArrowheads="1"/>
          </p:cNvPicPr>
          <p:nvPr/>
        </p:nvPicPr>
        <p:blipFill>
          <a:blip r:embed="rId2" cstate="email">
            <a:clrChange>
              <a:clrFrom>
                <a:srgbClr val="FFFCFF"/>
              </a:clrFrom>
              <a:clrTo>
                <a:srgbClr val="FFFCFF">
                  <a:alpha val="0"/>
                </a:srgbClr>
              </a:clrTo>
            </a:clrChange>
            <a:extLst>
              <a:ext uri="{28A0092B-C50C-407E-A947-70E740481C1C}">
                <a14:useLocalDpi xmlns:a14="http://schemas.microsoft.com/office/drawing/2010/main"/>
              </a:ext>
            </a:extLst>
          </a:blip>
          <a:srcRect/>
          <a:stretch>
            <a:fillRect/>
          </a:stretch>
        </p:blipFill>
        <p:spPr bwMode="auto">
          <a:xfrm>
            <a:off x="10635207" y="6143002"/>
            <a:ext cx="1151167" cy="36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0"/>
          <p:cNvGrpSpPr>
            <a:grpSpLocks/>
          </p:cNvGrpSpPr>
          <p:nvPr/>
        </p:nvGrpSpPr>
        <p:grpSpPr bwMode="auto">
          <a:xfrm>
            <a:off x="609697" y="1768476"/>
            <a:ext cx="6878355" cy="4267200"/>
            <a:chOff x="1728939" y="1349375"/>
            <a:chExt cx="5762775" cy="3403600"/>
          </a:xfrm>
        </p:grpSpPr>
        <p:sp>
          <p:nvSpPr>
            <p:cNvPr id="9" name="Rectangle 4"/>
            <p:cNvSpPr>
              <a:spLocks noChangeArrowheads="1"/>
            </p:cNvSpPr>
            <p:nvPr/>
          </p:nvSpPr>
          <p:spPr bwMode="auto">
            <a:xfrm>
              <a:off x="5464175" y="2425700"/>
              <a:ext cx="1725613" cy="2327275"/>
            </a:xfrm>
            <a:prstGeom prst="rect">
              <a:avLst/>
            </a:prstGeom>
            <a:solidFill>
              <a:srgbClr val="990033"/>
            </a:solidFill>
            <a:ln w="20638">
              <a:solidFill>
                <a:srgbClr val="FFFFFF"/>
              </a:solidFill>
              <a:miter lim="800000"/>
              <a:headEnd/>
              <a:tailEnd/>
            </a:ln>
            <a:scene3d>
              <a:camera prst="orthographicFront"/>
              <a:lightRig rig="threePt" dir="t"/>
            </a:scene3d>
            <a:sp3d>
              <a:bevelT/>
            </a:sp3d>
          </p:spPr>
          <p:txBody>
            <a:bodyPr/>
            <a:lstStyle>
              <a:lvl1pPr defTabSz="449263" eaLnBrk="0" hangingPunct="0">
                <a:defRPr>
                  <a:solidFill>
                    <a:schemeClr val="tx1"/>
                  </a:solidFill>
                  <a:latin typeface="Calibri" charset="0"/>
                  <a:ea typeface="ＭＳ Ｐゴシック" charset="0"/>
                </a:defRPr>
              </a:lvl1pPr>
              <a:lvl2pPr marL="742950" indent="-285750" defTabSz="449263" eaLnBrk="0" hangingPunct="0">
                <a:defRPr>
                  <a:solidFill>
                    <a:schemeClr val="tx1"/>
                  </a:solidFill>
                  <a:latin typeface="Calibri" charset="0"/>
                  <a:ea typeface="ＭＳ Ｐゴシック" charset="0"/>
                </a:defRPr>
              </a:lvl2pPr>
              <a:lvl3pPr marL="1143000" indent="-228600" defTabSz="449263" eaLnBrk="0" hangingPunct="0">
                <a:defRPr>
                  <a:solidFill>
                    <a:schemeClr val="tx1"/>
                  </a:solidFill>
                  <a:latin typeface="Calibri" charset="0"/>
                  <a:ea typeface="ＭＳ Ｐゴシック" charset="0"/>
                </a:defRPr>
              </a:lvl3pPr>
              <a:lvl4pPr marL="1600200" indent="-228600" defTabSz="449263" eaLnBrk="0" hangingPunct="0">
                <a:defRPr>
                  <a:solidFill>
                    <a:schemeClr val="tx1"/>
                  </a:solidFill>
                  <a:latin typeface="Calibri" charset="0"/>
                  <a:ea typeface="ＭＳ Ｐゴシック" charset="0"/>
                </a:defRPr>
              </a:lvl4pPr>
              <a:lvl5pPr marL="2057400" indent="-228600" defTabSz="449263" eaLnBrk="0" hangingPunct="0">
                <a:defRPr>
                  <a:solidFill>
                    <a:schemeClr val="tx1"/>
                  </a:solidFill>
                  <a:latin typeface="Calibri" charset="0"/>
                  <a:ea typeface="ＭＳ Ｐゴシック" charset="0"/>
                </a:defRPr>
              </a:lvl5pPr>
              <a:lvl6pPr marL="2514600" indent="-228600" defTabSz="44926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4926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4926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49263"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3000"/>
                </a:lnSpc>
                <a:buClr>
                  <a:srgbClr val="000000"/>
                </a:buClr>
                <a:buSzPct val="100000"/>
                <a:buFont typeface="Arial" charset="0"/>
                <a:buNone/>
              </a:pPr>
              <a:endParaRPr lang="en-US">
                <a:solidFill>
                  <a:schemeClr val="bg1"/>
                </a:solidFill>
                <a:latin typeface="Arial" charset="0"/>
              </a:endParaRPr>
            </a:p>
          </p:txBody>
        </p:sp>
        <p:sp>
          <p:nvSpPr>
            <p:cNvPr id="10" name="Freeform 5"/>
            <p:cNvSpPr>
              <a:spLocks/>
            </p:cNvSpPr>
            <p:nvPr/>
          </p:nvSpPr>
          <p:spPr bwMode="auto">
            <a:xfrm>
              <a:off x="3635375" y="2184400"/>
              <a:ext cx="1824038" cy="1925638"/>
            </a:xfrm>
            <a:custGeom>
              <a:avLst/>
              <a:gdLst>
                <a:gd name="T0" fmla="*/ 0 w 1149"/>
                <a:gd name="T1" fmla="*/ 0 h 1281"/>
                <a:gd name="T2" fmla="*/ 2147483647 w 1149"/>
                <a:gd name="T3" fmla="*/ 0 h 1281"/>
                <a:gd name="T4" fmla="*/ 2147483647 w 1149"/>
                <a:gd name="T5" fmla="*/ 2147483647 h 1281"/>
                <a:gd name="T6" fmla="*/ 2147483647 w 1149"/>
                <a:gd name="T7" fmla="*/ 2147483647 h 1281"/>
                <a:gd name="T8" fmla="*/ 2147483647 w 1149"/>
                <a:gd name="T9" fmla="*/ 0 h 1281"/>
                <a:gd name="T10" fmla="*/ 0 60000 65536"/>
                <a:gd name="T11" fmla="*/ 0 60000 65536"/>
                <a:gd name="T12" fmla="*/ 0 60000 65536"/>
                <a:gd name="T13" fmla="*/ 0 60000 65536"/>
                <a:gd name="T14" fmla="*/ 0 60000 65536"/>
                <a:gd name="T15" fmla="*/ 0 w 1149"/>
                <a:gd name="T16" fmla="*/ 0 h 1281"/>
                <a:gd name="T17" fmla="*/ 1149 w 1149"/>
                <a:gd name="T18" fmla="*/ 1281 h 1281"/>
              </a:gdLst>
              <a:ahLst/>
              <a:cxnLst>
                <a:cxn ang="T10">
                  <a:pos x="T0" y="T1"/>
                </a:cxn>
                <a:cxn ang="T11">
                  <a:pos x="T2" y="T3"/>
                </a:cxn>
                <a:cxn ang="T12">
                  <a:pos x="T4" y="T5"/>
                </a:cxn>
                <a:cxn ang="T13">
                  <a:pos x="T6" y="T7"/>
                </a:cxn>
                <a:cxn ang="T14">
                  <a:pos x="T8" y="T9"/>
                </a:cxn>
              </a:cxnLst>
              <a:rect l="T15" t="T16" r="T17" b="T18"/>
              <a:pathLst>
                <a:path w="1149" h="1281">
                  <a:moveTo>
                    <a:pt x="0" y="0"/>
                  </a:moveTo>
                  <a:lnTo>
                    <a:pt x="1145" y="0"/>
                  </a:lnTo>
                  <a:lnTo>
                    <a:pt x="1149" y="164"/>
                  </a:lnTo>
                  <a:lnTo>
                    <a:pt x="45" y="1281"/>
                  </a:lnTo>
                  <a:lnTo>
                    <a:pt x="50" y="0"/>
                  </a:lnTo>
                </a:path>
              </a:pathLst>
            </a:custGeom>
            <a:gradFill rotWithShape="1">
              <a:gsLst>
                <a:gs pos="0">
                  <a:srgbClr val="003399"/>
                </a:gs>
                <a:gs pos="50000">
                  <a:srgbClr val="6699FF"/>
                </a:gs>
                <a:gs pos="100000">
                  <a:srgbClr val="003399"/>
                </a:gs>
              </a:gsLst>
              <a:lin ang="0" scaled="1"/>
            </a:gradFill>
            <a:ln w="9525">
              <a:solidFill>
                <a:schemeClr val="bg1"/>
              </a:solidFill>
              <a:round/>
              <a:headEnd/>
              <a:tailEnd/>
            </a:ln>
          </p:spPr>
          <p:txBody>
            <a:bodyPr/>
            <a:lstStyle/>
            <a:p>
              <a:pPr defTabSz="598913">
                <a:lnSpc>
                  <a:spcPct val="93000"/>
                </a:lnSpc>
                <a:buClr>
                  <a:srgbClr val="000000"/>
                </a:buClr>
                <a:buSzPct val="100000"/>
              </a:pPr>
              <a:endParaRPr lang="en-US">
                <a:solidFill>
                  <a:schemeClr val="bg1"/>
                </a:solidFill>
              </a:endParaRPr>
            </a:p>
          </p:txBody>
        </p:sp>
        <p:sp>
          <p:nvSpPr>
            <p:cNvPr id="11" name="Freeform 6"/>
            <p:cNvSpPr>
              <a:spLocks/>
            </p:cNvSpPr>
            <p:nvPr/>
          </p:nvSpPr>
          <p:spPr bwMode="auto">
            <a:xfrm>
              <a:off x="3706813" y="2430463"/>
              <a:ext cx="1822450" cy="2314575"/>
            </a:xfrm>
            <a:custGeom>
              <a:avLst/>
              <a:gdLst>
                <a:gd name="T0" fmla="*/ 2147483647 w 1148"/>
                <a:gd name="T1" fmla="*/ 2147483647 h 1540"/>
                <a:gd name="T2" fmla="*/ 2147483647 w 1148"/>
                <a:gd name="T3" fmla="*/ 2147483647 h 1540"/>
                <a:gd name="T4" fmla="*/ 0 w 1148"/>
                <a:gd name="T5" fmla="*/ 2147483647 h 1540"/>
                <a:gd name="T6" fmla="*/ 2147483647 w 1148"/>
                <a:gd name="T7" fmla="*/ 0 h 1540"/>
                <a:gd name="T8" fmla="*/ 2147483647 w 1148"/>
                <a:gd name="T9" fmla="*/ 2147483647 h 1540"/>
                <a:gd name="T10" fmla="*/ 0 60000 65536"/>
                <a:gd name="T11" fmla="*/ 0 60000 65536"/>
                <a:gd name="T12" fmla="*/ 0 60000 65536"/>
                <a:gd name="T13" fmla="*/ 0 60000 65536"/>
                <a:gd name="T14" fmla="*/ 0 60000 65536"/>
                <a:gd name="T15" fmla="*/ 0 w 1148"/>
                <a:gd name="T16" fmla="*/ 0 h 1540"/>
                <a:gd name="T17" fmla="*/ 1148 w 1148"/>
                <a:gd name="T18" fmla="*/ 1540 h 1540"/>
              </a:gdLst>
              <a:ahLst/>
              <a:cxnLst>
                <a:cxn ang="T10">
                  <a:pos x="T0" y="T1"/>
                </a:cxn>
                <a:cxn ang="T11">
                  <a:pos x="T2" y="T3"/>
                </a:cxn>
                <a:cxn ang="T12">
                  <a:pos x="T4" y="T5"/>
                </a:cxn>
                <a:cxn ang="T13">
                  <a:pos x="T6" y="T7"/>
                </a:cxn>
                <a:cxn ang="T14">
                  <a:pos x="T8" y="T9"/>
                </a:cxn>
              </a:cxnLst>
              <a:rect l="T15" t="T16" r="T17" b="T18"/>
              <a:pathLst>
                <a:path w="1148" h="1540">
                  <a:moveTo>
                    <a:pt x="1148" y="1540"/>
                  </a:moveTo>
                  <a:lnTo>
                    <a:pt x="3" y="1540"/>
                  </a:lnTo>
                  <a:lnTo>
                    <a:pt x="0" y="1109"/>
                  </a:lnTo>
                  <a:lnTo>
                    <a:pt x="1104" y="0"/>
                  </a:lnTo>
                  <a:lnTo>
                    <a:pt x="1098" y="1540"/>
                  </a:lnTo>
                </a:path>
              </a:pathLst>
            </a:custGeom>
            <a:gradFill rotWithShape="1">
              <a:gsLst>
                <a:gs pos="0">
                  <a:srgbClr val="990033"/>
                </a:gs>
                <a:gs pos="50000">
                  <a:srgbClr val="FF6699"/>
                </a:gs>
                <a:gs pos="100000">
                  <a:srgbClr val="990033"/>
                </a:gs>
              </a:gsLst>
              <a:lin ang="0" scaled="1"/>
            </a:gradFill>
            <a:ln w="9525">
              <a:solidFill>
                <a:schemeClr val="bg1"/>
              </a:solidFill>
              <a:round/>
              <a:headEnd/>
              <a:tailEnd/>
            </a:ln>
          </p:spPr>
          <p:txBody>
            <a:bodyPr/>
            <a:lstStyle/>
            <a:p>
              <a:pPr defTabSz="598913">
                <a:lnSpc>
                  <a:spcPct val="93000"/>
                </a:lnSpc>
                <a:buClr>
                  <a:srgbClr val="000000"/>
                </a:buClr>
                <a:buSzPct val="100000"/>
              </a:pPr>
              <a:endParaRPr lang="en-US">
                <a:solidFill>
                  <a:schemeClr val="bg1"/>
                </a:solidFill>
              </a:endParaRPr>
            </a:p>
          </p:txBody>
        </p:sp>
        <p:sp>
          <p:nvSpPr>
            <p:cNvPr id="12" name="Text Box 7"/>
            <p:cNvSpPr txBox="1">
              <a:spLocks noChangeArrowheads="1"/>
            </p:cNvSpPr>
            <p:nvPr/>
          </p:nvSpPr>
          <p:spPr bwMode="auto">
            <a:xfrm>
              <a:off x="4030663" y="3978275"/>
              <a:ext cx="1098550" cy="54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eaLnBrk="0" hangingPunct="0">
                <a:defRPr>
                  <a:solidFill>
                    <a:schemeClr val="tx1"/>
                  </a:solidFill>
                  <a:latin typeface="Calibri" charset="0"/>
                  <a:ea typeface="ＭＳ Ｐゴシック" charset="0"/>
                </a:defRPr>
              </a:lvl1pPr>
              <a:lvl2pPr marL="742950" indent="-285750" defTabSz="449263" eaLnBrk="0" hangingPunct="0">
                <a:defRPr>
                  <a:solidFill>
                    <a:schemeClr val="tx1"/>
                  </a:solidFill>
                  <a:latin typeface="Calibri" charset="0"/>
                  <a:ea typeface="ＭＳ Ｐゴシック" charset="0"/>
                </a:defRPr>
              </a:lvl2pPr>
              <a:lvl3pPr marL="1143000" indent="-228600" defTabSz="449263" eaLnBrk="0" hangingPunct="0">
                <a:defRPr>
                  <a:solidFill>
                    <a:schemeClr val="tx1"/>
                  </a:solidFill>
                  <a:latin typeface="Calibri" charset="0"/>
                  <a:ea typeface="ＭＳ Ｐゴシック" charset="0"/>
                </a:defRPr>
              </a:lvl3pPr>
              <a:lvl4pPr marL="1600200" indent="-228600" defTabSz="449263" eaLnBrk="0" hangingPunct="0">
                <a:defRPr>
                  <a:solidFill>
                    <a:schemeClr val="tx1"/>
                  </a:solidFill>
                  <a:latin typeface="Calibri" charset="0"/>
                  <a:ea typeface="ＭＳ Ｐゴシック" charset="0"/>
                </a:defRPr>
              </a:lvl4pPr>
              <a:lvl5pPr marL="2057400" indent="-228600" defTabSz="449263" eaLnBrk="0" hangingPunct="0">
                <a:defRPr>
                  <a:solidFill>
                    <a:schemeClr val="tx1"/>
                  </a:solidFill>
                  <a:latin typeface="Calibri" charset="0"/>
                  <a:ea typeface="ＭＳ Ｐゴシック" charset="0"/>
                </a:defRPr>
              </a:lvl5pPr>
              <a:lvl6pPr marL="2514600" indent="-228600" defTabSz="44926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4926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4926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4926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b="1">
                  <a:solidFill>
                    <a:srgbClr val="000000"/>
                  </a:solidFill>
                  <a:latin typeface="Tahoma" charset="0"/>
                </a:rPr>
                <a:t>Network Server</a:t>
              </a:r>
            </a:p>
          </p:txBody>
        </p:sp>
        <p:sp>
          <p:nvSpPr>
            <p:cNvPr id="13" name="Text Box 8"/>
            <p:cNvSpPr txBox="1">
              <a:spLocks noChangeArrowheads="1"/>
            </p:cNvSpPr>
            <p:nvPr/>
          </p:nvSpPr>
          <p:spPr bwMode="auto">
            <a:xfrm>
              <a:off x="3807691" y="2232024"/>
              <a:ext cx="1473922" cy="55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9263" eaLnBrk="0" hangingPunct="0">
                <a:defRPr>
                  <a:solidFill>
                    <a:schemeClr val="tx1"/>
                  </a:solidFill>
                  <a:latin typeface="Calibri" charset="0"/>
                  <a:ea typeface="ＭＳ Ｐゴシック" charset="0"/>
                </a:defRPr>
              </a:lvl1pPr>
              <a:lvl2pPr marL="742950" indent="-285750" defTabSz="449263" eaLnBrk="0" hangingPunct="0">
                <a:defRPr>
                  <a:solidFill>
                    <a:schemeClr val="tx1"/>
                  </a:solidFill>
                  <a:latin typeface="Calibri" charset="0"/>
                  <a:ea typeface="ＭＳ Ｐゴシック" charset="0"/>
                </a:defRPr>
              </a:lvl2pPr>
              <a:lvl3pPr marL="1143000" indent="-228600" defTabSz="449263" eaLnBrk="0" hangingPunct="0">
                <a:defRPr>
                  <a:solidFill>
                    <a:schemeClr val="tx1"/>
                  </a:solidFill>
                  <a:latin typeface="Calibri" charset="0"/>
                  <a:ea typeface="ＭＳ Ｐゴシック" charset="0"/>
                </a:defRPr>
              </a:lvl3pPr>
              <a:lvl4pPr marL="1600200" indent="-228600" defTabSz="449263" eaLnBrk="0" hangingPunct="0">
                <a:defRPr>
                  <a:solidFill>
                    <a:schemeClr val="tx1"/>
                  </a:solidFill>
                  <a:latin typeface="Calibri" charset="0"/>
                  <a:ea typeface="ＭＳ Ｐゴシック" charset="0"/>
                </a:defRPr>
              </a:lvl4pPr>
              <a:lvl5pPr marL="2057400" indent="-228600" defTabSz="449263" eaLnBrk="0" hangingPunct="0">
                <a:defRPr>
                  <a:solidFill>
                    <a:schemeClr val="tx1"/>
                  </a:solidFill>
                  <a:latin typeface="Calibri" charset="0"/>
                  <a:ea typeface="ＭＳ Ｐゴシック" charset="0"/>
                </a:defRPr>
              </a:lvl5pPr>
              <a:lvl6pPr marL="2514600" indent="-228600" defTabSz="44926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4926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4926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4926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b="1">
                  <a:solidFill>
                    <a:schemeClr val="bg1"/>
                  </a:solidFill>
                  <a:latin typeface="Tahoma" charset="0"/>
                </a:rPr>
                <a:t>Web</a:t>
              </a:r>
            </a:p>
            <a:p>
              <a:pPr eaLnBrk="1" hangingPunct="1"/>
              <a:r>
                <a:rPr lang="en-US" b="1">
                  <a:solidFill>
                    <a:schemeClr val="bg1"/>
                  </a:solidFill>
                  <a:latin typeface="Tahoma" charset="0"/>
                </a:rPr>
                <a:t>Applications</a:t>
              </a:r>
            </a:p>
          </p:txBody>
        </p:sp>
        <p:sp>
          <p:nvSpPr>
            <p:cNvPr id="14" name="Text Box 9"/>
            <p:cNvSpPr txBox="1">
              <a:spLocks noChangeArrowheads="1"/>
            </p:cNvSpPr>
            <p:nvPr/>
          </p:nvSpPr>
          <p:spPr bwMode="gray">
            <a:xfrm>
              <a:off x="1765300" y="1866900"/>
              <a:ext cx="217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defTabSz="449263" eaLnBrk="0" hangingPunct="0">
                <a:defRPr>
                  <a:solidFill>
                    <a:schemeClr val="tx1"/>
                  </a:solidFill>
                  <a:latin typeface="Calibri" charset="0"/>
                  <a:ea typeface="ＭＳ Ｐゴシック" charset="0"/>
                </a:defRPr>
              </a:lvl1pPr>
              <a:lvl2pPr marL="742950" indent="-285750" defTabSz="449263" eaLnBrk="0" hangingPunct="0">
                <a:defRPr>
                  <a:solidFill>
                    <a:schemeClr val="tx1"/>
                  </a:solidFill>
                  <a:latin typeface="Calibri" charset="0"/>
                  <a:ea typeface="ＭＳ Ｐゴシック" charset="0"/>
                </a:defRPr>
              </a:lvl2pPr>
              <a:lvl3pPr marL="1143000" indent="-228600" defTabSz="449263" eaLnBrk="0" hangingPunct="0">
                <a:defRPr>
                  <a:solidFill>
                    <a:schemeClr val="tx1"/>
                  </a:solidFill>
                  <a:latin typeface="Calibri" charset="0"/>
                  <a:ea typeface="ＭＳ Ｐゴシック" charset="0"/>
                </a:defRPr>
              </a:lvl3pPr>
              <a:lvl4pPr marL="1600200" indent="-228600" defTabSz="449263" eaLnBrk="0" hangingPunct="0">
                <a:defRPr>
                  <a:solidFill>
                    <a:schemeClr val="tx1"/>
                  </a:solidFill>
                  <a:latin typeface="Calibri" charset="0"/>
                  <a:ea typeface="ＭＳ Ｐゴシック" charset="0"/>
                </a:defRPr>
              </a:lvl4pPr>
              <a:lvl5pPr marL="2057400" indent="-228600" defTabSz="449263" eaLnBrk="0" hangingPunct="0">
                <a:defRPr>
                  <a:solidFill>
                    <a:schemeClr val="tx1"/>
                  </a:solidFill>
                  <a:latin typeface="Calibri" charset="0"/>
                  <a:ea typeface="ＭＳ Ｐゴシック" charset="0"/>
                </a:defRPr>
              </a:lvl5pPr>
              <a:lvl6pPr marL="2514600" indent="-228600" defTabSz="44926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4926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4926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4926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2100" b="1">
                  <a:latin typeface="Tahoma" charset="0"/>
                </a:rPr>
                <a:t>% of Attacks</a:t>
              </a:r>
            </a:p>
          </p:txBody>
        </p:sp>
        <p:sp>
          <p:nvSpPr>
            <p:cNvPr id="15" name="Text Box 10"/>
            <p:cNvSpPr txBox="1">
              <a:spLocks noChangeArrowheads="1"/>
            </p:cNvSpPr>
            <p:nvPr/>
          </p:nvSpPr>
          <p:spPr bwMode="gray">
            <a:xfrm>
              <a:off x="5210175" y="1866900"/>
              <a:ext cx="2171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defTabSz="449263" eaLnBrk="0" hangingPunct="0">
                <a:defRPr>
                  <a:solidFill>
                    <a:schemeClr val="tx1"/>
                  </a:solidFill>
                  <a:latin typeface="Calibri" charset="0"/>
                  <a:ea typeface="ＭＳ Ｐゴシック" charset="0"/>
                </a:defRPr>
              </a:lvl1pPr>
              <a:lvl2pPr marL="742950" indent="-285750" defTabSz="449263" eaLnBrk="0" hangingPunct="0">
                <a:defRPr>
                  <a:solidFill>
                    <a:schemeClr val="tx1"/>
                  </a:solidFill>
                  <a:latin typeface="Calibri" charset="0"/>
                  <a:ea typeface="ＭＳ Ｐゴシック" charset="0"/>
                </a:defRPr>
              </a:lvl2pPr>
              <a:lvl3pPr marL="1143000" indent="-228600" defTabSz="449263" eaLnBrk="0" hangingPunct="0">
                <a:defRPr>
                  <a:solidFill>
                    <a:schemeClr val="tx1"/>
                  </a:solidFill>
                  <a:latin typeface="Calibri" charset="0"/>
                  <a:ea typeface="ＭＳ Ｐゴシック" charset="0"/>
                </a:defRPr>
              </a:lvl3pPr>
              <a:lvl4pPr marL="1600200" indent="-228600" defTabSz="449263" eaLnBrk="0" hangingPunct="0">
                <a:defRPr>
                  <a:solidFill>
                    <a:schemeClr val="tx1"/>
                  </a:solidFill>
                  <a:latin typeface="Calibri" charset="0"/>
                  <a:ea typeface="ＭＳ Ｐゴシック" charset="0"/>
                </a:defRPr>
              </a:lvl4pPr>
              <a:lvl5pPr marL="2057400" indent="-228600" defTabSz="449263" eaLnBrk="0" hangingPunct="0">
                <a:defRPr>
                  <a:solidFill>
                    <a:schemeClr val="tx1"/>
                  </a:solidFill>
                  <a:latin typeface="Calibri" charset="0"/>
                  <a:ea typeface="ＭＳ Ｐゴシック" charset="0"/>
                </a:defRPr>
              </a:lvl5pPr>
              <a:lvl6pPr marL="2514600" indent="-228600" defTabSz="44926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4926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4926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4926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2100" b="1">
                  <a:latin typeface="Tahoma" charset="0"/>
                </a:rPr>
                <a:t>% of Dollars</a:t>
              </a:r>
            </a:p>
          </p:txBody>
        </p:sp>
        <p:sp>
          <p:nvSpPr>
            <p:cNvPr id="16" name="Text Box 11"/>
            <p:cNvSpPr txBox="1">
              <a:spLocks noChangeArrowheads="1"/>
            </p:cNvSpPr>
            <p:nvPr/>
          </p:nvSpPr>
          <p:spPr bwMode="gray">
            <a:xfrm>
              <a:off x="5624513" y="3149600"/>
              <a:ext cx="1457325" cy="62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defTabSz="449263" eaLnBrk="0" hangingPunct="0">
                <a:defRPr>
                  <a:solidFill>
                    <a:schemeClr val="tx1"/>
                  </a:solidFill>
                  <a:latin typeface="Calibri" charset="0"/>
                  <a:ea typeface="ＭＳ Ｐゴシック" charset="0"/>
                </a:defRPr>
              </a:lvl1pPr>
              <a:lvl2pPr marL="742950" indent="-285750" defTabSz="449263" eaLnBrk="0" hangingPunct="0">
                <a:defRPr>
                  <a:solidFill>
                    <a:schemeClr val="tx1"/>
                  </a:solidFill>
                  <a:latin typeface="Calibri" charset="0"/>
                  <a:ea typeface="ＭＳ Ｐゴシック" charset="0"/>
                </a:defRPr>
              </a:lvl2pPr>
              <a:lvl3pPr marL="1143000" indent="-228600" defTabSz="449263" eaLnBrk="0" hangingPunct="0">
                <a:defRPr>
                  <a:solidFill>
                    <a:schemeClr val="tx1"/>
                  </a:solidFill>
                  <a:latin typeface="Calibri" charset="0"/>
                  <a:ea typeface="ＭＳ Ｐゴシック" charset="0"/>
                </a:defRPr>
              </a:lvl3pPr>
              <a:lvl4pPr marL="1600200" indent="-228600" defTabSz="449263" eaLnBrk="0" hangingPunct="0">
                <a:defRPr>
                  <a:solidFill>
                    <a:schemeClr val="tx1"/>
                  </a:solidFill>
                  <a:latin typeface="Calibri" charset="0"/>
                  <a:ea typeface="ＭＳ Ｐゴシック" charset="0"/>
                </a:defRPr>
              </a:lvl4pPr>
              <a:lvl5pPr marL="2057400" indent="-228600" defTabSz="449263" eaLnBrk="0" hangingPunct="0">
                <a:defRPr>
                  <a:solidFill>
                    <a:schemeClr val="tx1"/>
                  </a:solidFill>
                  <a:latin typeface="Calibri" charset="0"/>
                  <a:ea typeface="ＭＳ Ｐゴシック" charset="0"/>
                </a:defRPr>
              </a:lvl5pPr>
              <a:lvl6pPr marL="2514600" indent="-228600" defTabSz="44926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4926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4926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4926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4300" b="1" dirty="0">
                  <a:solidFill>
                    <a:schemeClr val="bg1"/>
                  </a:solidFill>
                  <a:latin typeface="Tahoma" charset="0"/>
                </a:rPr>
                <a:t>90%</a:t>
              </a:r>
            </a:p>
          </p:txBody>
        </p:sp>
        <p:grpSp>
          <p:nvGrpSpPr>
            <p:cNvPr id="17" name="Group 13"/>
            <p:cNvGrpSpPr>
              <a:grpSpLocks/>
            </p:cNvGrpSpPr>
            <p:nvPr/>
          </p:nvGrpSpPr>
          <p:grpSpPr bwMode="auto">
            <a:xfrm>
              <a:off x="1728939" y="1349375"/>
              <a:ext cx="2544536" cy="533400"/>
              <a:chOff x="506" y="2256"/>
              <a:chExt cx="1530" cy="336"/>
            </a:xfrm>
          </p:grpSpPr>
          <p:sp>
            <p:nvSpPr>
              <p:cNvPr id="28" name="Rectangle 14"/>
              <p:cNvSpPr>
                <a:spLocks noChangeArrowheads="1"/>
              </p:cNvSpPr>
              <p:nvPr/>
            </p:nvSpPr>
            <p:spPr bwMode="gray">
              <a:xfrm>
                <a:off x="672" y="2496"/>
                <a:ext cx="1008" cy="96"/>
              </a:xfrm>
              <a:prstGeom prst="rect">
                <a:avLst/>
              </a:prstGeom>
              <a:gradFill rotWithShape="0">
                <a:gsLst>
                  <a:gs pos="0">
                    <a:schemeClr val="bg1">
                      <a:gamma/>
                      <a:shade val="49804"/>
                      <a:invGamma/>
                    </a:schemeClr>
                  </a:gs>
                  <a:gs pos="100000">
                    <a:schemeClr val="bg1"/>
                  </a:gs>
                </a:gsLst>
                <a:path path="shape">
                  <a:fillToRect l="50000" t="50000" r="50000" b="50000"/>
                </a:path>
              </a:gradFill>
              <a:ln w="19050">
                <a:noFill/>
                <a:miter lim="800000"/>
                <a:headEnd/>
                <a:tailEnd/>
              </a:ln>
              <a:effectLst/>
            </p:spPr>
            <p:txBody>
              <a:bodyPr wrap="none" anchor="ctr"/>
              <a:lstStyle/>
              <a:p>
                <a:pPr defTabSz="598913"/>
                <a:endParaRPr lang="en-US" b="1">
                  <a:solidFill>
                    <a:schemeClr val="bg1"/>
                  </a:solidFill>
                  <a:effectLst>
                    <a:outerShdw blurRad="38100" dist="38100" dir="2700000" algn="tl">
                      <a:srgbClr val="000000"/>
                    </a:outerShdw>
                  </a:effectLst>
                </a:endParaRPr>
              </a:p>
            </p:txBody>
          </p:sp>
          <p:sp>
            <p:nvSpPr>
              <p:cNvPr id="29" name="Rectangle 15"/>
              <p:cNvSpPr>
                <a:spLocks noChangeArrowheads="1"/>
              </p:cNvSpPr>
              <p:nvPr/>
            </p:nvSpPr>
            <p:spPr bwMode="gray">
              <a:xfrm>
                <a:off x="506" y="2256"/>
                <a:ext cx="1530" cy="28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defTabSz="598913"/>
                <a:r>
                  <a:rPr lang="ja-JP" altLang="en-US" sz="3200" b="1" dirty="0">
                    <a:solidFill>
                      <a:schemeClr val="bg1"/>
                    </a:solidFill>
                    <a:latin typeface="Tahoma" charset="0"/>
                  </a:rPr>
                  <a:t>セキュリティ攻撃</a:t>
                </a:r>
                <a:endParaRPr lang="en-US" sz="3200" b="1" dirty="0">
                  <a:solidFill>
                    <a:schemeClr val="bg1"/>
                  </a:solidFill>
                  <a:latin typeface="Tahoma" charset="0"/>
                </a:endParaRPr>
              </a:p>
            </p:txBody>
          </p:sp>
        </p:grpSp>
        <p:grpSp>
          <p:nvGrpSpPr>
            <p:cNvPr id="18" name="Group 16"/>
            <p:cNvGrpSpPr>
              <a:grpSpLocks/>
            </p:cNvGrpSpPr>
            <p:nvPr/>
          </p:nvGrpSpPr>
          <p:grpSpPr bwMode="auto">
            <a:xfrm>
              <a:off x="4805816" y="1349375"/>
              <a:ext cx="2685898" cy="533400"/>
              <a:chOff x="279" y="2256"/>
              <a:chExt cx="1615" cy="336"/>
            </a:xfrm>
          </p:grpSpPr>
          <p:sp>
            <p:nvSpPr>
              <p:cNvPr id="26" name="Rectangle 17"/>
              <p:cNvSpPr>
                <a:spLocks noChangeArrowheads="1"/>
              </p:cNvSpPr>
              <p:nvPr/>
            </p:nvSpPr>
            <p:spPr bwMode="gray">
              <a:xfrm>
                <a:off x="672" y="2496"/>
                <a:ext cx="1007" cy="96"/>
              </a:xfrm>
              <a:prstGeom prst="rect">
                <a:avLst/>
              </a:prstGeom>
              <a:gradFill rotWithShape="0">
                <a:gsLst>
                  <a:gs pos="0">
                    <a:schemeClr val="bg1">
                      <a:gamma/>
                      <a:shade val="49804"/>
                      <a:invGamma/>
                    </a:schemeClr>
                  </a:gs>
                  <a:gs pos="100000">
                    <a:schemeClr val="bg1"/>
                  </a:gs>
                </a:gsLst>
                <a:path path="shape">
                  <a:fillToRect l="50000" t="50000" r="50000" b="50000"/>
                </a:path>
              </a:gradFill>
              <a:ln w="19050">
                <a:noFill/>
                <a:miter lim="800000"/>
                <a:headEnd/>
                <a:tailEnd/>
              </a:ln>
              <a:effectLst/>
            </p:spPr>
            <p:txBody>
              <a:bodyPr wrap="none" anchor="ctr"/>
              <a:lstStyle/>
              <a:p>
                <a:pPr defTabSz="598913"/>
                <a:endParaRPr lang="en-US" b="1">
                  <a:solidFill>
                    <a:schemeClr val="bg1"/>
                  </a:solidFill>
                  <a:effectLst>
                    <a:outerShdw blurRad="38100" dist="38100" dir="2700000" algn="tl">
                      <a:srgbClr val="000000"/>
                    </a:outerShdw>
                  </a:effectLst>
                </a:endParaRPr>
              </a:p>
            </p:txBody>
          </p:sp>
          <p:sp>
            <p:nvSpPr>
              <p:cNvPr id="27" name="Rectangle 18"/>
              <p:cNvSpPr>
                <a:spLocks noChangeArrowheads="1"/>
              </p:cNvSpPr>
              <p:nvPr/>
            </p:nvSpPr>
            <p:spPr bwMode="gray">
              <a:xfrm>
                <a:off x="279" y="2256"/>
                <a:ext cx="1615" cy="28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defTabSz="598913"/>
                <a:r>
                  <a:rPr lang="ja-JP" altLang="en-US" sz="3200" b="1" dirty="0">
                    <a:solidFill>
                      <a:srgbClr val="FFFFFF"/>
                    </a:solidFill>
                    <a:latin typeface="Tahoma" charset="0"/>
                  </a:rPr>
                  <a:t>セキュリティ支出</a:t>
                </a:r>
                <a:endParaRPr lang="en-US" sz="3200" b="1" dirty="0">
                  <a:solidFill>
                    <a:srgbClr val="FFFFFF"/>
                  </a:solidFill>
                  <a:latin typeface="Tahoma" charset="0"/>
                </a:endParaRPr>
              </a:p>
            </p:txBody>
          </p:sp>
        </p:grpSp>
        <p:sp>
          <p:nvSpPr>
            <p:cNvPr id="19" name="Rectangle 22"/>
            <p:cNvSpPr>
              <a:spLocks noChangeArrowheads="1"/>
            </p:cNvSpPr>
            <p:nvPr/>
          </p:nvSpPr>
          <p:spPr bwMode="auto">
            <a:xfrm>
              <a:off x="1976438" y="4060825"/>
              <a:ext cx="1735137" cy="692150"/>
            </a:xfrm>
            <a:prstGeom prst="rect">
              <a:avLst/>
            </a:prstGeom>
            <a:solidFill>
              <a:srgbClr val="990033"/>
            </a:solidFill>
            <a:ln w="20638">
              <a:solidFill>
                <a:srgbClr val="FFFFFF"/>
              </a:solidFill>
              <a:miter lim="800000"/>
              <a:headEnd/>
              <a:tailEnd/>
            </a:ln>
          </p:spPr>
          <p:txBody>
            <a:bodyPr/>
            <a:lstStyle/>
            <a:p>
              <a:pPr defTabSz="598913">
                <a:lnSpc>
                  <a:spcPct val="93000"/>
                </a:lnSpc>
                <a:buClr>
                  <a:srgbClr val="000000"/>
                </a:buClr>
                <a:buSzPct val="100000"/>
              </a:pPr>
              <a:endParaRPr lang="en-US">
                <a:solidFill>
                  <a:schemeClr val="bg1"/>
                </a:solidFill>
              </a:endParaRPr>
            </a:p>
          </p:txBody>
        </p:sp>
        <p:sp>
          <p:nvSpPr>
            <p:cNvPr id="20" name="Rectangle 23"/>
            <p:cNvSpPr>
              <a:spLocks noChangeArrowheads="1"/>
            </p:cNvSpPr>
            <p:nvPr/>
          </p:nvSpPr>
          <p:spPr bwMode="ltGray">
            <a:xfrm>
              <a:off x="1976437" y="2176463"/>
              <a:ext cx="1735137" cy="1935162"/>
            </a:xfrm>
            <a:prstGeom prst="rect">
              <a:avLst/>
            </a:prstGeom>
            <a:solidFill>
              <a:srgbClr val="003399"/>
            </a:solidFill>
            <a:ln w="20638">
              <a:solidFill>
                <a:srgbClr val="FFFFFF"/>
              </a:solidFill>
              <a:miter lim="800000"/>
              <a:headEnd/>
              <a:tailEnd/>
            </a:ln>
          </p:spPr>
          <p:txBody>
            <a:bodyPr/>
            <a:lstStyle/>
            <a:p>
              <a:pPr defTabSz="598913">
                <a:lnSpc>
                  <a:spcPct val="93000"/>
                </a:lnSpc>
                <a:buClr>
                  <a:srgbClr val="000000"/>
                </a:buClr>
                <a:buSzPct val="100000"/>
              </a:pPr>
              <a:endParaRPr lang="en-US">
                <a:solidFill>
                  <a:schemeClr val="bg1"/>
                </a:solidFill>
              </a:endParaRPr>
            </a:p>
          </p:txBody>
        </p:sp>
        <p:sp>
          <p:nvSpPr>
            <p:cNvPr id="21" name="Rectangle 24"/>
            <p:cNvSpPr>
              <a:spLocks noChangeArrowheads="1"/>
            </p:cNvSpPr>
            <p:nvPr/>
          </p:nvSpPr>
          <p:spPr bwMode="ltGray">
            <a:xfrm>
              <a:off x="5464175" y="2176463"/>
              <a:ext cx="1725613" cy="255587"/>
            </a:xfrm>
            <a:prstGeom prst="rect">
              <a:avLst/>
            </a:prstGeom>
            <a:solidFill>
              <a:srgbClr val="003399"/>
            </a:solidFill>
            <a:ln w="20638">
              <a:solidFill>
                <a:srgbClr val="FFFFFF"/>
              </a:solidFill>
              <a:miter lim="800000"/>
              <a:headEnd/>
              <a:tailEnd/>
            </a:ln>
          </p:spPr>
          <p:txBody>
            <a:bodyPr/>
            <a:lstStyle/>
            <a:p>
              <a:pPr defTabSz="598913">
                <a:lnSpc>
                  <a:spcPct val="93000"/>
                </a:lnSpc>
                <a:buClr>
                  <a:srgbClr val="000000"/>
                </a:buClr>
                <a:buSzPct val="100000"/>
              </a:pPr>
              <a:endParaRPr lang="en-US">
                <a:solidFill>
                  <a:schemeClr val="bg1"/>
                </a:solidFill>
              </a:endParaRPr>
            </a:p>
          </p:txBody>
        </p:sp>
        <p:sp>
          <p:nvSpPr>
            <p:cNvPr id="22" name="Text Box 26"/>
            <p:cNvSpPr txBox="1">
              <a:spLocks noChangeArrowheads="1"/>
            </p:cNvSpPr>
            <p:nvPr/>
          </p:nvSpPr>
          <p:spPr bwMode="gray">
            <a:xfrm>
              <a:off x="2122488" y="2856021"/>
              <a:ext cx="1457325" cy="60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defTabSz="449263" eaLnBrk="0" hangingPunct="0">
                <a:defRPr>
                  <a:solidFill>
                    <a:schemeClr val="tx1"/>
                  </a:solidFill>
                  <a:latin typeface="Calibri" charset="0"/>
                  <a:ea typeface="ＭＳ Ｐゴシック" charset="0"/>
                </a:defRPr>
              </a:lvl1pPr>
              <a:lvl2pPr marL="742950" indent="-285750" defTabSz="449263" eaLnBrk="0" hangingPunct="0">
                <a:defRPr>
                  <a:solidFill>
                    <a:schemeClr val="tx1"/>
                  </a:solidFill>
                  <a:latin typeface="Calibri" charset="0"/>
                  <a:ea typeface="ＭＳ Ｐゴシック" charset="0"/>
                </a:defRPr>
              </a:lvl2pPr>
              <a:lvl3pPr marL="1143000" indent="-228600" defTabSz="449263" eaLnBrk="0" hangingPunct="0">
                <a:defRPr>
                  <a:solidFill>
                    <a:schemeClr val="tx1"/>
                  </a:solidFill>
                  <a:latin typeface="Calibri" charset="0"/>
                  <a:ea typeface="ＭＳ Ｐゴシック" charset="0"/>
                </a:defRPr>
              </a:lvl3pPr>
              <a:lvl4pPr marL="1600200" indent="-228600" defTabSz="449263" eaLnBrk="0" hangingPunct="0">
                <a:defRPr>
                  <a:solidFill>
                    <a:schemeClr val="tx1"/>
                  </a:solidFill>
                  <a:latin typeface="Calibri" charset="0"/>
                  <a:ea typeface="ＭＳ Ｐゴシック" charset="0"/>
                </a:defRPr>
              </a:lvl4pPr>
              <a:lvl5pPr marL="2057400" indent="-228600" defTabSz="449263" eaLnBrk="0" hangingPunct="0">
                <a:defRPr>
                  <a:solidFill>
                    <a:schemeClr val="tx1"/>
                  </a:solidFill>
                  <a:latin typeface="Calibri" charset="0"/>
                  <a:ea typeface="ＭＳ Ｐゴシック" charset="0"/>
                </a:defRPr>
              </a:lvl5pPr>
              <a:lvl6pPr marL="2514600" indent="-228600" defTabSz="44926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4926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4926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4926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4300" b="1">
                  <a:solidFill>
                    <a:schemeClr val="bg1"/>
                  </a:solidFill>
                  <a:latin typeface="Tahoma" charset="0"/>
                </a:rPr>
                <a:t>75%</a:t>
              </a:r>
            </a:p>
          </p:txBody>
        </p:sp>
        <p:sp>
          <p:nvSpPr>
            <p:cNvPr id="23" name="Text Box 27"/>
            <p:cNvSpPr txBox="1">
              <a:spLocks noChangeArrowheads="1"/>
            </p:cNvSpPr>
            <p:nvPr/>
          </p:nvSpPr>
          <p:spPr bwMode="gray">
            <a:xfrm>
              <a:off x="2122488" y="4270138"/>
              <a:ext cx="1457325" cy="30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defTabSz="449263" eaLnBrk="0" hangingPunct="0">
                <a:defRPr>
                  <a:solidFill>
                    <a:schemeClr val="tx1"/>
                  </a:solidFill>
                  <a:latin typeface="Calibri" charset="0"/>
                  <a:ea typeface="ＭＳ Ｐゴシック" charset="0"/>
                </a:defRPr>
              </a:lvl1pPr>
              <a:lvl2pPr marL="742950" indent="-285750" defTabSz="449263" eaLnBrk="0" hangingPunct="0">
                <a:defRPr>
                  <a:solidFill>
                    <a:schemeClr val="tx1"/>
                  </a:solidFill>
                  <a:latin typeface="Calibri" charset="0"/>
                  <a:ea typeface="ＭＳ Ｐゴシック" charset="0"/>
                </a:defRPr>
              </a:lvl2pPr>
              <a:lvl3pPr marL="1143000" indent="-228600" defTabSz="449263" eaLnBrk="0" hangingPunct="0">
                <a:defRPr>
                  <a:solidFill>
                    <a:schemeClr val="tx1"/>
                  </a:solidFill>
                  <a:latin typeface="Calibri" charset="0"/>
                  <a:ea typeface="ＭＳ Ｐゴシック" charset="0"/>
                </a:defRPr>
              </a:lvl3pPr>
              <a:lvl4pPr marL="1600200" indent="-228600" defTabSz="449263" eaLnBrk="0" hangingPunct="0">
                <a:defRPr>
                  <a:solidFill>
                    <a:schemeClr val="tx1"/>
                  </a:solidFill>
                  <a:latin typeface="Calibri" charset="0"/>
                  <a:ea typeface="ＭＳ Ｐゴシック" charset="0"/>
                </a:defRPr>
              </a:lvl4pPr>
              <a:lvl5pPr marL="2057400" indent="-228600" defTabSz="449263" eaLnBrk="0" hangingPunct="0">
                <a:defRPr>
                  <a:solidFill>
                    <a:schemeClr val="tx1"/>
                  </a:solidFill>
                  <a:latin typeface="Calibri" charset="0"/>
                  <a:ea typeface="ＭＳ Ｐゴシック" charset="0"/>
                </a:defRPr>
              </a:lvl5pPr>
              <a:lvl6pPr marL="2514600" indent="-228600" defTabSz="44926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4926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4926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4926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b="1">
                  <a:solidFill>
                    <a:schemeClr val="bg1"/>
                  </a:solidFill>
                  <a:latin typeface="Tahoma" charset="0"/>
                </a:rPr>
                <a:t>25%</a:t>
              </a:r>
            </a:p>
          </p:txBody>
        </p:sp>
        <p:sp>
          <p:nvSpPr>
            <p:cNvPr id="24" name="Text Box 28"/>
            <p:cNvSpPr txBox="1">
              <a:spLocks noChangeArrowheads="1"/>
            </p:cNvSpPr>
            <p:nvPr/>
          </p:nvSpPr>
          <p:spPr bwMode="gray">
            <a:xfrm>
              <a:off x="5553075" y="2165350"/>
              <a:ext cx="1457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defTabSz="449263" eaLnBrk="0" hangingPunct="0">
                <a:defRPr>
                  <a:solidFill>
                    <a:schemeClr val="tx1"/>
                  </a:solidFill>
                  <a:latin typeface="Calibri" charset="0"/>
                  <a:ea typeface="ＭＳ Ｐゴシック" charset="0"/>
                </a:defRPr>
              </a:lvl1pPr>
              <a:lvl2pPr marL="742950" indent="-285750" defTabSz="449263" eaLnBrk="0" hangingPunct="0">
                <a:defRPr>
                  <a:solidFill>
                    <a:schemeClr val="tx1"/>
                  </a:solidFill>
                  <a:latin typeface="Calibri" charset="0"/>
                  <a:ea typeface="ＭＳ Ｐゴシック" charset="0"/>
                </a:defRPr>
              </a:lvl2pPr>
              <a:lvl3pPr marL="1143000" indent="-228600" defTabSz="449263" eaLnBrk="0" hangingPunct="0">
                <a:defRPr>
                  <a:solidFill>
                    <a:schemeClr val="tx1"/>
                  </a:solidFill>
                  <a:latin typeface="Calibri" charset="0"/>
                  <a:ea typeface="ＭＳ Ｐゴシック" charset="0"/>
                </a:defRPr>
              </a:lvl3pPr>
              <a:lvl4pPr marL="1600200" indent="-228600" defTabSz="449263" eaLnBrk="0" hangingPunct="0">
                <a:defRPr>
                  <a:solidFill>
                    <a:schemeClr val="tx1"/>
                  </a:solidFill>
                  <a:latin typeface="Calibri" charset="0"/>
                  <a:ea typeface="ＭＳ Ｐゴシック" charset="0"/>
                </a:defRPr>
              </a:lvl4pPr>
              <a:lvl5pPr marL="2057400" indent="-228600" defTabSz="449263" eaLnBrk="0" hangingPunct="0">
                <a:defRPr>
                  <a:solidFill>
                    <a:schemeClr val="tx1"/>
                  </a:solidFill>
                  <a:latin typeface="Calibri" charset="0"/>
                  <a:ea typeface="ＭＳ Ｐゴシック" charset="0"/>
                </a:defRPr>
              </a:lvl5pPr>
              <a:lvl6pPr marL="2514600" indent="-228600" defTabSz="449263" eaLnBrk="0" fontAlgn="base" hangingPunct="0">
                <a:spcBef>
                  <a:spcPct val="0"/>
                </a:spcBef>
                <a:spcAft>
                  <a:spcPct val="0"/>
                </a:spcAft>
                <a:defRPr>
                  <a:solidFill>
                    <a:schemeClr val="tx1"/>
                  </a:solidFill>
                  <a:latin typeface="Calibri" charset="0"/>
                  <a:ea typeface="ＭＳ Ｐゴシック" charset="0"/>
                </a:defRPr>
              </a:lvl6pPr>
              <a:lvl7pPr marL="2971800" indent="-228600" defTabSz="449263" eaLnBrk="0" fontAlgn="base" hangingPunct="0">
                <a:spcBef>
                  <a:spcPct val="0"/>
                </a:spcBef>
                <a:spcAft>
                  <a:spcPct val="0"/>
                </a:spcAft>
                <a:defRPr>
                  <a:solidFill>
                    <a:schemeClr val="tx1"/>
                  </a:solidFill>
                  <a:latin typeface="Calibri" charset="0"/>
                  <a:ea typeface="ＭＳ Ｐゴシック" charset="0"/>
                </a:defRPr>
              </a:lvl7pPr>
              <a:lvl8pPr marL="3429000" indent="-228600" defTabSz="449263" eaLnBrk="0" fontAlgn="base" hangingPunct="0">
                <a:spcBef>
                  <a:spcPct val="0"/>
                </a:spcBef>
                <a:spcAft>
                  <a:spcPct val="0"/>
                </a:spcAft>
                <a:defRPr>
                  <a:solidFill>
                    <a:schemeClr val="tx1"/>
                  </a:solidFill>
                  <a:latin typeface="Calibri" charset="0"/>
                  <a:ea typeface="ＭＳ Ｐゴシック" charset="0"/>
                </a:defRPr>
              </a:lvl8pPr>
              <a:lvl9pPr marL="3886200" indent="-228600" defTabSz="449263" eaLnBrk="0" fontAlgn="base" hangingPunct="0">
                <a:spcBef>
                  <a:spcPct val="0"/>
                </a:spcBef>
                <a:spcAft>
                  <a:spcPct val="0"/>
                </a:spcAft>
                <a:defRPr>
                  <a:solidFill>
                    <a:schemeClr val="tx1"/>
                  </a:solidFill>
                  <a:latin typeface="Calibri" charset="0"/>
                  <a:ea typeface="ＭＳ Ｐゴシック" charset="0"/>
                </a:defRPr>
              </a:lvl9pPr>
            </a:lstStyle>
            <a:p>
              <a:pPr eaLnBrk="1" hangingPunct="1"/>
              <a:r>
                <a:rPr lang="en-US" sz="1600" b="1">
                  <a:solidFill>
                    <a:schemeClr val="bg1"/>
                  </a:solidFill>
                  <a:latin typeface="Tahoma" charset="0"/>
                </a:rPr>
                <a:t>10%</a:t>
              </a:r>
            </a:p>
          </p:txBody>
        </p:sp>
        <p:sp>
          <p:nvSpPr>
            <p:cNvPr id="25" name="Line 29"/>
            <p:cNvSpPr>
              <a:spLocks noChangeShapeType="1"/>
            </p:cNvSpPr>
            <p:nvPr/>
          </p:nvSpPr>
          <p:spPr bwMode="auto">
            <a:xfrm flipV="1">
              <a:off x="3713163" y="2420938"/>
              <a:ext cx="1746250" cy="168433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ja-JP" altLang="en-US"/>
            </a:p>
          </p:txBody>
        </p:sp>
      </p:grpSp>
      <p:sp>
        <p:nvSpPr>
          <p:cNvPr id="32" name="テキスト ボックス 31"/>
          <p:cNvSpPr txBox="1"/>
          <p:nvPr/>
        </p:nvSpPr>
        <p:spPr>
          <a:xfrm>
            <a:off x="7356952" y="5654437"/>
            <a:ext cx="3820600" cy="415476"/>
          </a:xfrm>
          <a:prstGeom prst="rect">
            <a:avLst/>
          </a:prstGeom>
          <a:noFill/>
        </p:spPr>
        <p:txBody>
          <a:bodyPr wrap="none" lIns="121899" tIns="60949" rIns="121899" bIns="60949" rtlCol="0">
            <a:spAutoFit/>
          </a:bodyPr>
          <a:lstStyle/>
          <a:p>
            <a:r>
              <a:rPr lang="ja-JP" altLang="en-US" dirty="0" smtClean="0">
                <a:solidFill>
                  <a:srgbClr val="FF0000"/>
                </a:solidFill>
              </a:rPr>
              <a:t>脆弱なウェブアプリケーション、</a:t>
            </a:r>
            <a:r>
              <a:rPr kumimoji="1" lang="en-US" altLang="ja-JP" dirty="0" smtClean="0">
                <a:solidFill>
                  <a:srgbClr val="FF0000"/>
                </a:solidFill>
              </a:rPr>
              <a:t>67%</a:t>
            </a:r>
            <a:endParaRPr kumimoji="1" lang="ja-JP" altLang="en-US" dirty="0">
              <a:solidFill>
                <a:srgbClr val="FF0000"/>
              </a:solidFill>
            </a:endParaRPr>
          </a:p>
        </p:txBody>
      </p:sp>
      <p:pic>
        <p:nvPicPr>
          <p:cNvPr id="31" name="図 30" descr="スクリーンショット 2016-03-01 13.09.22.png"/>
          <p:cNvPicPr>
            <a:picLocks noChangeAspect="1"/>
          </p:cNvPicPr>
          <p:nvPr/>
        </p:nvPicPr>
        <p:blipFill rotWithShape="1">
          <a:blip r:embed="rId3" cstate="email">
            <a:extLst>
              <a:ext uri="{28A0092B-C50C-407E-A947-70E740481C1C}">
                <a14:useLocalDpi xmlns:a14="http://schemas.microsoft.com/office/drawing/2010/main"/>
              </a:ext>
            </a:extLst>
          </a:blip>
          <a:srcRect r="-5153" b="-2407"/>
          <a:stretch/>
        </p:blipFill>
        <p:spPr>
          <a:xfrm>
            <a:off x="8661033" y="2193404"/>
            <a:ext cx="3125341" cy="2955595"/>
          </a:xfrm>
          <a:prstGeom prst="rect">
            <a:avLst/>
          </a:prstGeom>
        </p:spPr>
      </p:pic>
    </p:spTree>
    <p:extLst>
      <p:ext uri="{BB962C8B-B14F-4D97-AF65-F5344CB8AC3E}">
        <p14:creationId xmlns:p14="http://schemas.microsoft.com/office/powerpoint/2010/main" val="21892018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lang="ja-JP" altLang="en-US" sz="4300" dirty="0"/>
              <a:t>アプリケーションセキュリティ実施の強い動機</a:t>
            </a:r>
          </a:p>
        </p:txBody>
      </p:sp>
      <p:sp>
        <p:nvSpPr>
          <p:cNvPr id="3" name="日付プレースホルダー 2"/>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 Enabling Security |</a:t>
            </a:r>
            <a:endParaRPr lang="ja-JP" altLang="en-US">
              <a:solidFill>
                <a:prstClr val="black">
                  <a:tint val="75000"/>
                </a:prstClr>
              </a:solidFill>
              <a:latin typeface="Franklin Gothic Book"/>
              <a:ea typeface="ヒラギノ角ゴ Pro W6"/>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©Asterisk Research, Inc. </a:t>
            </a:r>
            <a:endParaRPr lang="ja-JP" altLang="en-US">
              <a:solidFill>
                <a:prstClr val="black">
                  <a:tint val="75000"/>
                </a:prstClr>
              </a:solidFill>
              <a:latin typeface="Franklin Gothic Book"/>
              <a:ea typeface="ヒラギノ角ゴ Pro W6"/>
            </a:endParaRPr>
          </a:p>
        </p:txBody>
      </p:sp>
      <p:sp>
        <p:nvSpPr>
          <p:cNvPr id="5" name="スライド番号プレースホルダー 4"/>
          <p:cNvSpPr>
            <a:spLocks noGrp="1"/>
          </p:cNvSpPr>
          <p:nvPr>
            <p:ph type="sldNum" sz="quarter" idx="12"/>
          </p:nvPr>
        </p:nvSpPr>
        <p:spPr/>
        <p:txBody>
          <a:bodyPr/>
          <a:lstStyle/>
          <a:p>
            <a:fld id="{0F705466-521B-3C42-9A34-5A70BA1F2AFF}" type="slidenum">
              <a:rPr lang="ja-JP" altLang="en-US" smtClean="0">
                <a:latin typeface="Franklin Gothic Book"/>
                <a:ea typeface="ヒラギノ角ゴ Pro W6"/>
              </a:rPr>
              <a:pPr/>
              <a:t>27</a:t>
            </a:fld>
            <a:endParaRPr lang="ja-JP" altLang="en-US">
              <a:latin typeface="Franklin Gothic Book"/>
              <a:ea typeface="ヒラギノ角ゴ Pro W6"/>
            </a:endParaRPr>
          </a:p>
        </p:txBody>
      </p:sp>
      <p:graphicFrame>
        <p:nvGraphicFramePr>
          <p:cNvPr id="6" name="表 5"/>
          <p:cNvGraphicFramePr>
            <a:graphicFrameLocks noGrp="1"/>
          </p:cNvGraphicFramePr>
          <p:nvPr>
            <p:extLst>
              <p:ext uri="{D42A27DB-BD31-4B8C-83A1-F6EECF244321}">
                <p14:modId xmlns:p14="http://schemas.microsoft.com/office/powerpoint/2010/main" val="3268494397"/>
              </p:ext>
            </p:extLst>
          </p:nvPr>
        </p:nvGraphicFramePr>
        <p:xfrm>
          <a:off x="609441" y="1548209"/>
          <a:ext cx="10969942" cy="4233331"/>
        </p:xfrm>
        <a:graphic>
          <a:graphicData uri="http://schemas.openxmlformats.org/drawingml/2006/table">
            <a:tbl>
              <a:tblPr firstRow="1" bandRow="1">
                <a:tableStyleId>{0E3FDE45-AF77-4B5C-9715-49D594BDF05E}</a:tableStyleId>
              </a:tblPr>
              <a:tblGrid>
                <a:gridCol w="7315321"/>
                <a:gridCol w="3654621"/>
              </a:tblGrid>
              <a:tr h="494453">
                <a:tc>
                  <a:txBody>
                    <a:bodyPr/>
                    <a:lstStyle/>
                    <a:p>
                      <a:r>
                        <a:rPr kumimoji="1" lang="en-US" altLang="ja-JP" sz="2400" dirty="0" smtClean="0"/>
                        <a:t>Drivers for AppSec Programs</a:t>
                      </a:r>
                      <a:endParaRPr kumimoji="1" lang="ja-JP" altLang="en-US" sz="2400" dirty="0"/>
                    </a:p>
                  </a:txBody>
                  <a:tcPr marL="121888" marR="121888" marT="60960" marB="60960"/>
                </a:tc>
                <a:tc>
                  <a:txBody>
                    <a:bodyPr/>
                    <a:lstStyle/>
                    <a:p>
                      <a:pPr algn="ctr"/>
                      <a:r>
                        <a:rPr kumimoji="1" lang="en-US" altLang="ja-JP" sz="2400" dirty="0" smtClean="0"/>
                        <a:t>Response Percent</a:t>
                      </a:r>
                      <a:endParaRPr kumimoji="1" lang="ja-JP" altLang="en-US" sz="2400" dirty="0"/>
                    </a:p>
                  </a:txBody>
                  <a:tcPr marL="121888" marR="121888" marT="60960" marB="60960"/>
                </a:tc>
              </a:tr>
              <a:tr h="494453">
                <a:tc>
                  <a:txBody>
                    <a:bodyPr/>
                    <a:lstStyle/>
                    <a:p>
                      <a:r>
                        <a:rPr kumimoji="1" lang="ja-JP" altLang="en-US" sz="2100" dirty="0" smtClean="0"/>
                        <a:t>コンプライアンス、内部監査、調査レポートの率直な指摘</a:t>
                      </a:r>
                      <a:endParaRPr kumimoji="1" lang="ja-JP" altLang="en-US" sz="2100" dirty="0"/>
                    </a:p>
                  </a:txBody>
                  <a:tcPr marL="121888" marR="121888" marT="60960" marB="60960"/>
                </a:tc>
                <a:tc>
                  <a:txBody>
                    <a:bodyPr/>
                    <a:lstStyle/>
                    <a:p>
                      <a:pPr algn="ctr"/>
                      <a:r>
                        <a:rPr kumimoji="1" lang="en-US" altLang="ja-JP" sz="2400" dirty="0" smtClean="0"/>
                        <a:t>71.5%</a:t>
                      </a:r>
                      <a:endParaRPr kumimoji="1" lang="ja-JP" altLang="en-US" sz="2400" dirty="0"/>
                    </a:p>
                  </a:txBody>
                  <a:tcPr marL="121888" marR="121888" marT="60960" marB="60960"/>
                </a:tc>
              </a:tr>
              <a:tr h="494453">
                <a:tc>
                  <a:txBody>
                    <a:bodyPr/>
                    <a:lstStyle/>
                    <a:p>
                      <a:r>
                        <a:rPr kumimoji="1" lang="ja-JP" altLang="en-US" sz="2100" dirty="0" smtClean="0"/>
                        <a:t>漏洩時の経済的打撃に対するリスクベースの意識</a:t>
                      </a:r>
                      <a:endParaRPr kumimoji="1" lang="ja-JP" altLang="en-US" sz="2100" dirty="0"/>
                    </a:p>
                  </a:txBody>
                  <a:tcPr marL="121888" marR="121888" marT="60960" marB="60960"/>
                </a:tc>
                <a:tc>
                  <a:txBody>
                    <a:bodyPr/>
                    <a:lstStyle/>
                    <a:p>
                      <a:pPr algn="ctr"/>
                      <a:r>
                        <a:rPr kumimoji="1" lang="en-US" altLang="ja-JP" sz="2400" dirty="0" smtClean="0"/>
                        <a:t>69.6%</a:t>
                      </a:r>
                      <a:endParaRPr kumimoji="1" lang="ja-JP" altLang="en-US" sz="2400" dirty="0"/>
                    </a:p>
                  </a:txBody>
                  <a:tcPr marL="121888" marR="121888" marT="60960" marB="60960"/>
                </a:tc>
              </a:tr>
              <a:tr h="494453">
                <a:tc>
                  <a:txBody>
                    <a:bodyPr/>
                    <a:lstStyle/>
                    <a:p>
                      <a:r>
                        <a:rPr kumimoji="1" lang="ja-JP" altLang="en-US" sz="2100" dirty="0" smtClean="0"/>
                        <a:t>顧客への「当然の品質」としての魅力提示</a:t>
                      </a:r>
                      <a:endParaRPr kumimoji="1" lang="ja-JP" altLang="en-US" sz="2100" dirty="0"/>
                    </a:p>
                  </a:txBody>
                  <a:tcPr marL="121888" marR="121888" marT="60960" marB="60960"/>
                </a:tc>
                <a:tc>
                  <a:txBody>
                    <a:bodyPr/>
                    <a:lstStyle/>
                    <a:p>
                      <a:pPr algn="ctr"/>
                      <a:r>
                        <a:rPr kumimoji="1" lang="en-US" altLang="ja-JP" sz="2400" dirty="0" smtClean="0"/>
                        <a:t>39.9%</a:t>
                      </a:r>
                      <a:endParaRPr kumimoji="1" lang="ja-JP" altLang="en-US" sz="2400" dirty="0"/>
                    </a:p>
                  </a:txBody>
                  <a:tcPr marL="121888" marR="121888" marT="60960" marB="60960"/>
                </a:tc>
              </a:tr>
              <a:tr h="494453">
                <a:tc>
                  <a:txBody>
                    <a:bodyPr/>
                    <a:lstStyle/>
                    <a:p>
                      <a:r>
                        <a:rPr kumimoji="1" lang="ja-JP" altLang="en-US" sz="2100" dirty="0" smtClean="0"/>
                        <a:t>セキュリティ・インシデントの指摘</a:t>
                      </a:r>
                      <a:endParaRPr kumimoji="1" lang="ja-JP" altLang="en-US" sz="2100" b="1" dirty="0"/>
                    </a:p>
                  </a:txBody>
                  <a:tcPr marL="121888" marR="121888" marT="60960" marB="60960"/>
                </a:tc>
                <a:tc>
                  <a:txBody>
                    <a:bodyPr/>
                    <a:lstStyle/>
                    <a:p>
                      <a:pPr algn="ctr"/>
                      <a:r>
                        <a:rPr kumimoji="1" lang="en-US" altLang="ja-JP" sz="2400" dirty="0" smtClean="0"/>
                        <a:t>36.7%</a:t>
                      </a:r>
                      <a:endParaRPr kumimoji="1" lang="ja-JP" altLang="en-US" sz="2400" dirty="0"/>
                    </a:p>
                  </a:txBody>
                  <a:tcPr marL="121888" marR="121888" marT="60960" marB="60960"/>
                </a:tc>
              </a:tr>
              <a:tr h="494453">
                <a:tc>
                  <a:txBody>
                    <a:bodyPr/>
                    <a:lstStyle/>
                    <a:p>
                      <a:r>
                        <a:rPr kumimoji="1" lang="ja-JP" altLang="en-US" sz="2100" dirty="0" smtClean="0"/>
                        <a:t>業界の予算、</a:t>
                      </a:r>
                      <a:r>
                        <a:rPr kumimoji="1" lang="en-US" altLang="ja-JP" sz="2100" dirty="0" smtClean="0"/>
                        <a:t>ROI</a:t>
                      </a:r>
                      <a:r>
                        <a:rPr kumimoji="1" lang="ja-JP" altLang="en-US" sz="2100" dirty="0" smtClean="0"/>
                        <a:t>、</a:t>
                      </a:r>
                      <a:r>
                        <a:rPr kumimoji="1" lang="en-US" altLang="ja-JP" sz="2100" dirty="0" smtClean="0"/>
                        <a:t>TCO</a:t>
                      </a:r>
                      <a:r>
                        <a:rPr kumimoji="1" lang="ja-JP" altLang="en-US" sz="2100" dirty="0" smtClean="0"/>
                        <a:t>比較による</a:t>
                      </a:r>
                      <a:endParaRPr kumimoji="1" lang="ja-JP" altLang="en-US" sz="2100" b="1" dirty="0"/>
                    </a:p>
                  </a:txBody>
                  <a:tcPr marL="121888" marR="121888" marT="60960" marB="60960"/>
                </a:tc>
                <a:tc>
                  <a:txBody>
                    <a:bodyPr/>
                    <a:lstStyle/>
                    <a:p>
                      <a:pPr algn="ctr"/>
                      <a:r>
                        <a:rPr kumimoji="1" lang="en-US" altLang="ja-JP" sz="2400" dirty="0" smtClean="0"/>
                        <a:t>33.5%</a:t>
                      </a:r>
                      <a:endParaRPr kumimoji="1" lang="ja-JP" altLang="en-US" sz="2400" dirty="0"/>
                    </a:p>
                  </a:txBody>
                  <a:tcPr marL="121888" marR="121888" marT="60960" marB="60960"/>
                </a:tc>
              </a:tr>
              <a:tr h="772160">
                <a:tc>
                  <a:txBody>
                    <a:bodyPr/>
                    <a:lstStyle/>
                    <a:p>
                      <a:r>
                        <a:rPr kumimoji="1" lang="en-US" altLang="ja-JP" sz="2100" dirty="0" smtClean="0"/>
                        <a:t>Couching security as a direct “enablement” for new applications</a:t>
                      </a:r>
                      <a:endParaRPr kumimoji="1" lang="ja-JP" altLang="en-US" sz="2100" b="0" dirty="0"/>
                    </a:p>
                  </a:txBody>
                  <a:tcPr marL="121888" marR="121888" marT="60960" marB="60960"/>
                </a:tc>
                <a:tc>
                  <a:txBody>
                    <a:bodyPr/>
                    <a:lstStyle/>
                    <a:p>
                      <a:pPr algn="ctr"/>
                      <a:r>
                        <a:rPr kumimoji="1" lang="en-US" altLang="ja-JP" sz="2400" dirty="0" smtClean="0"/>
                        <a:t>30.4%</a:t>
                      </a:r>
                      <a:endParaRPr kumimoji="1" lang="ja-JP" altLang="en-US" sz="2400" dirty="0"/>
                    </a:p>
                  </a:txBody>
                  <a:tcPr marL="121888" marR="121888" marT="60960" marB="60960"/>
                </a:tc>
              </a:tr>
              <a:tr h="494453">
                <a:tc>
                  <a:txBody>
                    <a:bodyPr/>
                    <a:lstStyle/>
                    <a:p>
                      <a:r>
                        <a:rPr kumimoji="1" lang="en-US" altLang="ja-JP" sz="2100" dirty="0" smtClean="0"/>
                        <a:t>Other</a:t>
                      </a:r>
                      <a:endParaRPr kumimoji="1" lang="ja-JP" altLang="en-US" sz="2100" dirty="0"/>
                    </a:p>
                  </a:txBody>
                  <a:tcPr marL="121888" marR="121888" marT="60960" marB="60960"/>
                </a:tc>
                <a:tc>
                  <a:txBody>
                    <a:bodyPr/>
                    <a:lstStyle/>
                    <a:p>
                      <a:pPr algn="ctr"/>
                      <a:r>
                        <a:rPr kumimoji="1" lang="en-US" altLang="ja-JP" sz="2400" dirty="0" smtClean="0"/>
                        <a:t>1.3%</a:t>
                      </a:r>
                      <a:endParaRPr kumimoji="1" lang="ja-JP" altLang="en-US" sz="2400" dirty="0"/>
                    </a:p>
                  </a:txBody>
                  <a:tcPr marL="121888" marR="121888" marT="60960" marB="60960"/>
                </a:tc>
              </a:tr>
            </a:tbl>
          </a:graphicData>
        </a:graphic>
      </p:graphicFrame>
      <p:sp>
        <p:nvSpPr>
          <p:cNvPr id="7" name="テキスト ボックス 6"/>
          <p:cNvSpPr txBox="1"/>
          <p:nvPr/>
        </p:nvSpPr>
        <p:spPr>
          <a:xfrm>
            <a:off x="9253719" y="6028077"/>
            <a:ext cx="2325668" cy="328289"/>
          </a:xfrm>
          <a:prstGeom prst="rect">
            <a:avLst/>
          </a:prstGeom>
          <a:noFill/>
        </p:spPr>
        <p:txBody>
          <a:bodyPr wrap="none" lIns="121824" tIns="60912" rIns="121824" bIns="60912" rtlCol="0">
            <a:spAutoFit/>
          </a:bodyPr>
          <a:lstStyle/>
          <a:p>
            <a:pPr algn="r" defTabSz="609139"/>
            <a:r>
              <a:rPr kumimoji="1" lang="ja-JP" altLang="en-US" sz="1300" dirty="0">
                <a:solidFill>
                  <a:prstClr val="black">
                    <a:lumMod val="50000"/>
                    <a:lumOff val="50000"/>
                  </a:prstClr>
                </a:solidFill>
                <a:latin typeface="Franklin Gothic Book"/>
                <a:ea typeface="ヒラギノ角ゴ Pro W6"/>
              </a:rPr>
              <a:t>出典：</a:t>
            </a:r>
            <a:r>
              <a:rPr kumimoji="1" lang="en-US" altLang="ja-JP" sz="1300" dirty="0">
                <a:solidFill>
                  <a:prstClr val="black">
                    <a:lumMod val="50000"/>
                    <a:lumOff val="50000"/>
                  </a:prstClr>
                </a:solidFill>
                <a:latin typeface="Franklin Gothic Book"/>
                <a:ea typeface="ヒラギノ角ゴ Pro W6"/>
              </a:rPr>
              <a:t>SANS Institute</a:t>
            </a:r>
            <a:r>
              <a:rPr kumimoji="1" lang="ja-JP" altLang="en-US" sz="1300" dirty="0">
                <a:solidFill>
                  <a:prstClr val="black">
                    <a:lumMod val="50000"/>
                    <a:lumOff val="50000"/>
                  </a:prstClr>
                </a:solidFill>
                <a:latin typeface="Franklin Gothic Book"/>
                <a:ea typeface="ヒラギノ角ゴ Pro W6"/>
              </a:rPr>
              <a:t> </a:t>
            </a:r>
            <a:r>
              <a:rPr kumimoji="1" lang="en-US" altLang="ja-JP" sz="1300" dirty="0">
                <a:solidFill>
                  <a:prstClr val="black">
                    <a:lumMod val="50000"/>
                    <a:lumOff val="50000"/>
                  </a:prstClr>
                </a:solidFill>
                <a:latin typeface="Franklin Gothic Book"/>
                <a:ea typeface="ヒラギノ角ゴ Pro W6"/>
              </a:rPr>
              <a:t>(2015)</a:t>
            </a:r>
            <a:endParaRPr kumimoji="1" lang="ja-JP" altLang="en-US" sz="1300" dirty="0">
              <a:solidFill>
                <a:prstClr val="black">
                  <a:lumMod val="50000"/>
                  <a:lumOff val="50000"/>
                </a:prstClr>
              </a:solidFill>
              <a:latin typeface="Franklin Gothic Book"/>
              <a:ea typeface="ヒラギノ角ゴ Pro W6"/>
            </a:endParaRPr>
          </a:p>
        </p:txBody>
      </p:sp>
    </p:spTree>
    <p:extLst>
      <p:ext uri="{BB962C8B-B14F-4D97-AF65-F5344CB8AC3E}">
        <p14:creationId xmlns:p14="http://schemas.microsoft.com/office/powerpoint/2010/main" val="8907933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OWASP_Project_Head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2188825" cy="609600"/>
          </a:xfrm>
          <a:prstGeom prst="rect">
            <a:avLst/>
          </a:prstGeom>
        </p:spPr>
      </p:pic>
      <p:sp>
        <p:nvSpPr>
          <p:cNvPr id="3" name="テキスト ボックス 2"/>
          <p:cNvSpPr txBox="1"/>
          <p:nvPr/>
        </p:nvSpPr>
        <p:spPr>
          <a:xfrm>
            <a:off x="802894" y="746044"/>
            <a:ext cx="8450372" cy="590269"/>
          </a:xfrm>
          <a:prstGeom prst="rect">
            <a:avLst/>
          </a:prstGeom>
          <a:noFill/>
        </p:spPr>
        <p:txBody>
          <a:bodyPr wrap="none" lIns="91367" tIns="45685" rIns="91367" bIns="45685" rtlCol="0">
            <a:spAutoFit/>
          </a:bodyPr>
          <a:lstStyle/>
          <a:p>
            <a:r>
              <a:rPr lang="en-US" altLang="ja-JP" sz="3200" dirty="0"/>
              <a:t>OWASP Internet of Things Top Ten Project(draft)</a:t>
            </a:r>
            <a:endParaRPr kumimoji="1" lang="ja-JP" altLang="en-US" sz="3200" dirty="0"/>
          </a:p>
        </p:txBody>
      </p:sp>
      <p:sp>
        <p:nvSpPr>
          <p:cNvPr id="4" name="正方形/長方形 3"/>
          <p:cNvSpPr/>
          <p:nvPr/>
        </p:nvSpPr>
        <p:spPr>
          <a:xfrm>
            <a:off x="802895" y="6199845"/>
            <a:ext cx="12188825" cy="384703"/>
          </a:xfrm>
          <a:prstGeom prst="rect">
            <a:avLst/>
          </a:prstGeom>
        </p:spPr>
        <p:txBody>
          <a:bodyPr wrap="square" lIns="91367" tIns="45685" rIns="91367" bIns="45685">
            <a:spAutoFit/>
          </a:bodyPr>
          <a:lstStyle/>
          <a:p>
            <a:r>
              <a:rPr lang="en-US" altLang="ja-JP" dirty="0" smtClean="0"/>
              <a:t>https://</a:t>
            </a:r>
            <a:r>
              <a:rPr lang="en-US" altLang="ja-JP" dirty="0" err="1" smtClean="0"/>
              <a:t>www.owasp.org</a:t>
            </a:r>
            <a:r>
              <a:rPr lang="en-US" altLang="ja-JP" dirty="0" smtClean="0"/>
              <a:t>/</a:t>
            </a:r>
            <a:r>
              <a:rPr lang="en-US" altLang="ja-JP" dirty="0" err="1" smtClean="0"/>
              <a:t>index.php</a:t>
            </a:r>
            <a:r>
              <a:rPr lang="en-US" altLang="ja-JP" dirty="0" smtClean="0"/>
              <a:t>/</a:t>
            </a:r>
            <a:r>
              <a:rPr lang="en-US" altLang="ja-JP" dirty="0" err="1" smtClean="0"/>
              <a:t>OWASP_Internet_of_Things_Top_Ten_Project</a:t>
            </a:r>
            <a:endParaRPr lang="ja-JP" altLang="en-US" dirty="0"/>
          </a:p>
        </p:txBody>
      </p:sp>
      <p:sp>
        <p:nvSpPr>
          <p:cNvPr id="6" name="正方形/長方形 5"/>
          <p:cNvSpPr/>
          <p:nvPr/>
        </p:nvSpPr>
        <p:spPr>
          <a:xfrm>
            <a:off x="1805254" y="1481428"/>
            <a:ext cx="8735742" cy="4468003"/>
          </a:xfrm>
          <a:prstGeom prst="rect">
            <a:avLst/>
          </a:prstGeom>
        </p:spPr>
        <p:txBody>
          <a:bodyPr wrap="square" lIns="91367" tIns="45685" rIns="91367" bIns="45685">
            <a:spAutoFit/>
          </a:bodyPr>
          <a:lstStyle/>
          <a:p>
            <a:r>
              <a:rPr lang="en-US" altLang="ja-JP" sz="2800" dirty="0"/>
              <a:t>I1 </a:t>
            </a:r>
            <a:r>
              <a:rPr lang="ja-JP" altLang="en-US" sz="2800" dirty="0"/>
              <a:t>安全でないウェブ</a:t>
            </a:r>
            <a:r>
              <a:rPr lang="en-US" altLang="ja-JP" sz="2800" dirty="0"/>
              <a:t>I/F</a:t>
            </a:r>
          </a:p>
          <a:p>
            <a:r>
              <a:rPr lang="en-US" altLang="ja-JP" sz="2800" dirty="0"/>
              <a:t>I2 </a:t>
            </a:r>
            <a:r>
              <a:rPr lang="ja-JP" altLang="en-US" sz="2800" dirty="0"/>
              <a:t>欠陥のある認証・認可機構</a:t>
            </a:r>
            <a:endParaRPr lang="en-US" altLang="ja-JP" sz="2800" dirty="0"/>
          </a:p>
          <a:p>
            <a:r>
              <a:rPr lang="en-US" altLang="ja-JP" sz="2800" dirty="0"/>
              <a:t>I3 </a:t>
            </a:r>
            <a:r>
              <a:rPr lang="ja-JP" altLang="en-US" sz="2800" dirty="0"/>
              <a:t>安全でないネットワークサービス</a:t>
            </a:r>
            <a:endParaRPr lang="en-US" altLang="ja-JP" sz="2800" dirty="0"/>
          </a:p>
          <a:p>
            <a:r>
              <a:rPr lang="en-US" altLang="ja-JP" sz="2800" dirty="0"/>
              <a:t>I4 </a:t>
            </a:r>
            <a:r>
              <a:rPr lang="ja-JP" altLang="en-US" sz="2800" dirty="0"/>
              <a:t>通信路の暗号化の欠如</a:t>
            </a:r>
            <a:endParaRPr lang="en-US" altLang="ja-JP" sz="2800" dirty="0"/>
          </a:p>
          <a:p>
            <a:r>
              <a:rPr lang="en-US" altLang="ja-JP" sz="2800" dirty="0"/>
              <a:t>I5 </a:t>
            </a:r>
            <a:r>
              <a:rPr lang="ja-JP" altLang="en-US" sz="2800" dirty="0"/>
              <a:t>プライバシー</a:t>
            </a:r>
            <a:endParaRPr lang="en-US" altLang="ja-JP" sz="2800" dirty="0"/>
          </a:p>
          <a:p>
            <a:r>
              <a:rPr lang="en-US" altLang="ja-JP" sz="2800" dirty="0"/>
              <a:t>I6 </a:t>
            </a:r>
            <a:r>
              <a:rPr lang="ja-JP" altLang="en-US" sz="2800" dirty="0"/>
              <a:t>安全でないクラウドインターフェース</a:t>
            </a:r>
            <a:endParaRPr lang="en-US" altLang="ja-JP" sz="2800" dirty="0"/>
          </a:p>
          <a:p>
            <a:r>
              <a:rPr lang="en-US" altLang="ja-JP" sz="2800" dirty="0"/>
              <a:t>I7 </a:t>
            </a:r>
            <a:r>
              <a:rPr lang="ja-JP" altLang="en-US" sz="2800" dirty="0"/>
              <a:t>弱いモバイルインターフェース</a:t>
            </a:r>
            <a:endParaRPr lang="en-US" altLang="ja-JP" sz="2800" dirty="0"/>
          </a:p>
          <a:p>
            <a:r>
              <a:rPr lang="en-US" altLang="ja-JP" sz="2800" dirty="0"/>
              <a:t>I8 </a:t>
            </a:r>
            <a:r>
              <a:rPr lang="ja-JP" altLang="en-US" sz="2800" dirty="0"/>
              <a:t>設定の不備</a:t>
            </a:r>
            <a:endParaRPr lang="en-US" altLang="ja-JP" sz="2800" dirty="0"/>
          </a:p>
          <a:p>
            <a:r>
              <a:rPr lang="en-US" altLang="ja-JP" sz="2800" dirty="0"/>
              <a:t>I9 </a:t>
            </a:r>
            <a:r>
              <a:rPr lang="ja-JP" altLang="en-US" sz="2800" dirty="0"/>
              <a:t>ソフトウェア・ファームウェアの問題</a:t>
            </a:r>
            <a:endParaRPr lang="en-US" altLang="ja-JP" sz="2800" dirty="0"/>
          </a:p>
          <a:p>
            <a:r>
              <a:rPr lang="en-US" altLang="ja-JP" sz="2800" dirty="0"/>
              <a:t>I10 </a:t>
            </a:r>
            <a:r>
              <a:rPr lang="ja-JP" altLang="en-US" sz="2800" dirty="0"/>
              <a:t>物理的な問題</a:t>
            </a:r>
          </a:p>
        </p:txBody>
      </p:sp>
    </p:spTree>
    <p:extLst>
      <p:ext uri="{BB962C8B-B14F-4D97-AF65-F5344CB8AC3E}">
        <p14:creationId xmlns:p14="http://schemas.microsoft.com/office/powerpoint/2010/main" val="27694908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タイトル 72"/>
          <p:cNvSpPr>
            <a:spLocks noGrp="1"/>
          </p:cNvSpPr>
          <p:nvPr>
            <p:ph type="title"/>
          </p:nvPr>
        </p:nvSpPr>
        <p:spPr/>
        <p:txBody>
          <a:bodyPr>
            <a:normAutofit/>
          </a:bodyPr>
          <a:lstStyle/>
          <a:p>
            <a:r>
              <a:rPr lang="en-US" altLang="ja-JP" dirty="0"/>
              <a:t>OWASP Top 10 </a:t>
            </a:r>
            <a:endParaRPr kumimoji="1" lang="ja-JP" altLang="en-US" dirty="0"/>
          </a:p>
        </p:txBody>
      </p:sp>
      <p:sp>
        <p:nvSpPr>
          <p:cNvPr id="2" name="日付プレースホルダー 1"/>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4" name="スライド番号プレースホルダー 3"/>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29</a:t>
            </a:fld>
            <a:endParaRPr lang="ja-JP" altLang="en-US" dirty="0">
              <a:latin typeface="Franklin Gothic Book"/>
              <a:ea typeface="ヒラギノ角ゴ Pro W6"/>
            </a:endParaRPr>
          </a:p>
        </p:txBody>
      </p:sp>
      <p:sp>
        <p:nvSpPr>
          <p:cNvPr id="5" name="タイトル 1"/>
          <p:cNvSpPr txBox="1">
            <a:spLocks/>
          </p:cNvSpPr>
          <p:nvPr/>
        </p:nvSpPr>
        <p:spPr>
          <a:xfrm>
            <a:off x="609441" y="366184"/>
            <a:ext cx="10969943" cy="1524000"/>
          </a:xfrm>
          <a:prstGeom prst="rect">
            <a:avLst/>
          </a:prstGeom>
        </p:spPr>
        <p:txBody>
          <a:bodyPr lIns="121851" tIns="60925" rIns="121851" bIns="60925"/>
          <a:lstStyle>
            <a:lvl1pPr algn="ctr" defTabSz="457200" rtl="0" eaLnBrk="1" latinLnBrk="0" hangingPunct="1">
              <a:spcBef>
                <a:spcPct val="0"/>
              </a:spcBef>
              <a:buNone/>
              <a:defRPr kumimoji="1" sz="3600" kern="1200">
                <a:solidFill>
                  <a:srgbClr val="800000"/>
                </a:solidFill>
                <a:latin typeface="+mj-lt"/>
                <a:ea typeface="+mj-ea"/>
                <a:cs typeface="+mj-cs"/>
              </a:defRPr>
            </a:lvl1pPr>
          </a:lstStyle>
          <a:p>
            <a:endParaRPr lang="ja-JP" altLang="en-US" sz="3700" dirty="0">
              <a:latin typeface="Franklin Gothic Medium"/>
              <a:ea typeface="ヒラギノ角ゴ Pro W6"/>
            </a:endParaRPr>
          </a:p>
        </p:txBody>
      </p:sp>
      <p:pic>
        <p:nvPicPr>
          <p:cNvPr id="6" name="Picture 2" descr="Z:\dwichers\Documents\OWASP\OWASP Top 10-2013\Covers\TopTen_front_2013-01.jpg"/>
          <p:cNvPicPr>
            <a:picLocks noChangeAspect="1" noChangeArrowheads="1"/>
          </p:cNvPicPr>
          <p:nvPr/>
        </p:nvPicPr>
        <p:blipFill>
          <a:blip r:embed="rId2" cstate="email">
            <a:extLst>
              <a:ext uri="{28A0092B-C50C-407E-A947-70E740481C1C}">
                <a14:useLocalDpi xmlns:a14="http://schemas.microsoft.com/office/drawing/2010/main"/>
              </a:ext>
            </a:extLst>
          </a:blip>
          <a:srcRect l="-7938" r="-7938"/>
          <a:stretch>
            <a:fillRect/>
          </a:stretch>
        </p:blipFill>
        <p:spPr bwMode="auto">
          <a:xfrm>
            <a:off x="427129" y="1646451"/>
            <a:ext cx="3831146" cy="4294592"/>
          </a:xfrm>
          <a:prstGeom prst="rect">
            <a:avLst/>
          </a:prstGeom>
          <a:noFill/>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フッター プレースホルダー 3"/>
          <p:cNvSpPr txBox="1">
            <a:spLocks/>
          </p:cNvSpPr>
          <p:nvPr/>
        </p:nvSpPr>
        <p:spPr>
          <a:xfrm>
            <a:off x="4164515" y="8475146"/>
            <a:ext cx="3859795" cy="486833"/>
          </a:xfrm>
          <a:prstGeom prst="rect">
            <a:avLst/>
          </a:prstGeom>
        </p:spPr>
        <p:txBody>
          <a:bodyPr vert="horz" lIns="121851" tIns="60925" rIns="121851" bIns="60925" rtlCol="0" anchor="ctr"/>
          <a:lstStyle>
            <a:defPPr>
              <a:defRPr lang="ja-JP"/>
            </a:defPPr>
            <a:lvl1pPr marL="0" algn="ctr" defTabSz="457200" rtl="0" eaLnBrk="1" latinLnBrk="0" hangingPunct="1">
              <a:defRPr kumimoji="1" sz="8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mtClean="0">
                <a:solidFill>
                  <a:prstClr val="black">
                    <a:tint val="75000"/>
                  </a:prstClr>
                </a:solidFill>
                <a:latin typeface="Franklin Gothic Book"/>
                <a:ea typeface="ヒラギノ角ゴ Pro W6"/>
              </a:rPr>
              <a:t>Asterisk Research, Inc.(c)</a:t>
            </a:r>
            <a:endParaRPr lang="ja-JP" altLang="en-US">
              <a:solidFill>
                <a:prstClr val="black">
                  <a:tint val="75000"/>
                </a:prstClr>
              </a:solidFill>
              <a:latin typeface="Franklin Gothic Book"/>
              <a:ea typeface="ヒラギノ角ゴ Pro W6"/>
            </a:endParaRPr>
          </a:p>
        </p:txBody>
      </p:sp>
      <p:grpSp>
        <p:nvGrpSpPr>
          <p:cNvPr id="58" name="図形グループ 57"/>
          <p:cNvGrpSpPr/>
          <p:nvPr/>
        </p:nvGrpSpPr>
        <p:grpSpPr>
          <a:xfrm>
            <a:off x="4309241" y="2081933"/>
            <a:ext cx="7879597" cy="4078691"/>
            <a:chOff x="842219" y="1153806"/>
            <a:chExt cx="5911237" cy="3059018"/>
          </a:xfrm>
        </p:grpSpPr>
        <p:sp>
          <p:nvSpPr>
            <p:cNvPr id="59" name="テキスト ボックス 58"/>
            <p:cNvSpPr txBox="1"/>
            <p:nvPr/>
          </p:nvSpPr>
          <p:spPr>
            <a:xfrm rot="18900000">
              <a:off x="1988222" y="3970450"/>
              <a:ext cx="2045156" cy="242374"/>
            </a:xfrm>
            <a:prstGeom prst="rect">
              <a:avLst/>
            </a:prstGeom>
            <a:noFill/>
          </p:spPr>
          <p:txBody>
            <a:bodyPr wrap="none" rtlCol="0">
              <a:spAutoFit/>
            </a:bodyPr>
            <a:lstStyle/>
            <a:p>
              <a:pPr algn="r" defTabSz="609265"/>
              <a:r>
                <a:rPr kumimoji="1" lang="en-US" altLang="ja-JP" sz="1500" dirty="0">
                  <a:solidFill>
                    <a:prstClr val="black"/>
                  </a:solidFill>
                  <a:latin typeface="Franklin Gothic Book"/>
                  <a:ea typeface="ヒラギノ角ゴ Pro W6"/>
                </a:rPr>
                <a:t>CERT Secure Coding Standards</a:t>
              </a:r>
              <a:endParaRPr kumimoji="1" lang="ja-JP" altLang="en-US" sz="1500" dirty="0">
                <a:solidFill>
                  <a:prstClr val="black"/>
                </a:solidFill>
                <a:latin typeface="Franklin Gothic Book"/>
                <a:ea typeface="ヒラギノ角ゴ Pro W6"/>
              </a:endParaRPr>
            </a:p>
          </p:txBody>
        </p:sp>
        <p:grpSp>
          <p:nvGrpSpPr>
            <p:cNvPr id="60" name="図形グループ 59"/>
            <p:cNvGrpSpPr/>
            <p:nvPr/>
          </p:nvGrpSpPr>
          <p:grpSpPr>
            <a:xfrm>
              <a:off x="842219" y="1153806"/>
              <a:ext cx="5911237" cy="2965561"/>
              <a:chOff x="842219" y="1153806"/>
              <a:chExt cx="5911237" cy="2965561"/>
            </a:xfrm>
          </p:grpSpPr>
          <p:pic>
            <p:nvPicPr>
              <p:cNvPr id="61" name="図 60" descr="スクリーンショット 2016-02-04 9.54.12.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0510" y="1153806"/>
                <a:ext cx="5592946" cy="2287129"/>
              </a:xfrm>
              <a:prstGeom prst="rect">
                <a:avLst/>
              </a:prstGeom>
            </p:spPr>
          </p:pic>
          <p:sp>
            <p:nvSpPr>
              <p:cNvPr id="62" name="テキスト ボックス 61"/>
              <p:cNvSpPr txBox="1"/>
              <p:nvPr/>
            </p:nvSpPr>
            <p:spPr>
              <a:xfrm rot="18900000">
                <a:off x="842219" y="3711324"/>
                <a:ext cx="1052485" cy="242374"/>
              </a:xfrm>
              <a:prstGeom prst="rect">
                <a:avLst/>
              </a:prstGeom>
              <a:noFill/>
            </p:spPr>
            <p:txBody>
              <a:bodyPr wrap="none" rtlCol="0">
                <a:spAutoFit/>
              </a:bodyPr>
              <a:lstStyle/>
              <a:p>
                <a:pPr algn="r" defTabSz="609265"/>
                <a:r>
                  <a:rPr kumimoji="1" lang="en-US" altLang="ja-JP" sz="1500" b="1" dirty="0">
                    <a:solidFill>
                      <a:prstClr val="black"/>
                    </a:solidFill>
                    <a:latin typeface="Franklin Gothic Book"/>
                    <a:ea typeface="ヒラギノ角ゴ Pro W6"/>
                  </a:rPr>
                  <a:t>OWASP</a:t>
                </a:r>
                <a:r>
                  <a:rPr kumimoji="1" lang="ja-JP" altLang="en-US" sz="1500" b="1" dirty="0">
                    <a:solidFill>
                      <a:prstClr val="black"/>
                    </a:solidFill>
                    <a:latin typeface="Franklin Gothic Book"/>
                    <a:ea typeface="ヒラギノ角ゴ Pro W6"/>
                  </a:rPr>
                  <a:t> </a:t>
                </a:r>
                <a:r>
                  <a:rPr kumimoji="1" lang="en-US" altLang="ja-JP" sz="1500" b="1" dirty="0">
                    <a:solidFill>
                      <a:prstClr val="black"/>
                    </a:solidFill>
                    <a:latin typeface="Franklin Gothic Book"/>
                    <a:ea typeface="ヒラギノ角ゴ Pro W6"/>
                  </a:rPr>
                  <a:t>Top</a:t>
                </a:r>
                <a:r>
                  <a:rPr kumimoji="1" lang="ja-JP" altLang="en-US" sz="1500" b="1" dirty="0">
                    <a:solidFill>
                      <a:prstClr val="black"/>
                    </a:solidFill>
                    <a:latin typeface="Franklin Gothic Book"/>
                    <a:ea typeface="ヒラギノ角ゴ Pro W6"/>
                  </a:rPr>
                  <a:t> </a:t>
                </a:r>
                <a:r>
                  <a:rPr kumimoji="1" lang="en-US" altLang="ja-JP" sz="1500" b="1" dirty="0">
                    <a:solidFill>
                      <a:prstClr val="black"/>
                    </a:solidFill>
                    <a:latin typeface="Franklin Gothic Book"/>
                    <a:ea typeface="ヒラギノ角ゴ Pro W6"/>
                  </a:rPr>
                  <a:t>10</a:t>
                </a:r>
                <a:endParaRPr kumimoji="1" lang="ja-JP" altLang="en-US" sz="1500" b="1" dirty="0">
                  <a:solidFill>
                    <a:prstClr val="black"/>
                  </a:solidFill>
                  <a:latin typeface="Franklin Gothic Book"/>
                  <a:ea typeface="ヒラギノ角ゴ Pro W6"/>
                </a:endParaRPr>
              </a:p>
            </p:txBody>
          </p:sp>
          <p:sp>
            <p:nvSpPr>
              <p:cNvPr id="63" name="テキスト ボックス 62"/>
              <p:cNvSpPr txBox="1"/>
              <p:nvPr/>
            </p:nvSpPr>
            <p:spPr>
              <a:xfrm rot="18900000">
                <a:off x="1298711" y="3669798"/>
                <a:ext cx="1064770" cy="242374"/>
              </a:xfrm>
              <a:prstGeom prst="rect">
                <a:avLst/>
              </a:prstGeom>
              <a:noFill/>
            </p:spPr>
            <p:txBody>
              <a:bodyPr wrap="none" rtlCol="0">
                <a:spAutoFit/>
              </a:bodyPr>
              <a:lstStyle/>
              <a:p>
                <a:pPr algn="r" defTabSz="609265"/>
                <a:r>
                  <a:rPr kumimoji="1" lang="en-US" altLang="ja-JP" sz="1500" dirty="0">
                    <a:solidFill>
                      <a:prstClr val="black"/>
                    </a:solidFill>
                    <a:latin typeface="Franklin Gothic Book"/>
                    <a:ea typeface="ヒラギノ角ゴ Pro W6"/>
                  </a:rPr>
                  <a:t>ISO/IEC 27034</a:t>
                </a:r>
                <a:endParaRPr kumimoji="1" lang="ja-JP" altLang="en-US" sz="1500" dirty="0">
                  <a:solidFill>
                    <a:prstClr val="black"/>
                  </a:solidFill>
                  <a:latin typeface="Franklin Gothic Book"/>
                  <a:ea typeface="ヒラギノ角ゴ Pro W6"/>
                </a:endParaRPr>
              </a:p>
            </p:txBody>
          </p:sp>
          <p:sp>
            <p:nvSpPr>
              <p:cNvPr id="64" name="テキスト ボックス 63"/>
              <p:cNvSpPr txBox="1"/>
              <p:nvPr/>
            </p:nvSpPr>
            <p:spPr>
              <a:xfrm rot="18900000">
                <a:off x="1715089" y="3707538"/>
                <a:ext cx="1149677" cy="242374"/>
              </a:xfrm>
              <a:prstGeom prst="rect">
                <a:avLst/>
              </a:prstGeom>
              <a:noFill/>
            </p:spPr>
            <p:txBody>
              <a:bodyPr wrap="none" rtlCol="0">
                <a:spAutoFit/>
              </a:bodyPr>
              <a:lstStyle/>
              <a:p>
                <a:pPr algn="r" defTabSz="609265"/>
                <a:r>
                  <a:rPr kumimoji="1" lang="en-US" altLang="ja-JP" sz="1500" dirty="0">
                    <a:solidFill>
                      <a:prstClr val="black"/>
                    </a:solidFill>
                    <a:latin typeface="Franklin Gothic Book"/>
                    <a:ea typeface="ヒラギノ角ゴ Pro W6"/>
                  </a:rPr>
                  <a:t>NIST 800-53/64</a:t>
                </a:r>
                <a:endParaRPr kumimoji="1" lang="ja-JP" altLang="en-US" sz="1500" dirty="0">
                  <a:solidFill>
                    <a:prstClr val="black"/>
                  </a:solidFill>
                  <a:latin typeface="Franklin Gothic Book"/>
                  <a:ea typeface="ヒラギノ角ゴ Pro W6"/>
                </a:endParaRPr>
              </a:p>
            </p:txBody>
          </p:sp>
          <p:sp>
            <p:nvSpPr>
              <p:cNvPr id="65" name="テキスト ボックス 64"/>
              <p:cNvSpPr txBox="1"/>
              <p:nvPr/>
            </p:nvSpPr>
            <p:spPr>
              <a:xfrm rot="18900000">
                <a:off x="1824489" y="3876874"/>
                <a:ext cx="1628542" cy="242374"/>
              </a:xfrm>
              <a:prstGeom prst="rect">
                <a:avLst/>
              </a:prstGeom>
              <a:noFill/>
            </p:spPr>
            <p:txBody>
              <a:bodyPr wrap="none" rtlCol="0">
                <a:spAutoFit/>
              </a:bodyPr>
              <a:lstStyle/>
              <a:p>
                <a:pPr algn="r" defTabSz="609265"/>
                <a:r>
                  <a:rPr kumimoji="1" lang="en-US" altLang="ja-JP" sz="1500" dirty="0" err="1">
                    <a:solidFill>
                      <a:prstClr val="black"/>
                    </a:solidFill>
                    <a:latin typeface="Franklin Gothic Book"/>
                    <a:ea typeface="ヒラギノ角ゴ Pro W6"/>
                  </a:rPr>
                  <a:t>Mitre</a:t>
                </a:r>
                <a:r>
                  <a:rPr kumimoji="1" lang="en-US" altLang="ja-JP" sz="1500" dirty="0">
                    <a:solidFill>
                      <a:prstClr val="black"/>
                    </a:solidFill>
                    <a:latin typeface="Franklin Gothic Book"/>
                    <a:ea typeface="ヒラギノ角ゴ Pro W6"/>
                  </a:rPr>
                  <a:t>/SANS CWE Top 25</a:t>
                </a:r>
                <a:endParaRPr kumimoji="1" lang="ja-JP" altLang="en-US" sz="1500" dirty="0">
                  <a:solidFill>
                    <a:prstClr val="black"/>
                  </a:solidFill>
                  <a:latin typeface="Franklin Gothic Book"/>
                  <a:ea typeface="ヒラギノ角ゴ Pro W6"/>
                </a:endParaRPr>
              </a:p>
            </p:txBody>
          </p:sp>
          <p:sp>
            <p:nvSpPr>
              <p:cNvPr id="66" name="テキスト ボックス 65"/>
              <p:cNvSpPr txBox="1"/>
              <p:nvPr/>
            </p:nvSpPr>
            <p:spPr>
              <a:xfrm rot="18900000">
                <a:off x="3279330" y="3654006"/>
                <a:ext cx="991558" cy="242374"/>
              </a:xfrm>
              <a:prstGeom prst="rect">
                <a:avLst/>
              </a:prstGeom>
              <a:noFill/>
            </p:spPr>
            <p:txBody>
              <a:bodyPr wrap="none" rtlCol="0">
                <a:spAutoFit/>
              </a:bodyPr>
              <a:lstStyle/>
              <a:p>
                <a:pPr algn="r" defTabSz="609265"/>
                <a:r>
                  <a:rPr kumimoji="1" lang="en-US" altLang="ja-JP" sz="1500" dirty="0">
                    <a:solidFill>
                      <a:prstClr val="black"/>
                    </a:solidFill>
                    <a:latin typeface="Franklin Gothic Book"/>
                    <a:ea typeface="ヒラギノ角ゴ Pro W6"/>
                  </a:rPr>
                  <a:t>Microsoft SDL</a:t>
                </a:r>
                <a:endParaRPr kumimoji="1" lang="ja-JP" altLang="en-US" sz="1500" dirty="0">
                  <a:solidFill>
                    <a:prstClr val="black"/>
                  </a:solidFill>
                  <a:latin typeface="Franklin Gothic Book"/>
                  <a:ea typeface="ヒラギノ角ゴ Pro W6"/>
                </a:endParaRPr>
              </a:p>
            </p:txBody>
          </p:sp>
          <p:sp>
            <p:nvSpPr>
              <p:cNvPr id="67" name="テキスト ボックス 66"/>
              <p:cNvSpPr txBox="1"/>
              <p:nvPr/>
            </p:nvSpPr>
            <p:spPr>
              <a:xfrm rot="18900000">
                <a:off x="4103960" y="3544931"/>
                <a:ext cx="577800" cy="242374"/>
              </a:xfrm>
              <a:prstGeom prst="rect">
                <a:avLst/>
              </a:prstGeom>
              <a:noFill/>
            </p:spPr>
            <p:txBody>
              <a:bodyPr wrap="none" rtlCol="0">
                <a:spAutoFit/>
              </a:bodyPr>
              <a:lstStyle/>
              <a:p>
                <a:pPr algn="r" defTabSz="609265"/>
                <a:r>
                  <a:rPr kumimoji="1" lang="en-US" altLang="ja-JP" sz="1500" dirty="0">
                    <a:solidFill>
                      <a:prstClr val="black"/>
                    </a:solidFill>
                    <a:latin typeface="Franklin Gothic Book"/>
                    <a:ea typeface="ヒラギノ角ゴ Pro W6"/>
                  </a:rPr>
                  <a:t>BSIMM</a:t>
                </a:r>
                <a:endParaRPr kumimoji="1" lang="ja-JP" altLang="en-US" sz="1500" dirty="0">
                  <a:solidFill>
                    <a:prstClr val="black"/>
                  </a:solidFill>
                  <a:latin typeface="Franklin Gothic Book"/>
                  <a:ea typeface="ヒラギノ角ゴ Pro W6"/>
                </a:endParaRPr>
              </a:p>
            </p:txBody>
          </p:sp>
          <p:sp>
            <p:nvSpPr>
              <p:cNvPr id="68" name="テキスト ボックス 67"/>
              <p:cNvSpPr txBox="1"/>
              <p:nvPr/>
            </p:nvSpPr>
            <p:spPr>
              <a:xfrm rot="18900000">
                <a:off x="3719547" y="3876993"/>
                <a:ext cx="1627593" cy="242374"/>
              </a:xfrm>
              <a:prstGeom prst="rect">
                <a:avLst/>
              </a:prstGeom>
              <a:noFill/>
            </p:spPr>
            <p:txBody>
              <a:bodyPr wrap="none" rtlCol="0">
                <a:spAutoFit/>
              </a:bodyPr>
              <a:lstStyle/>
              <a:p>
                <a:pPr algn="r" defTabSz="609265"/>
                <a:r>
                  <a:rPr kumimoji="1" lang="en-US" altLang="ja-JP" sz="1500" dirty="0">
                    <a:solidFill>
                      <a:prstClr val="black"/>
                    </a:solidFill>
                    <a:latin typeface="Franklin Gothic Book"/>
                    <a:ea typeface="ヒラギノ角ゴ Pro W6"/>
                  </a:rPr>
                  <a:t>Critical Security Controls</a:t>
                </a:r>
                <a:endParaRPr kumimoji="1" lang="ja-JP" altLang="en-US" sz="1500" dirty="0">
                  <a:solidFill>
                    <a:prstClr val="black"/>
                  </a:solidFill>
                  <a:latin typeface="Franklin Gothic Book"/>
                  <a:ea typeface="ヒラギノ角ゴ Pro W6"/>
                </a:endParaRPr>
              </a:p>
            </p:txBody>
          </p:sp>
          <p:sp>
            <p:nvSpPr>
              <p:cNvPr id="69" name="テキスト ボックス 68"/>
              <p:cNvSpPr txBox="1"/>
              <p:nvPr/>
            </p:nvSpPr>
            <p:spPr>
              <a:xfrm rot="18900000">
                <a:off x="4836173" y="3618026"/>
                <a:ext cx="862860" cy="242374"/>
              </a:xfrm>
              <a:prstGeom prst="rect">
                <a:avLst/>
              </a:prstGeom>
              <a:noFill/>
            </p:spPr>
            <p:txBody>
              <a:bodyPr wrap="none" rtlCol="0">
                <a:spAutoFit/>
              </a:bodyPr>
              <a:lstStyle/>
              <a:p>
                <a:pPr algn="r" defTabSz="609265"/>
                <a:r>
                  <a:rPr kumimoji="1" lang="en-US" altLang="ja-JP" sz="1500" dirty="0" err="1">
                    <a:solidFill>
                      <a:prstClr val="black"/>
                    </a:solidFill>
                    <a:latin typeface="Franklin Gothic Book"/>
                    <a:ea typeface="ヒラギノ角ゴ Pro W6"/>
                  </a:rPr>
                  <a:t>OpenSAMM</a:t>
                </a:r>
                <a:endParaRPr kumimoji="1" lang="ja-JP" altLang="en-US" sz="1500" dirty="0">
                  <a:solidFill>
                    <a:prstClr val="black"/>
                  </a:solidFill>
                  <a:latin typeface="Franklin Gothic Book"/>
                  <a:ea typeface="ヒラギノ角ゴ Pro W6"/>
                </a:endParaRPr>
              </a:p>
            </p:txBody>
          </p:sp>
          <p:sp>
            <p:nvSpPr>
              <p:cNvPr id="70" name="テキスト ボックス 69"/>
              <p:cNvSpPr txBox="1"/>
              <p:nvPr/>
            </p:nvSpPr>
            <p:spPr>
              <a:xfrm rot="18900000">
                <a:off x="5389908" y="3576928"/>
                <a:ext cx="761709" cy="242374"/>
              </a:xfrm>
              <a:prstGeom prst="rect">
                <a:avLst/>
              </a:prstGeom>
              <a:noFill/>
            </p:spPr>
            <p:txBody>
              <a:bodyPr wrap="none" rtlCol="0">
                <a:spAutoFit/>
              </a:bodyPr>
              <a:lstStyle/>
              <a:p>
                <a:pPr algn="r" defTabSz="609265"/>
                <a:r>
                  <a:rPr kumimoji="1" lang="en-US" altLang="ja-JP" sz="1500" dirty="0" err="1">
                    <a:solidFill>
                      <a:prstClr val="black"/>
                    </a:solidFill>
                    <a:latin typeface="Franklin Gothic Book"/>
                    <a:ea typeface="ヒラギノ角ゴ Pro W6"/>
                  </a:rPr>
                  <a:t>SAFECode</a:t>
                </a:r>
                <a:endParaRPr kumimoji="1" lang="ja-JP" altLang="en-US" sz="1500" dirty="0">
                  <a:solidFill>
                    <a:prstClr val="black"/>
                  </a:solidFill>
                  <a:latin typeface="Franklin Gothic Book"/>
                  <a:ea typeface="ヒラギノ角ゴ Pro W6"/>
                </a:endParaRPr>
              </a:p>
            </p:txBody>
          </p:sp>
          <p:sp>
            <p:nvSpPr>
              <p:cNvPr id="71" name="テキスト ボックス 70"/>
              <p:cNvSpPr txBox="1"/>
              <p:nvPr/>
            </p:nvSpPr>
            <p:spPr>
              <a:xfrm rot="18900000">
                <a:off x="6121339" y="3517111"/>
                <a:ext cx="484875" cy="242374"/>
              </a:xfrm>
              <a:prstGeom prst="rect">
                <a:avLst/>
              </a:prstGeom>
              <a:noFill/>
            </p:spPr>
            <p:txBody>
              <a:bodyPr wrap="none" rtlCol="0">
                <a:spAutoFit/>
              </a:bodyPr>
              <a:lstStyle/>
              <a:p>
                <a:pPr algn="r" defTabSz="609265"/>
                <a:r>
                  <a:rPr kumimoji="1" lang="en-US" altLang="ja-JP" sz="1500" dirty="0">
                    <a:solidFill>
                      <a:prstClr val="black"/>
                    </a:solidFill>
                    <a:latin typeface="Franklin Gothic Book"/>
                    <a:ea typeface="ヒラギノ角ゴ Pro W6"/>
                  </a:rPr>
                  <a:t>Other</a:t>
                </a:r>
                <a:endParaRPr kumimoji="1" lang="ja-JP" altLang="en-US" sz="1500" dirty="0">
                  <a:solidFill>
                    <a:prstClr val="black"/>
                  </a:solidFill>
                  <a:latin typeface="Franklin Gothic Book"/>
                  <a:ea typeface="ヒラギノ角ゴ Pro W6"/>
                </a:endParaRPr>
              </a:p>
            </p:txBody>
          </p:sp>
        </p:grpSp>
      </p:grpSp>
      <p:sp>
        <p:nvSpPr>
          <p:cNvPr id="72" name="テキスト ボックス 71"/>
          <p:cNvSpPr txBox="1"/>
          <p:nvPr/>
        </p:nvSpPr>
        <p:spPr>
          <a:xfrm>
            <a:off x="9701513" y="1885439"/>
            <a:ext cx="2325668" cy="328289"/>
          </a:xfrm>
          <a:prstGeom prst="rect">
            <a:avLst/>
          </a:prstGeom>
          <a:noFill/>
        </p:spPr>
        <p:txBody>
          <a:bodyPr wrap="none" lIns="121851" tIns="60925" rIns="121851" bIns="60925" rtlCol="0">
            <a:spAutoFit/>
          </a:bodyPr>
          <a:lstStyle/>
          <a:p>
            <a:pPr algn="r" defTabSz="609265"/>
            <a:r>
              <a:rPr kumimoji="1" lang="ja-JP" altLang="en-US" sz="1300" dirty="0">
                <a:solidFill>
                  <a:prstClr val="black">
                    <a:lumMod val="50000"/>
                    <a:lumOff val="50000"/>
                  </a:prstClr>
                </a:solidFill>
                <a:latin typeface="Franklin Gothic Book"/>
                <a:ea typeface="ヒラギノ角ゴ Pro W6"/>
              </a:rPr>
              <a:t>出典：</a:t>
            </a:r>
            <a:r>
              <a:rPr kumimoji="1" lang="en-US" altLang="ja-JP" sz="1300" dirty="0">
                <a:solidFill>
                  <a:prstClr val="black">
                    <a:lumMod val="50000"/>
                    <a:lumOff val="50000"/>
                  </a:prstClr>
                </a:solidFill>
                <a:latin typeface="Franklin Gothic Book"/>
                <a:ea typeface="ヒラギノ角ゴ Pro W6"/>
              </a:rPr>
              <a:t>SANS Institute</a:t>
            </a:r>
            <a:r>
              <a:rPr kumimoji="1" lang="ja-JP" altLang="en-US" sz="1300" dirty="0">
                <a:solidFill>
                  <a:prstClr val="black">
                    <a:lumMod val="50000"/>
                    <a:lumOff val="50000"/>
                  </a:prstClr>
                </a:solidFill>
                <a:latin typeface="Franklin Gothic Book"/>
                <a:ea typeface="ヒラギノ角ゴ Pro W6"/>
              </a:rPr>
              <a:t> </a:t>
            </a:r>
            <a:r>
              <a:rPr kumimoji="1" lang="en-US" altLang="ja-JP" sz="1300" dirty="0">
                <a:solidFill>
                  <a:prstClr val="black">
                    <a:lumMod val="50000"/>
                    <a:lumOff val="50000"/>
                  </a:prstClr>
                </a:solidFill>
                <a:latin typeface="Franklin Gothic Book"/>
                <a:ea typeface="ヒラギノ角ゴ Pro W6"/>
              </a:rPr>
              <a:t>(2015)</a:t>
            </a:r>
            <a:endParaRPr kumimoji="1" lang="ja-JP" altLang="en-US" sz="1300" dirty="0">
              <a:solidFill>
                <a:prstClr val="black">
                  <a:lumMod val="50000"/>
                  <a:lumOff val="50000"/>
                </a:prstClr>
              </a:solidFill>
              <a:latin typeface="Franklin Gothic Book"/>
              <a:ea typeface="ヒラギノ角ゴ Pro W6"/>
            </a:endParaRPr>
          </a:p>
        </p:txBody>
      </p:sp>
    </p:spTree>
    <p:extLst>
      <p:ext uri="{BB962C8B-B14F-4D97-AF65-F5344CB8AC3E}">
        <p14:creationId xmlns:p14="http://schemas.microsoft.com/office/powerpoint/2010/main" val="36631571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dirty="0"/>
              <a:t>Asterisk Research, Inc.</a:t>
            </a:r>
            <a:br>
              <a:rPr lang="en-US" altLang="ja-JP" sz="3200" dirty="0"/>
            </a:br>
            <a:r>
              <a:rPr lang="en-US" altLang="ja-JP" sz="3200" dirty="0"/>
              <a:t>“Enabling Security”</a:t>
            </a:r>
            <a:endParaRPr lang="ja-JP" altLang="en-US" sz="1900" dirty="0"/>
          </a:p>
        </p:txBody>
      </p:sp>
      <p:sp>
        <p:nvSpPr>
          <p:cNvPr id="17" name="テキスト ボックス 16"/>
          <p:cNvSpPr txBox="1"/>
          <p:nvPr/>
        </p:nvSpPr>
        <p:spPr>
          <a:xfrm>
            <a:off x="1051893" y="1637044"/>
            <a:ext cx="4691193" cy="1764585"/>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lIns="121899" tIns="60949" rIns="121899" bIns="60949" rtlCol="0">
            <a:spAutoFit/>
          </a:bodyPr>
          <a:lstStyle/>
          <a:p>
            <a:r>
              <a:rPr kumimoji="1" lang="en-US" altLang="ja-JP" sz="2700" b="1" dirty="0">
                <a:solidFill>
                  <a:srgbClr val="800000"/>
                </a:solidFill>
              </a:rPr>
              <a:t>Assessment</a:t>
            </a:r>
            <a:r>
              <a:rPr kumimoji="1" lang="ja-JP" altLang="en-US" sz="2700" b="1" dirty="0">
                <a:solidFill>
                  <a:srgbClr val="800000"/>
                </a:solidFill>
              </a:rPr>
              <a:t>・</a:t>
            </a:r>
            <a:r>
              <a:rPr lang="en-US" altLang="ja-JP" sz="2700" b="1" dirty="0">
                <a:solidFill>
                  <a:srgbClr val="800000"/>
                </a:solidFill>
              </a:rPr>
              <a:t>Scoring</a:t>
            </a:r>
          </a:p>
          <a:p>
            <a:pPr marL="380933" indent="-380933">
              <a:buFont typeface="Arial"/>
              <a:buChar char="•"/>
            </a:pPr>
            <a:r>
              <a:rPr lang="en-US" altLang="ja-JP" sz="1600" dirty="0"/>
              <a:t>CISO, CSIRT, QA, </a:t>
            </a:r>
            <a:r>
              <a:rPr lang="ja-JP" altLang="en-US" sz="1600" dirty="0"/>
              <a:t>開発の状況のアセスメント</a:t>
            </a:r>
            <a:r>
              <a:rPr lang="en-US" altLang="ja-JP" sz="1600" dirty="0"/>
              <a:t/>
            </a:r>
            <a:br>
              <a:rPr lang="en-US" altLang="ja-JP" sz="1600" dirty="0"/>
            </a:br>
            <a:r>
              <a:rPr lang="en-US" altLang="ja-JP" sz="1600" dirty="0"/>
              <a:t>BSIMM, OpenSAMM, </a:t>
            </a:r>
            <a:r>
              <a:rPr lang="en-US" altLang="en-US" sz="1600" dirty="0"/>
              <a:t>CIS Critical Controls</a:t>
            </a:r>
            <a:endParaRPr lang="en-US" altLang="ja-JP" sz="1600" dirty="0"/>
          </a:p>
          <a:p>
            <a:pPr marL="380933" indent="-380933">
              <a:buFont typeface="Arial"/>
              <a:buChar char="•"/>
            </a:pPr>
            <a:r>
              <a:rPr lang="ja-JP" altLang="en-US" sz="1600" dirty="0"/>
              <a:t>ロードマップ策定支援</a:t>
            </a:r>
            <a:endParaRPr lang="en-US" altLang="ja-JP" sz="1600" dirty="0"/>
          </a:p>
          <a:p>
            <a:pPr marL="380933" indent="-380933">
              <a:buFont typeface="Arial"/>
              <a:buChar char="•"/>
            </a:pPr>
            <a:r>
              <a:rPr lang="ja-JP" altLang="en-US" sz="1600" dirty="0"/>
              <a:t>リサーチ</a:t>
            </a:r>
            <a:r>
              <a:rPr lang="en-US" altLang="ja-JP" sz="1600" dirty="0"/>
              <a:t>(DD, </a:t>
            </a:r>
            <a:r>
              <a:rPr lang="ja-JP" altLang="en-US" sz="1600" dirty="0"/>
              <a:t>市場調査</a:t>
            </a:r>
            <a:r>
              <a:rPr lang="en-US" altLang="ja-JP" sz="1600" dirty="0"/>
              <a:t>, </a:t>
            </a:r>
            <a:r>
              <a:rPr lang="ja-JP" altLang="en-US" sz="1600" dirty="0"/>
              <a:t>実態調査</a:t>
            </a:r>
            <a:r>
              <a:rPr lang="en-US" altLang="ja-JP" sz="1600" dirty="0"/>
              <a:t>)</a:t>
            </a:r>
          </a:p>
          <a:p>
            <a:pPr marL="380933" indent="-380933">
              <a:buFont typeface="Arial"/>
              <a:buChar char="•"/>
            </a:pPr>
            <a:r>
              <a:rPr lang="en-US" altLang="ja-JP" sz="1600" dirty="0"/>
              <a:t>CISO </a:t>
            </a:r>
            <a:r>
              <a:rPr lang="ja-JP" altLang="en-US" sz="1600" dirty="0"/>
              <a:t>アドバイザリ</a:t>
            </a:r>
            <a:endParaRPr lang="en-US" altLang="ja-JP" sz="1600" dirty="0"/>
          </a:p>
        </p:txBody>
      </p:sp>
      <p:sp>
        <p:nvSpPr>
          <p:cNvPr id="22" name="テキスト ボックス 21"/>
          <p:cNvSpPr txBox="1"/>
          <p:nvPr/>
        </p:nvSpPr>
        <p:spPr>
          <a:xfrm>
            <a:off x="1051893" y="3937079"/>
            <a:ext cx="4691193" cy="2000526"/>
          </a:xfrm>
          <a:prstGeom prst="rect">
            <a:avLst/>
          </a:prstGeom>
          <a:solidFill>
            <a:schemeClr val="accent6"/>
          </a:solidFill>
        </p:spPr>
        <p:style>
          <a:lnRef idx="3">
            <a:schemeClr val="lt1"/>
          </a:lnRef>
          <a:fillRef idx="1">
            <a:schemeClr val="accent6"/>
          </a:fillRef>
          <a:effectRef idx="1">
            <a:schemeClr val="accent6"/>
          </a:effectRef>
          <a:fontRef idx="minor">
            <a:schemeClr val="lt1"/>
          </a:fontRef>
        </p:style>
        <p:txBody>
          <a:bodyPr wrap="square" lIns="121899" tIns="60949" rIns="121899" bIns="60949" rtlCol="0">
            <a:spAutoFit/>
          </a:bodyPr>
          <a:lstStyle/>
          <a:p>
            <a:r>
              <a:rPr kumimoji="1" lang="en-US" altLang="ja-JP" sz="2700" b="1" dirty="0">
                <a:solidFill>
                  <a:srgbClr val="800000"/>
                </a:solidFill>
              </a:rPr>
              <a:t>Governance, Risk, Compliance </a:t>
            </a:r>
            <a:endParaRPr kumimoji="1" lang="en-US" altLang="ja-JP" sz="2100" dirty="0"/>
          </a:p>
          <a:p>
            <a:pPr marL="380933" indent="-380933">
              <a:buFont typeface="Arial"/>
              <a:buChar char="•"/>
            </a:pPr>
            <a:r>
              <a:rPr kumimoji="1" lang="en-US" altLang="ja-JP" dirty="0">
                <a:solidFill>
                  <a:srgbClr val="800000"/>
                </a:solidFill>
              </a:rPr>
              <a:t>MetricSteram GRC</a:t>
            </a:r>
          </a:p>
          <a:p>
            <a:pPr marL="380933" indent="-380933">
              <a:buFont typeface="Arial"/>
              <a:buChar char="•"/>
            </a:pPr>
            <a:r>
              <a:rPr kumimoji="1" lang="ja-JP" altLang="en-US" dirty="0">
                <a:solidFill>
                  <a:srgbClr val="800000"/>
                </a:solidFill>
              </a:rPr>
              <a:t>内部監査支援</a:t>
            </a:r>
            <a:endParaRPr kumimoji="1" lang="en-US" altLang="ja-JP" dirty="0">
              <a:solidFill>
                <a:srgbClr val="800000"/>
              </a:solidFill>
            </a:endParaRPr>
          </a:p>
          <a:p>
            <a:pPr marL="380933" indent="-380933">
              <a:buFont typeface="Arial"/>
              <a:buChar char="•"/>
            </a:pPr>
            <a:r>
              <a:rPr lang="ja-JP" altLang="en-US" dirty="0">
                <a:solidFill>
                  <a:srgbClr val="800000"/>
                </a:solidFill>
              </a:rPr>
              <a:t>サードパーティ・ベンダー評価</a:t>
            </a:r>
            <a:endParaRPr lang="en-US" altLang="ja-JP" dirty="0">
              <a:solidFill>
                <a:srgbClr val="800000"/>
              </a:solidFill>
            </a:endParaRPr>
          </a:p>
          <a:p>
            <a:pPr marL="380933" indent="-380933">
              <a:buFont typeface="Arial"/>
              <a:buChar char="•"/>
            </a:pPr>
            <a:r>
              <a:rPr lang="en-US" altLang="ja-JP" dirty="0">
                <a:solidFill>
                  <a:srgbClr val="800000"/>
                </a:solidFill>
              </a:rPr>
              <a:t>IT</a:t>
            </a:r>
            <a:r>
              <a:rPr lang="ja-JP" altLang="en-US" dirty="0">
                <a:solidFill>
                  <a:srgbClr val="800000"/>
                </a:solidFill>
              </a:rPr>
              <a:t>デューデリジェンス</a:t>
            </a:r>
            <a:endParaRPr lang="en-US" altLang="ja-JP" dirty="0">
              <a:solidFill>
                <a:srgbClr val="800000"/>
              </a:solidFill>
            </a:endParaRPr>
          </a:p>
          <a:p>
            <a:pPr marL="380933" indent="-380933">
              <a:buFont typeface="Arial"/>
              <a:buChar char="•"/>
            </a:pPr>
            <a:endParaRPr kumimoji="1" lang="en-US" altLang="ja-JP" dirty="0"/>
          </a:p>
        </p:txBody>
      </p:sp>
      <p:pic>
        <p:nvPicPr>
          <p:cNvPr id="23" name="図 22" descr="スクリーンショット 2015-10-06 18.48.59.png"/>
          <p:cNvPicPr>
            <a:picLocks noChangeAspect="1"/>
          </p:cNvPicPr>
          <p:nvPr/>
        </p:nvPicPr>
        <p:blipFill>
          <a:blip r:embed="rId2" cstate="email">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5961328" y="3884256"/>
            <a:ext cx="661909" cy="464107"/>
          </a:xfrm>
          <a:prstGeom prst="rect">
            <a:avLst/>
          </a:prstGeom>
        </p:spPr>
      </p:pic>
      <p:pic>
        <p:nvPicPr>
          <p:cNvPr id="24" name="図 23" descr="スクリーンショット 2015-10-06 18.49.13.png"/>
          <p:cNvPicPr>
            <a:picLocks noChangeAspect="1"/>
          </p:cNvPicPr>
          <p:nvPr/>
        </p:nvPicPr>
        <p:blipFill>
          <a:blip r:embed="rId4" cstate="email">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270515" y="1637043"/>
            <a:ext cx="731130" cy="483580"/>
          </a:xfrm>
          <a:prstGeom prst="rect">
            <a:avLst/>
          </a:prstGeom>
        </p:spPr>
      </p:pic>
      <p:pic>
        <p:nvPicPr>
          <p:cNvPr id="25" name="図 24" descr="スクリーンショット 2015-10-06 18.49.30.png"/>
          <p:cNvPicPr>
            <a:picLocks noChangeAspect="1"/>
          </p:cNvPicPr>
          <p:nvPr/>
        </p:nvPicPr>
        <p:blipFill>
          <a:blip r:embed="rId6" cstate="email">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tretch>
            <a:fillRect/>
          </a:stretch>
        </p:blipFill>
        <p:spPr>
          <a:xfrm>
            <a:off x="5930272" y="1615472"/>
            <a:ext cx="666236" cy="477088"/>
          </a:xfrm>
          <a:prstGeom prst="rect">
            <a:avLst/>
          </a:prstGeom>
        </p:spPr>
      </p:pic>
      <p:sp>
        <p:nvSpPr>
          <p:cNvPr id="26" name="テキスト ボックス 25"/>
          <p:cNvSpPr txBox="1"/>
          <p:nvPr/>
        </p:nvSpPr>
        <p:spPr>
          <a:xfrm>
            <a:off x="6655664" y="3884256"/>
            <a:ext cx="5110145" cy="207236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121899" tIns="60949" rIns="121899" bIns="60949" rtlCol="0">
            <a:spAutoFit/>
          </a:bodyPr>
          <a:lstStyle/>
          <a:p>
            <a:r>
              <a:rPr kumimoji="1" lang="en-US" altLang="ja-JP" b="1" dirty="0" smtClean="0">
                <a:solidFill>
                  <a:srgbClr val="800000"/>
                </a:solidFill>
              </a:rPr>
              <a:t>Training </a:t>
            </a:r>
            <a:r>
              <a:rPr lang="en-US" altLang="ja-JP" b="1" dirty="0" smtClean="0">
                <a:solidFill>
                  <a:srgbClr val="800000"/>
                </a:solidFill>
              </a:rPr>
              <a:t>&amp; Education</a:t>
            </a:r>
            <a:endParaRPr kumimoji="1" lang="en-US" altLang="ja-JP" b="1" dirty="0" smtClean="0">
              <a:solidFill>
                <a:srgbClr val="800000"/>
              </a:solidFill>
            </a:endParaRPr>
          </a:p>
          <a:p>
            <a:pPr marL="380933" indent="-380933">
              <a:buFont typeface="Arial"/>
              <a:buChar char="•"/>
            </a:pPr>
            <a:r>
              <a:rPr lang="ja-JP" altLang="en-US" sz="1500" dirty="0"/>
              <a:t>技術者　「</a:t>
            </a:r>
            <a:r>
              <a:rPr lang="en-US" altLang="ja-JP" sz="1500" dirty="0"/>
              <a:t>CodeZine Academy </a:t>
            </a:r>
            <a:br>
              <a:rPr lang="en-US" altLang="ja-JP" sz="1500" dirty="0"/>
            </a:br>
            <a:r>
              <a:rPr lang="ja-JP" altLang="en-US" sz="1500" dirty="0"/>
              <a:t>　　　　ビルトインセキュリティブートキャンプ」</a:t>
            </a:r>
            <a:endParaRPr lang="en-US" altLang="ja-JP" sz="1500" dirty="0"/>
          </a:p>
          <a:p>
            <a:pPr marL="380933" indent="-380933">
              <a:buFont typeface="Arial"/>
              <a:buChar char="•"/>
            </a:pPr>
            <a:r>
              <a:rPr lang="en-US" altLang="ja-JP" sz="1500" dirty="0"/>
              <a:t>E</a:t>
            </a:r>
            <a:r>
              <a:rPr lang="ja-JP" altLang="en-US" sz="1500" dirty="0"/>
              <a:t>ラーニング</a:t>
            </a:r>
            <a:r>
              <a:rPr lang="en-US" altLang="ja-JP" sz="1500" dirty="0"/>
              <a:t> “AspectSecurity E-Learning” </a:t>
            </a:r>
            <a:br>
              <a:rPr lang="en-US" altLang="ja-JP" sz="1500" dirty="0"/>
            </a:br>
            <a:r>
              <a:rPr lang="en-US" altLang="ja-JP" sz="1500" dirty="0"/>
              <a:t>                        “Cigital  CodiScope CBT”</a:t>
            </a:r>
          </a:p>
          <a:p>
            <a:pPr marL="380933" indent="-380933">
              <a:buFont typeface="Arial"/>
              <a:buChar char="•"/>
            </a:pPr>
            <a:r>
              <a:rPr lang="en-US" altLang="ja-JP" sz="1500" dirty="0"/>
              <a:t>BBT</a:t>
            </a:r>
            <a:r>
              <a:rPr lang="ja-JP" altLang="en-US" sz="1500" dirty="0"/>
              <a:t>大学 教養としてのサイバーセキュリティ」</a:t>
            </a:r>
            <a:endParaRPr lang="en-US" altLang="ja-JP" sz="1500" dirty="0"/>
          </a:p>
          <a:p>
            <a:pPr marL="380933" indent="-380933">
              <a:buFont typeface="Arial"/>
              <a:buChar char="•"/>
            </a:pPr>
            <a:r>
              <a:rPr lang="ja-JP" altLang="en-US" sz="1500" dirty="0"/>
              <a:t>ビジネスパーソン：サイバーセキュリティ・スキル</a:t>
            </a:r>
            <a:endParaRPr lang="en-US" altLang="ja-JP" sz="1500" dirty="0"/>
          </a:p>
          <a:p>
            <a:pPr marL="380933" indent="-380933">
              <a:buFont typeface="Arial"/>
              <a:buChar char="•"/>
            </a:pPr>
            <a:r>
              <a:rPr lang="ja-JP" altLang="en-US" sz="1500" dirty="0"/>
              <a:t>ヤングリーダー「</a:t>
            </a:r>
            <a:r>
              <a:rPr lang="en-US" altLang="ja-JP" sz="1500" dirty="0"/>
              <a:t>Security Initiative Training</a:t>
            </a:r>
            <a:r>
              <a:rPr lang="ja-JP" altLang="en-US" sz="1500" dirty="0"/>
              <a:t>」</a:t>
            </a:r>
            <a:endParaRPr lang="en-US" altLang="ja-JP" sz="1500" dirty="0"/>
          </a:p>
        </p:txBody>
      </p:sp>
      <p:sp>
        <p:nvSpPr>
          <p:cNvPr id="27" name="テキスト ボックス 26"/>
          <p:cNvSpPr txBox="1"/>
          <p:nvPr/>
        </p:nvSpPr>
        <p:spPr>
          <a:xfrm>
            <a:off x="6649966" y="1615473"/>
            <a:ext cx="5115845" cy="1846660"/>
          </a:xfrm>
          <a:prstGeom prst="rect">
            <a:avLst/>
          </a:prstGeom>
          <a:solidFill>
            <a:schemeClr val="accent1">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lIns="121899" tIns="60949" rIns="121899" bIns="60949" rtlCol="0">
            <a:spAutoFit/>
          </a:bodyPr>
          <a:lstStyle/>
          <a:p>
            <a:r>
              <a:rPr kumimoji="1" lang="en-US" altLang="ja-JP" sz="2700" b="1" dirty="0">
                <a:solidFill>
                  <a:srgbClr val="800000"/>
                </a:solidFill>
              </a:rPr>
              <a:t>Secure Development</a:t>
            </a:r>
          </a:p>
          <a:p>
            <a:pPr marL="380933" indent="-380933">
              <a:buFont typeface="Arial"/>
              <a:buChar char="•"/>
            </a:pPr>
            <a:r>
              <a:rPr lang="ja-JP" altLang="en-US" dirty="0">
                <a:solidFill>
                  <a:schemeClr val="tx2">
                    <a:lumMod val="50000"/>
                  </a:schemeClr>
                </a:solidFill>
              </a:rPr>
              <a:t>開発品質向上支援</a:t>
            </a:r>
            <a:endParaRPr lang="en-US" altLang="ja-JP" dirty="0">
              <a:solidFill>
                <a:schemeClr val="tx2">
                  <a:lumMod val="50000"/>
                </a:schemeClr>
              </a:solidFill>
            </a:endParaRPr>
          </a:p>
          <a:p>
            <a:pPr marL="380933" indent="-380933">
              <a:buFont typeface="Arial"/>
              <a:buChar char="•"/>
            </a:pPr>
            <a:r>
              <a:rPr lang="ja-JP" altLang="en-US" dirty="0">
                <a:solidFill>
                  <a:schemeClr val="tx2">
                    <a:lumMod val="50000"/>
                  </a:schemeClr>
                </a:solidFill>
              </a:rPr>
              <a:t>ツールの選定・導入支援</a:t>
            </a:r>
            <a:endParaRPr lang="en-US" altLang="ja-JP" dirty="0">
              <a:solidFill>
                <a:schemeClr val="tx2">
                  <a:lumMod val="50000"/>
                </a:schemeClr>
              </a:solidFill>
            </a:endParaRPr>
          </a:p>
          <a:p>
            <a:pPr marL="380933" indent="-380933">
              <a:buFont typeface="Arial"/>
              <a:buChar char="•"/>
            </a:pPr>
            <a:r>
              <a:rPr lang="ja-JP" altLang="en-US" sz="1600" dirty="0">
                <a:solidFill>
                  <a:schemeClr val="tx2">
                    <a:lumMod val="50000"/>
                  </a:schemeClr>
                </a:solidFill>
              </a:rPr>
              <a:t>セキュアコーディング</a:t>
            </a:r>
            <a:r>
              <a:rPr lang="en-US" altLang="ja-JP" sz="1600" dirty="0">
                <a:solidFill>
                  <a:schemeClr val="tx2">
                    <a:lumMod val="50000"/>
                  </a:schemeClr>
                </a:solidFill>
              </a:rPr>
              <a:t>: SecureAssist</a:t>
            </a:r>
          </a:p>
          <a:p>
            <a:pPr marL="380933" indent="-380933">
              <a:buFont typeface="Arial"/>
              <a:buChar char="•"/>
            </a:pPr>
            <a:r>
              <a:rPr lang="en-US" altLang="ja-JP" sz="1600" dirty="0">
                <a:solidFill>
                  <a:schemeClr val="tx2">
                    <a:lumMod val="50000"/>
                  </a:schemeClr>
                </a:solidFill>
              </a:rPr>
              <a:t>QA</a:t>
            </a:r>
            <a:r>
              <a:rPr lang="ja-JP" altLang="en-US" sz="1600" dirty="0">
                <a:solidFill>
                  <a:schemeClr val="tx2">
                    <a:lumMod val="50000"/>
                  </a:schemeClr>
                </a:solidFill>
              </a:rPr>
              <a:t>：</a:t>
            </a:r>
            <a:r>
              <a:rPr lang="en-US" altLang="ja-JP" sz="1600" dirty="0">
                <a:solidFill>
                  <a:schemeClr val="tx2">
                    <a:lumMod val="50000"/>
                  </a:schemeClr>
                </a:solidFill>
              </a:rPr>
              <a:t>3D Security Testing</a:t>
            </a:r>
          </a:p>
          <a:p>
            <a:pPr marL="380933" indent="-380933">
              <a:buFont typeface="Arial"/>
              <a:buChar char="•"/>
            </a:pPr>
            <a:r>
              <a:rPr lang="ja-JP" altLang="en-US" sz="1600" dirty="0">
                <a:solidFill>
                  <a:schemeClr val="tx2">
                    <a:lumMod val="50000"/>
                  </a:schemeClr>
                </a:solidFill>
              </a:rPr>
              <a:t>スマホアプリ：</a:t>
            </a:r>
            <a:r>
              <a:rPr lang="en-US" altLang="ja-JP" sz="1600" dirty="0">
                <a:solidFill>
                  <a:schemeClr val="tx2">
                    <a:lumMod val="50000"/>
                  </a:schemeClr>
                </a:solidFill>
              </a:rPr>
              <a:t>SONY Secure Coding Checker</a:t>
            </a:r>
          </a:p>
        </p:txBody>
      </p:sp>
      <p:pic>
        <p:nvPicPr>
          <p:cNvPr id="28" name="図 27" descr="スクリーンショット 2015-10-06 18.48.32.png"/>
          <p:cNvPicPr>
            <a:picLocks noChangeAspect="1"/>
          </p:cNvPicPr>
          <p:nvPr/>
        </p:nvPicPr>
        <p:blipFill>
          <a:blip r:embed="rId8" cstate="email">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tretch>
            <a:fillRect/>
          </a:stretch>
        </p:blipFill>
        <p:spPr>
          <a:xfrm>
            <a:off x="294034" y="3937079"/>
            <a:ext cx="696520" cy="464107"/>
          </a:xfrm>
          <a:prstGeom prst="rect">
            <a:avLst/>
          </a:prstGeom>
        </p:spPr>
      </p:pic>
    </p:spTree>
    <p:extLst>
      <p:ext uri="{BB962C8B-B14F-4D97-AF65-F5344CB8AC3E}">
        <p14:creationId xmlns:p14="http://schemas.microsoft.com/office/powerpoint/2010/main" val="186720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noAutofit/>
          </a:bodyPr>
          <a:lstStyle/>
          <a:p>
            <a:r>
              <a:rPr lang="en-US" altLang="ja-JP" sz="3200" dirty="0"/>
              <a:t>OWASP Top 10 </a:t>
            </a:r>
            <a:br>
              <a:rPr lang="en-US" altLang="ja-JP" sz="3200" dirty="0"/>
            </a:br>
            <a:r>
              <a:rPr lang="ja-JP" altLang="en-US" sz="3200" dirty="0"/>
              <a:t>容易</a:t>
            </a:r>
            <a:r>
              <a:rPr lang="en-US" altLang="ja-JP" sz="3200" dirty="0"/>
              <a:t> x </a:t>
            </a:r>
            <a:r>
              <a:rPr lang="ja-JP" altLang="en-US" sz="3200" dirty="0"/>
              <a:t>甚大な影響を及ぼす脆弱性。</a:t>
            </a:r>
          </a:p>
        </p:txBody>
      </p:sp>
      <p:sp>
        <p:nvSpPr>
          <p:cNvPr id="2" name="日付プレースホルダー 1"/>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4" name="スライド番号プレースホルダー 3"/>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30</a:t>
            </a:fld>
            <a:endParaRPr lang="ja-JP" altLang="en-US">
              <a:latin typeface="Franklin Gothic Book"/>
              <a:ea typeface="ヒラギノ角ゴ Pro W6"/>
            </a:endParaRPr>
          </a:p>
        </p:txBody>
      </p:sp>
      <p:sp>
        <p:nvSpPr>
          <p:cNvPr id="5" name="タイトル 1"/>
          <p:cNvSpPr txBox="1">
            <a:spLocks/>
          </p:cNvSpPr>
          <p:nvPr/>
        </p:nvSpPr>
        <p:spPr>
          <a:xfrm>
            <a:off x="609441" y="366184"/>
            <a:ext cx="10969943" cy="1524000"/>
          </a:xfrm>
          <a:prstGeom prst="rect">
            <a:avLst/>
          </a:prstGeom>
        </p:spPr>
        <p:txBody>
          <a:bodyPr lIns="121851" tIns="60925" rIns="121851" bIns="60925"/>
          <a:lstStyle>
            <a:lvl1pPr algn="ctr" defTabSz="457200" rtl="0" eaLnBrk="1" latinLnBrk="0" hangingPunct="1">
              <a:spcBef>
                <a:spcPct val="0"/>
              </a:spcBef>
              <a:buNone/>
              <a:defRPr kumimoji="1" sz="3600" kern="1200">
                <a:solidFill>
                  <a:srgbClr val="800000"/>
                </a:solidFill>
                <a:latin typeface="+mj-lt"/>
                <a:ea typeface="+mj-ea"/>
                <a:cs typeface="+mj-cs"/>
              </a:defRPr>
            </a:lvl1pPr>
          </a:lstStyle>
          <a:p>
            <a:endParaRPr lang="ja-JP" altLang="en-US" sz="3700" dirty="0">
              <a:latin typeface="Franklin Gothic Medium"/>
              <a:ea typeface="ヒラギノ角ゴ Pro W6"/>
            </a:endParaRPr>
          </a:p>
        </p:txBody>
      </p:sp>
      <p:pic>
        <p:nvPicPr>
          <p:cNvPr id="6" name="Picture 2" descr="Z:\dwichers\Documents\OWASP\OWASP Top 10-2013\Covers\TopTen_front_2013-01.jpg"/>
          <p:cNvPicPr>
            <a:picLocks noChangeAspect="1" noChangeArrowheads="1"/>
          </p:cNvPicPr>
          <p:nvPr/>
        </p:nvPicPr>
        <p:blipFill>
          <a:blip r:embed="rId2" cstate="email">
            <a:extLst>
              <a:ext uri="{28A0092B-C50C-407E-A947-70E740481C1C}">
                <a14:useLocalDpi xmlns:a14="http://schemas.microsoft.com/office/drawing/2010/main"/>
              </a:ext>
            </a:extLst>
          </a:blip>
          <a:srcRect l="-7938" r="-7938"/>
          <a:stretch>
            <a:fillRect/>
          </a:stretch>
        </p:blipFill>
        <p:spPr bwMode="auto">
          <a:xfrm>
            <a:off x="333369" y="1642697"/>
            <a:ext cx="3831146" cy="4294592"/>
          </a:xfrm>
          <a:prstGeom prst="rect">
            <a:avLst/>
          </a:prstGeom>
          <a:noFill/>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コンテンツ プレースホルダー 5"/>
          <p:cNvSpPr txBox="1">
            <a:spLocks/>
          </p:cNvSpPr>
          <p:nvPr/>
        </p:nvSpPr>
        <p:spPr>
          <a:xfrm>
            <a:off x="4609878" y="1670215"/>
            <a:ext cx="6604884" cy="4294592"/>
          </a:xfrm>
          <a:prstGeom prst="rect">
            <a:avLst/>
          </a:prstGeom>
        </p:spPr>
        <p:txBody>
          <a:bodyPr lIns="121851" tIns="60925" rIns="121851" bIns="60925"/>
          <a:lstStyle>
            <a:lvl1pPr marL="342900" indent="-342900" algn="l" defTabSz="457200" rtl="0" eaLnBrk="1" latinLnBrk="0" hangingPunct="1">
              <a:spcBef>
                <a:spcPct val="20000"/>
              </a:spcBef>
              <a:buFont typeface="Wingdings" charset="2"/>
              <a:buChar char="n"/>
              <a:defRPr kumimoji="1"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4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ü"/>
              <a:defRPr kumimoji="1" sz="2000" kern="1200">
                <a:solidFill>
                  <a:schemeClr val="tx1"/>
                </a:solidFill>
                <a:latin typeface="+mn-lt"/>
                <a:ea typeface="+mn-ea"/>
                <a:cs typeface="+mn-cs"/>
              </a:defRPr>
            </a:lvl3pPr>
            <a:lvl4pPr marL="1371600" indent="0" algn="l" defTabSz="457200" rtl="0" eaLnBrk="1" latinLnBrk="0" hangingPunct="1">
              <a:spcBef>
                <a:spcPct val="20000"/>
              </a:spcBef>
              <a:buFontTx/>
              <a:buNone/>
              <a:defRPr kumimoji="1" sz="1800" kern="1200">
                <a:solidFill>
                  <a:schemeClr val="tx1"/>
                </a:solidFill>
                <a:latin typeface="+mn-lt"/>
                <a:ea typeface="+mn-ea"/>
                <a:cs typeface="+mn-cs"/>
              </a:defRPr>
            </a:lvl4pPr>
            <a:lvl5pPr marL="1828800" indent="0" algn="l" defTabSz="457200" rtl="0" eaLnBrk="1" latinLnBrk="0" hangingPunct="1">
              <a:spcBef>
                <a:spcPct val="20000"/>
              </a:spcBef>
              <a:buFontTx/>
              <a:buNone/>
              <a:defRPr kumimoji="1"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2100" b="1" dirty="0">
                <a:solidFill>
                  <a:prstClr val="black"/>
                </a:solidFill>
                <a:latin typeface="Franklin Gothic Book"/>
                <a:ea typeface="ヒラギノ角ゴ Pro W6"/>
              </a:rPr>
              <a:t>A1 – </a:t>
            </a:r>
            <a:r>
              <a:rPr lang="ja-JP" altLang="en-US" sz="2100" b="1" dirty="0">
                <a:solidFill>
                  <a:prstClr val="black"/>
                </a:solidFill>
                <a:latin typeface="Franklin Gothic Book"/>
                <a:ea typeface="ヒラギノ角ゴ Pro W6"/>
              </a:rPr>
              <a:t>インジェクション</a:t>
            </a:r>
            <a:endParaRPr lang="ja-JP" altLang="en-US" sz="2100" dirty="0">
              <a:solidFill>
                <a:prstClr val="black"/>
              </a:solidFill>
              <a:latin typeface="Franklin Gothic Book"/>
              <a:ea typeface="ヒラギノ角ゴ Pro W6"/>
            </a:endParaRPr>
          </a:p>
          <a:p>
            <a:pPr marL="0" indent="0">
              <a:buNone/>
            </a:pPr>
            <a:r>
              <a:rPr lang="en-US" altLang="ja-JP" sz="2100" b="1" dirty="0">
                <a:solidFill>
                  <a:prstClr val="black"/>
                </a:solidFill>
                <a:latin typeface="Franklin Gothic Book"/>
                <a:ea typeface="ヒラギノ角ゴ Pro W6"/>
              </a:rPr>
              <a:t>A2 – </a:t>
            </a:r>
            <a:r>
              <a:rPr lang="ja-JP" altLang="en-US" sz="2100" b="1" dirty="0">
                <a:solidFill>
                  <a:prstClr val="black"/>
                </a:solidFill>
                <a:latin typeface="Franklin Gothic Book"/>
                <a:ea typeface="ヒラギノ角ゴ Pro W6"/>
              </a:rPr>
              <a:t>認証とセッション管理の不備</a:t>
            </a:r>
            <a:endParaRPr lang="ja-JP" altLang="en-US" sz="2100" dirty="0">
              <a:solidFill>
                <a:prstClr val="black"/>
              </a:solidFill>
              <a:latin typeface="Franklin Gothic Book"/>
              <a:ea typeface="ヒラギノ角ゴ Pro W6"/>
            </a:endParaRPr>
          </a:p>
          <a:p>
            <a:pPr marL="0" indent="0">
              <a:buNone/>
            </a:pPr>
            <a:r>
              <a:rPr lang="en-US" altLang="ja-JP" sz="2100" b="1" dirty="0">
                <a:solidFill>
                  <a:prstClr val="black"/>
                </a:solidFill>
                <a:latin typeface="Franklin Gothic Book"/>
                <a:ea typeface="ヒラギノ角ゴ Pro W6"/>
              </a:rPr>
              <a:t>A3 – </a:t>
            </a:r>
            <a:r>
              <a:rPr lang="ja-JP" altLang="en-US" sz="2100" b="1" dirty="0">
                <a:solidFill>
                  <a:prstClr val="black"/>
                </a:solidFill>
                <a:latin typeface="Franklin Gothic Book"/>
                <a:ea typeface="ヒラギノ角ゴ Pro W6"/>
              </a:rPr>
              <a:t>クロスサイトスクリプティング </a:t>
            </a:r>
            <a:r>
              <a:rPr lang="en-US" altLang="ja-JP" sz="2100" b="1" dirty="0">
                <a:solidFill>
                  <a:prstClr val="black"/>
                </a:solidFill>
                <a:latin typeface="Franklin Gothic Book"/>
                <a:ea typeface="ヒラギノ角ゴ Pro W6"/>
              </a:rPr>
              <a:t>(XSS)</a:t>
            </a:r>
            <a:endParaRPr lang="ja-JP" altLang="en-US" sz="2100" dirty="0">
              <a:solidFill>
                <a:prstClr val="black"/>
              </a:solidFill>
              <a:latin typeface="Franklin Gothic Book"/>
              <a:ea typeface="ヒラギノ角ゴ Pro W6"/>
            </a:endParaRPr>
          </a:p>
          <a:p>
            <a:pPr marL="0" indent="0">
              <a:buNone/>
            </a:pPr>
            <a:r>
              <a:rPr lang="en-US" altLang="ja-JP" sz="2100" b="1" dirty="0">
                <a:solidFill>
                  <a:prstClr val="black"/>
                </a:solidFill>
                <a:latin typeface="Franklin Gothic Book"/>
                <a:ea typeface="ヒラギノ角ゴ Pro W6"/>
              </a:rPr>
              <a:t>A4 – </a:t>
            </a:r>
            <a:r>
              <a:rPr lang="ja-JP" altLang="en-US" sz="2100" b="1" dirty="0">
                <a:solidFill>
                  <a:prstClr val="black"/>
                </a:solidFill>
                <a:latin typeface="Franklin Gothic Book"/>
                <a:ea typeface="ヒラギノ角ゴ Pro W6"/>
              </a:rPr>
              <a:t>安全でないオブジェクト直接参照</a:t>
            </a:r>
            <a:endParaRPr lang="ja-JP" altLang="en-US" sz="2100" dirty="0">
              <a:solidFill>
                <a:prstClr val="black"/>
              </a:solidFill>
              <a:latin typeface="Franklin Gothic Book"/>
              <a:ea typeface="ヒラギノ角ゴ Pro W6"/>
            </a:endParaRPr>
          </a:p>
          <a:p>
            <a:pPr marL="0" indent="0">
              <a:buNone/>
            </a:pPr>
            <a:r>
              <a:rPr lang="en-US" altLang="ja-JP" sz="2100" b="1" dirty="0">
                <a:solidFill>
                  <a:prstClr val="black"/>
                </a:solidFill>
                <a:latin typeface="Franklin Gothic Book"/>
                <a:ea typeface="ヒラギノ角ゴ Pro W6"/>
              </a:rPr>
              <a:t>A5 – </a:t>
            </a:r>
            <a:r>
              <a:rPr lang="ja-JP" altLang="en-US" sz="2100" b="1" dirty="0">
                <a:solidFill>
                  <a:prstClr val="black"/>
                </a:solidFill>
                <a:latin typeface="Franklin Gothic Book"/>
                <a:ea typeface="ヒラギノ角ゴ Pro W6"/>
              </a:rPr>
              <a:t>セキュリティ設定のミス</a:t>
            </a:r>
            <a:endParaRPr lang="ja-JP" altLang="en-US" sz="2100" dirty="0">
              <a:solidFill>
                <a:prstClr val="black"/>
              </a:solidFill>
              <a:latin typeface="Franklin Gothic Book"/>
              <a:ea typeface="ヒラギノ角ゴ Pro W6"/>
            </a:endParaRPr>
          </a:p>
          <a:p>
            <a:pPr marL="0" indent="0">
              <a:buNone/>
            </a:pPr>
            <a:r>
              <a:rPr lang="en-US" altLang="ja-JP" sz="2100" b="1" dirty="0">
                <a:solidFill>
                  <a:prstClr val="black"/>
                </a:solidFill>
                <a:latin typeface="Franklin Gothic Book"/>
                <a:ea typeface="ヒラギノ角ゴ Pro W6"/>
              </a:rPr>
              <a:t>A6 – </a:t>
            </a:r>
            <a:r>
              <a:rPr lang="ja-JP" altLang="en-US" sz="2100" b="1" dirty="0">
                <a:solidFill>
                  <a:prstClr val="black"/>
                </a:solidFill>
                <a:latin typeface="Franklin Gothic Book"/>
                <a:ea typeface="ヒラギノ角ゴ Pro W6"/>
              </a:rPr>
              <a:t>機密データの露出</a:t>
            </a:r>
            <a:endParaRPr lang="ja-JP" altLang="en-US" sz="2100" dirty="0">
              <a:solidFill>
                <a:prstClr val="black"/>
              </a:solidFill>
              <a:latin typeface="Franklin Gothic Book"/>
              <a:ea typeface="ヒラギノ角ゴ Pro W6"/>
            </a:endParaRPr>
          </a:p>
          <a:p>
            <a:pPr marL="0" indent="0">
              <a:buNone/>
            </a:pPr>
            <a:r>
              <a:rPr lang="en-US" altLang="ja-JP" sz="2100" b="1" dirty="0">
                <a:solidFill>
                  <a:prstClr val="black"/>
                </a:solidFill>
                <a:latin typeface="Franklin Gothic Book"/>
                <a:ea typeface="ヒラギノ角ゴ Pro W6"/>
              </a:rPr>
              <a:t>A7 – </a:t>
            </a:r>
            <a:r>
              <a:rPr lang="ja-JP" altLang="en-US" sz="2100" b="1" dirty="0">
                <a:solidFill>
                  <a:prstClr val="black"/>
                </a:solidFill>
                <a:latin typeface="Franklin Gothic Book"/>
                <a:ea typeface="ヒラギノ角ゴ Pro W6"/>
              </a:rPr>
              <a:t>機能レベルアクセス制御の欠落</a:t>
            </a:r>
            <a:endParaRPr lang="ja-JP" altLang="en-US" sz="2100" dirty="0">
              <a:solidFill>
                <a:prstClr val="black"/>
              </a:solidFill>
              <a:latin typeface="Franklin Gothic Book"/>
              <a:ea typeface="ヒラギノ角ゴ Pro W6"/>
            </a:endParaRPr>
          </a:p>
          <a:p>
            <a:pPr marL="0" indent="0">
              <a:buNone/>
            </a:pPr>
            <a:r>
              <a:rPr lang="en-US" altLang="ja-JP" sz="2100" b="1" dirty="0">
                <a:solidFill>
                  <a:prstClr val="black"/>
                </a:solidFill>
                <a:latin typeface="Franklin Gothic Book"/>
                <a:ea typeface="ヒラギノ角ゴ Pro W6"/>
              </a:rPr>
              <a:t>A8 – </a:t>
            </a:r>
            <a:r>
              <a:rPr lang="ja-JP" altLang="en-US" sz="2100" b="1" dirty="0">
                <a:solidFill>
                  <a:prstClr val="black"/>
                </a:solidFill>
                <a:latin typeface="Franklin Gothic Book"/>
                <a:ea typeface="ヒラギノ角ゴ Pro W6"/>
              </a:rPr>
              <a:t>クロスサイトリクエストフォージェリ</a:t>
            </a:r>
            <a:r>
              <a:rPr lang="en-US" altLang="ja-JP" sz="2100" b="1" dirty="0">
                <a:solidFill>
                  <a:prstClr val="black"/>
                </a:solidFill>
                <a:latin typeface="Franklin Gothic Book"/>
                <a:ea typeface="ヒラギノ角ゴ Pro W6"/>
              </a:rPr>
              <a:t>(CSRF)</a:t>
            </a:r>
            <a:endParaRPr lang="ja-JP" altLang="en-US" sz="2100" dirty="0">
              <a:solidFill>
                <a:prstClr val="black"/>
              </a:solidFill>
              <a:latin typeface="Franklin Gothic Book"/>
              <a:ea typeface="ヒラギノ角ゴ Pro W6"/>
            </a:endParaRPr>
          </a:p>
          <a:p>
            <a:pPr marL="0" indent="0">
              <a:buNone/>
            </a:pPr>
            <a:r>
              <a:rPr lang="en-US" altLang="ja-JP" sz="2100" b="1" dirty="0">
                <a:solidFill>
                  <a:prstClr val="black"/>
                </a:solidFill>
                <a:latin typeface="Franklin Gothic Book"/>
                <a:ea typeface="ヒラギノ角ゴ Pro W6"/>
              </a:rPr>
              <a:t>A9 – </a:t>
            </a:r>
            <a:r>
              <a:rPr lang="ja-JP" altLang="en-US" sz="2100" b="1" dirty="0">
                <a:solidFill>
                  <a:prstClr val="black"/>
                </a:solidFill>
                <a:latin typeface="Franklin Gothic Book"/>
                <a:ea typeface="ヒラギノ角ゴ Pro W6"/>
              </a:rPr>
              <a:t>既知の脆弱性を持つコンポーネントの使用</a:t>
            </a:r>
            <a:endParaRPr lang="ja-JP" altLang="en-US" sz="2100" dirty="0">
              <a:solidFill>
                <a:prstClr val="black"/>
              </a:solidFill>
              <a:latin typeface="Franklin Gothic Book"/>
              <a:ea typeface="ヒラギノ角ゴ Pro W6"/>
            </a:endParaRPr>
          </a:p>
          <a:p>
            <a:pPr marL="0" indent="0">
              <a:buNone/>
            </a:pPr>
            <a:r>
              <a:rPr lang="en-US" altLang="ja-JP" sz="2100" b="1" dirty="0">
                <a:solidFill>
                  <a:prstClr val="black"/>
                </a:solidFill>
                <a:latin typeface="Franklin Gothic Book"/>
                <a:ea typeface="ヒラギノ角ゴ Pro W6"/>
              </a:rPr>
              <a:t>A10 – </a:t>
            </a:r>
            <a:r>
              <a:rPr lang="ja-JP" altLang="en-US" sz="2100" b="1" dirty="0">
                <a:solidFill>
                  <a:prstClr val="black"/>
                </a:solidFill>
                <a:latin typeface="Franklin Gothic Book"/>
                <a:ea typeface="ヒラギノ角ゴ Pro W6"/>
              </a:rPr>
              <a:t>未検証のリダイレクトとフォーワード</a:t>
            </a:r>
            <a:endParaRPr lang="ja-JP" altLang="en-US" sz="2100" dirty="0">
              <a:solidFill>
                <a:prstClr val="black"/>
              </a:solidFill>
              <a:latin typeface="Franklin Gothic Book"/>
              <a:ea typeface="ヒラギノ角ゴ Pro W6"/>
            </a:endParaRPr>
          </a:p>
          <a:p>
            <a:pPr marL="0" indent="0">
              <a:buNone/>
            </a:pPr>
            <a:endParaRPr lang="ja-JP" altLang="en-US" sz="2100" dirty="0">
              <a:solidFill>
                <a:prstClr val="black"/>
              </a:solidFill>
              <a:latin typeface="Franklin Gothic Book"/>
              <a:ea typeface="ヒラギノ角ゴ Pro W6"/>
            </a:endParaRPr>
          </a:p>
        </p:txBody>
      </p:sp>
      <p:sp>
        <p:nvSpPr>
          <p:cNvPr id="8" name="フッター プレースホルダー 3"/>
          <p:cNvSpPr txBox="1">
            <a:spLocks/>
          </p:cNvSpPr>
          <p:nvPr/>
        </p:nvSpPr>
        <p:spPr>
          <a:xfrm>
            <a:off x="4164515" y="8475146"/>
            <a:ext cx="3859795" cy="486833"/>
          </a:xfrm>
          <a:prstGeom prst="rect">
            <a:avLst/>
          </a:prstGeom>
        </p:spPr>
        <p:txBody>
          <a:bodyPr vert="horz" lIns="121851" tIns="60925" rIns="121851" bIns="60925" rtlCol="0" anchor="ctr"/>
          <a:lstStyle>
            <a:defPPr>
              <a:defRPr lang="ja-JP"/>
            </a:defPPr>
            <a:lvl1pPr marL="0" algn="ctr" defTabSz="457200" rtl="0" eaLnBrk="1" latinLnBrk="0" hangingPunct="1">
              <a:defRPr kumimoji="1" sz="8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mtClean="0">
                <a:solidFill>
                  <a:prstClr val="black">
                    <a:tint val="75000"/>
                  </a:prstClr>
                </a:solidFill>
                <a:latin typeface="Franklin Gothic Book"/>
                <a:ea typeface="ヒラギノ角ゴ Pro W6"/>
              </a:rPr>
              <a:t>Asterisk Research, Inc.(c)</a:t>
            </a:r>
            <a:endParaRPr lang="ja-JP" altLang="en-US">
              <a:solidFill>
                <a:prstClr val="black">
                  <a:tint val="75000"/>
                </a:prstClr>
              </a:solidFill>
              <a:latin typeface="Franklin Gothic Book"/>
              <a:ea typeface="ヒラギノ角ゴ Pro W6"/>
            </a:endParaRPr>
          </a:p>
        </p:txBody>
      </p:sp>
    </p:spTree>
    <p:extLst>
      <p:ext uri="{BB962C8B-B14F-4D97-AF65-F5344CB8AC3E}">
        <p14:creationId xmlns:p14="http://schemas.microsoft.com/office/powerpoint/2010/main" val="8120198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fontScale="90000"/>
          </a:bodyPr>
          <a:lstStyle/>
          <a:p>
            <a:r>
              <a:rPr lang="ja-JP" altLang="en-US" sz="4300" dirty="0"/>
              <a:t>「事前の策」 </a:t>
            </a:r>
            <a:r>
              <a:rPr lang="en-US" altLang="ja-JP" sz="4300" dirty="0"/>
              <a:t/>
            </a:r>
            <a:br>
              <a:rPr lang="en-US" altLang="ja-JP" sz="4300" dirty="0"/>
            </a:br>
            <a:r>
              <a:rPr lang="en-US" altLang="ja-JP" sz="4300" dirty="0"/>
              <a:t>OWASP</a:t>
            </a:r>
            <a:r>
              <a:rPr lang="ja-JP" altLang="en-US" sz="4300" dirty="0"/>
              <a:t> </a:t>
            </a:r>
            <a:r>
              <a:rPr lang="en-US" altLang="ja-JP" sz="4300" dirty="0"/>
              <a:t>Proactive</a:t>
            </a:r>
            <a:r>
              <a:rPr lang="ja-JP" altLang="en-US" sz="4300" dirty="0"/>
              <a:t> </a:t>
            </a:r>
            <a:r>
              <a:rPr lang="en-US" altLang="ja-JP" sz="4300" dirty="0"/>
              <a:t>Controls</a:t>
            </a:r>
            <a:endParaRPr lang="ja-JP" altLang="en-US" sz="2700" dirty="0"/>
          </a:p>
        </p:txBody>
      </p:sp>
      <p:sp>
        <p:nvSpPr>
          <p:cNvPr id="9" name="コンテンツ プレースホルダー 8"/>
          <p:cNvSpPr>
            <a:spLocks noGrp="1"/>
          </p:cNvSpPr>
          <p:nvPr>
            <p:ph sz="half" idx="2"/>
          </p:nvPr>
        </p:nvSpPr>
        <p:spPr>
          <a:xfrm>
            <a:off x="4492676" y="2322965"/>
            <a:ext cx="6712201" cy="3820339"/>
          </a:xfrm>
        </p:spPr>
        <p:txBody>
          <a:bodyPr>
            <a:noAutofit/>
          </a:bodyPr>
          <a:lstStyle/>
          <a:p>
            <a:pPr marL="609265" indent="-609265">
              <a:buFont typeface="+mj-lt"/>
              <a:buAutoNum type="arabicPeriod"/>
            </a:pPr>
            <a:r>
              <a:rPr lang="ja-JP" altLang="en-US" sz="1900" dirty="0">
                <a:solidFill>
                  <a:srgbClr val="000000"/>
                </a:solidFill>
              </a:rPr>
              <a:t>クエリのパラメータ化</a:t>
            </a:r>
            <a:endParaRPr lang="en-US" altLang="ja-JP" sz="1900" dirty="0">
              <a:solidFill>
                <a:srgbClr val="000000"/>
              </a:solidFill>
            </a:endParaRPr>
          </a:p>
          <a:p>
            <a:pPr marL="609265" indent="-609265">
              <a:buFont typeface="+mj-lt"/>
              <a:buAutoNum type="arabicPeriod"/>
            </a:pPr>
            <a:r>
              <a:rPr lang="ja-JP" altLang="en-US" sz="1900" dirty="0">
                <a:solidFill>
                  <a:srgbClr val="000000"/>
                </a:solidFill>
              </a:rPr>
              <a:t>エンコード処理</a:t>
            </a:r>
            <a:endParaRPr lang="en-US" altLang="ja-JP" sz="1900" dirty="0">
              <a:solidFill>
                <a:srgbClr val="000000"/>
              </a:solidFill>
            </a:endParaRPr>
          </a:p>
          <a:p>
            <a:pPr marL="609265" indent="-609265">
              <a:buFont typeface="+mj-lt"/>
              <a:buAutoNum type="arabicPeriod"/>
            </a:pPr>
            <a:r>
              <a:rPr lang="ja-JP" altLang="en-US" sz="1900" dirty="0">
                <a:solidFill>
                  <a:srgbClr val="000000"/>
                </a:solidFill>
              </a:rPr>
              <a:t>入力値検証</a:t>
            </a:r>
            <a:endParaRPr lang="en-US" altLang="ja-JP" sz="1900" dirty="0">
              <a:solidFill>
                <a:srgbClr val="000000"/>
              </a:solidFill>
            </a:endParaRPr>
          </a:p>
          <a:p>
            <a:pPr marL="609265" indent="-609265">
              <a:buFont typeface="+mj-lt"/>
              <a:buAutoNum type="arabicPeriod"/>
            </a:pPr>
            <a:r>
              <a:rPr lang="ja-JP" altLang="en-US" sz="1900" dirty="0">
                <a:solidFill>
                  <a:srgbClr val="000000"/>
                </a:solidFill>
              </a:rPr>
              <a:t>適切なアクセス制御</a:t>
            </a:r>
            <a:endParaRPr lang="en-US" altLang="ja-JP" sz="1900" dirty="0">
              <a:solidFill>
                <a:srgbClr val="000000"/>
              </a:solidFill>
            </a:endParaRPr>
          </a:p>
          <a:p>
            <a:pPr marL="609265" indent="-609265">
              <a:buFont typeface="+mj-lt"/>
              <a:buAutoNum type="arabicPeriod"/>
            </a:pPr>
            <a:r>
              <a:rPr lang="ja-JP" altLang="en-US" sz="1900" dirty="0">
                <a:solidFill>
                  <a:srgbClr val="000000"/>
                </a:solidFill>
              </a:rPr>
              <a:t>アイデンティティ及び認証制御</a:t>
            </a:r>
            <a:endParaRPr lang="en-US" altLang="ja-JP" sz="1900" dirty="0">
              <a:solidFill>
                <a:srgbClr val="000000"/>
              </a:solidFill>
            </a:endParaRPr>
          </a:p>
          <a:p>
            <a:pPr marL="609265" indent="-609265">
              <a:buFont typeface="+mj-lt"/>
              <a:buAutoNum type="arabicPeriod"/>
            </a:pPr>
            <a:r>
              <a:rPr lang="ja-JP" altLang="en-US" sz="1900" dirty="0">
                <a:solidFill>
                  <a:srgbClr val="000000"/>
                </a:solidFill>
              </a:rPr>
              <a:t>データ及びプライバシー保護</a:t>
            </a:r>
          </a:p>
          <a:p>
            <a:pPr marL="609265" indent="-609265">
              <a:buFont typeface="+mj-lt"/>
              <a:buAutoNum type="arabicPeriod"/>
            </a:pPr>
            <a:r>
              <a:rPr lang="ja-JP" altLang="en-US" sz="1900" dirty="0">
                <a:solidFill>
                  <a:srgbClr val="000000"/>
                </a:solidFill>
              </a:rPr>
              <a:t>ロギング、エラーハンドリング、侵入検知</a:t>
            </a:r>
            <a:endParaRPr lang="en-US" altLang="ja-JP" sz="1900" dirty="0">
              <a:solidFill>
                <a:srgbClr val="000000"/>
              </a:solidFill>
            </a:endParaRPr>
          </a:p>
          <a:p>
            <a:pPr marL="609265" indent="-609265">
              <a:buFont typeface="+mj-lt"/>
              <a:buAutoNum type="arabicPeriod"/>
            </a:pPr>
            <a:r>
              <a:rPr lang="ja-JP" altLang="en-US" sz="1900" dirty="0">
                <a:solidFill>
                  <a:srgbClr val="000000"/>
                </a:solidFill>
              </a:rPr>
              <a:t>フレームワークとセキュリティライブラリの活用</a:t>
            </a:r>
            <a:endParaRPr lang="en-US" altLang="ja-JP" sz="1900" dirty="0">
              <a:solidFill>
                <a:srgbClr val="000000"/>
              </a:solidFill>
            </a:endParaRPr>
          </a:p>
          <a:p>
            <a:pPr marL="609265" indent="-609265">
              <a:buFont typeface="+mj-lt"/>
              <a:buAutoNum type="arabicPeriod"/>
            </a:pPr>
            <a:r>
              <a:rPr lang="ja-JP" altLang="en-US" sz="1900" dirty="0">
                <a:solidFill>
                  <a:srgbClr val="000000"/>
                </a:solidFill>
              </a:rPr>
              <a:t>セキュリティ要件の考慮</a:t>
            </a:r>
          </a:p>
          <a:p>
            <a:pPr marL="609265" indent="-609265">
              <a:buFont typeface="+mj-lt"/>
              <a:buAutoNum type="arabicPeriod"/>
            </a:pPr>
            <a:r>
              <a:rPr lang="ja-JP" altLang="en-US" sz="1900" dirty="0"/>
              <a:t>セキュリティ設計</a:t>
            </a:r>
          </a:p>
        </p:txBody>
      </p:sp>
      <p:sp>
        <p:nvSpPr>
          <p:cNvPr id="4" name="日付プレースホルダー 3"/>
          <p:cNvSpPr>
            <a:spLocks noGrp="1"/>
          </p:cNvSpPr>
          <p:nvPr>
            <p:ph type="dt" sz="half" idx="10"/>
          </p:nvPr>
        </p:nvSpPr>
        <p:spPr/>
        <p:txBody>
          <a:bodyPr/>
          <a:lstStyle/>
          <a:p>
            <a:fld id="{F49D35D8-E134-6D4A-90DA-4851272D4C5A}" type="datetime1">
              <a:rPr lang="ja-JP" altLang="en-US" smtClean="0">
                <a:solidFill>
                  <a:prstClr val="black">
                    <a:tint val="75000"/>
                  </a:prstClr>
                </a:solidFill>
                <a:latin typeface="Franklin Gothic Book"/>
                <a:ea typeface="ヒラギノ角ゴ Pro W6"/>
              </a:rPr>
              <a:pPr/>
              <a:t>16/05/02</a:t>
            </a:fld>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©2015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1DD82EA4-20D5-0D41-81C5-E39F342477F3}" type="slidenum">
              <a:rPr lang="ja-JP" altLang="en-US" smtClean="0">
                <a:latin typeface="Franklin Gothic Book"/>
                <a:ea typeface="ヒラギノ角ゴ Pro W6"/>
              </a:rPr>
              <a:pPr/>
              <a:t>31</a:t>
            </a:fld>
            <a:endParaRPr lang="ja-JP" altLang="en-US">
              <a:latin typeface="Franklin Gothic Book"/>
              <a:ea typeface="ヒラギノ角ゴ Pro W6"/>
            </a:endParaRPr>
          </a:p>
        </p:txBody>
      </p:sp>
      <p:pic>
        <p:nvPicPr>
          <p:cNvPr id="10" name="コンテンツ プレースホルダー 9" descr="スクリーンショット 2015-07-21 23.03.34.png"/>
          <p:cNvPicPr>
            <a:picLocks noGrp="1" noChangeAspect="1"/>
          </p:cNvPicPr>
          <p:nvPr>
            <p:ph sz="half" idx="1"/>
          </p:nvPr>
        </p:nvPicPr>
        <p:blipFill>
          <a:blip r:embed="rId2" cstate="email">
            <a:extLst>
              <a:ext uri="{28A0092B-C50C-407E-A947-70E740481C1C}">
                <a14:useLocalDpi xmlns:a14="http://schemas.microsoft.com/office/drawing/2010/main"/>
              </a:ext>
            </a:extLst>
          </a:blip>
          <a:srcRect l="-5639" r="-5639"/>
          <a:stretch>
            <a:fillRect/>
          </a:stretch>
        </p:blipFill>
        <p:spPr>
          <a:xfrm>
            <a:off x="609443" y="2282092"/>
            <a:ext cx="3298180" cy="3844072"/>
          </a:xfrm>
          <a:prstGeom prst="rect">
            <a:avLst/>
          </a:prstGeom>
          <a:effectLst>
            <a:outerShdw blurRad="50800" dist="38100" dir="2700000" algn="tl" rotWithShape="0">
              <a:srgbClr val="000000">
                <a:alpha val="43000"/>
              </a:srgbClr>
            </a:outerShdw>
          </a:effectLst>
        </p:spPr>
      </p:pic>
      <p:pic>
        <p:nvPicPr>
          <p:cNvPr id="11" name="図 10" descr="Proactive-header.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36078" y="1541191"/>
            <a:ext cx="9951602" cy="662761"/>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33168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441" y="157407"/>
            <a:ext cx="10969943" cy="1143000"/>
          </a:xfrm>
        </p:spPr>
        <p:txBody>
          <a:bodyPr>
            <a:normAutofit fontScale="90000"/>
          </a:bodyPr>
          <a:lstStyle/>
          <a:p>
            <a:r>
              <a:rPr lang="ja-JP" altLang="en-US" sz="3700" dirty="0"/>
              <a:t>原因 </a:t>
            </a:r>
            <a:r>
              <a:rPr lang="en-US" altLang="ja-JP" sz="3700" dirty="0"/>
              <a:t>→</a:t>
            </a:r>
            <a:r>
              <a:rPr lang="ja-JP" altLang="en-US" sz="3700" dirty="0"/>
              <a:t> 結果</a:t>
            </a:r>
            <a:r>
              <a:rPr lang="en-US" altLang="ja-JP" sz="3700" dirty="0"/>
              <a:t/>
            </a:r>
            <a:br>
              <a:rPr lang="en-US" altLang="ja-JP" sz="3700" dirty="0"/>
            </a:br>
            <a:r>
              <a:rPr lang="en-US" altLang="en-US" sz="3700" dirty="0"/>
              <a:t>正しい設計とコーディング</a:t>
            </a:r>
            <a:r>
              <a:rPr lang="ja-JP" altLang="en-US" sz="3700" dirty="0"/>
              <a:t> </a:t>
            </a:r>
            <a:r>
              <a:rPr lang="en-US" altLang="ja-JP" sz="3700" dirty="0"/>
              <a:t>→</a:t>
            </a:r>
            <a:r>
              <a:rPr lang="ja-JP" altLang="en-US" sz="3700" dirty="0"/>
              <a:t> </a:t>
            </a:r>
            <a:r>
              <a:rPr lang="en-US" altLang="en-US" sz="3700" dirty="0"/>
              <a:t>脆弱性</a:t>
            </a:r>
            <a:r>
              <a:rPr lang="ja-JP" altLang="en-US" sz="3700" dirty="0"/>
              <a:t>根絶</a:t>
            </a:r>
            <a:r>
              <a:rPr lang="en-US" altLang="en-US" sz="3700" dirty="0"/>
              <a:t>。</a:t>
            </a:r>
            <a:endParaRPr lang="ja-JP" altLang="en-US" sz="3700" dirty="0"/>
          </a:p>
        </p:txBody>
      </p:sp>
      <p:sp>
        <p:nvSpPr>
          <p:cNvPr id="4" name="日付プレースホルダー 3"/>
          <p:cNvSpPr>
            <a:spLocks noGrp="1"/>
          </p:cNvSpPr>
          <p:nvPr>
            <p:ph type="dt" sz="half" idx="10"/>
          </p:nvPr>
        </p:nvSpPr>
        <p:spPr/>
        <p:txBody>
          <a:bodyPr/>
          <a:lstStyle/>
          <a:p>
            <a:fld id="{F49D35D8-E134-6D4A-90DA-4851272D4C5A}" type="datetime1">
              <a:rPr lang="ja-JP" altLang="en-US" smtClean="0">
                <a:solidFill>
                  <a:prstClr val="black">
                    <a:tint val="75000"/>
                  </a:prstClr>
                </a:solidFill>
                <a:latin typeface="Franklin Gothic Book"/>
                <a:ea typeface="ヒラギノ角ゴ Pro W6"/>
              </a:rPr>
              <a:pPr/>
              <a:t>16/05/02</a:t>
            </a:fld>
            <a:endParaRPr lang="ja-JP" altLang="en-US">
              <a:solidFill>
                <a:prstClr val="black">
                  <a:tint val="75000"/>
                </a:prstClr>
              </a:solidFill>
              <a:latin typeface="Franklin Gothic Book"/>
              <a:ea typeface="ヒラギノ角ゴ Pro W6"/>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©2015 Asterisk Research, Inc.</a:t>
            </a:r>
            <a:endParaRPr lang="ja-JP" altLang="en-US">
              <a:solidFill>
                <a:prstClr val="black">
                  <a:tint val="75000"/>
                </a:prstClr>
              </a:solidFill>
              <a:latin typeface="Franklin Gothic Book"/>
              <a:ea typeface="ヒラギノ角ゴ Pro W6"/>
            </a:endParaRPr>
          </a:p>
        </p:txBody>
      </p:sp>
      <p:sp>
        <p:nvSpPr>
          <p:cNvPr id="6" name="スライド番号プレースホルダー 5"/>
          <p:cNvSpPr>
            <a:spLocks noGrp="1"/>
          </p:cNvSpPr>
          <p:nvPr>
            <p:ph type="sldNum" sz="quarter" idx="12"/>
          </p:nvPr>
        </p:nvSpPr>
        <p:spPr/>
        <p:txBody>
          <a:bodyPr/>
          <a:lstStyle/>
          <a:p>
            <a:fld id="{1DD82EA4-20D5-0D41-81C5-E39F342477F3}" type="slidenum">
              <a:rPr lang="ja-JP" altLang="en-US" smtClean="0">
                <a:latin typeface="Franklin Gothic Book"/>
                <a:ea typeface="ヒラギノ角ゴ Pro W6"/>
              </a:rPr>
              <a:pPr/>
              <a:t>32</a:t>
            </a:fld>
            <a:endParaRPr lang="ja-JP" altLang="en-US">
              <a:latin typeface="Franklin Gothic Book"/>
              <a:ea typeface="ヒラギノ角ゴ Pro W6"/>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517118625"/>
              </p:ext>
            </p:extLst>
          </p:nvPr>
        </p:nvGraphicFramePr>
        <p:xfrm>
          <a:off x="726641" y="1428921"/>
          <a:ext cx="10969942" cy="5005987"/>
        </p:xfrm>
        <a:graphic>
          <a:graphicData uri="http://schemas.openxmlformats.org/drawingml/2006/table">
            <a:tbl>
              <a:tblPr firstRow="1" bandRow="1">
                <a:tableStyleId>{5C22544A-7EE6-4342-B048-85BDC9FD1C3A}</a:tableStyleId>
              </a:tblPr>
              <a:tblGrid>
                <a:gridCol w="812591"/>
                <a:gridCol w="3250351"/>
                <a:gridCol w="690700"/>
                <a:gridCol w="690700"/>
                <a:gridCol w="690700"/>
                <a:gridCol w="690700"/>
                <a:gridCol w="690700"/>
                <a:gridCol w="690700"/>
                <a:gridCol w="690700"/>
                <a:gridCol w="690700"/>
                <a:gridCol w="690700"/>
                <a:gridCol w="690700"/>
              </a:tblGrid>
              <a:tr h="381000">
                <a:tc rowSpan="2" gridSpan="2">
                  <a:txBody>
                    <a:bodyPr/>
                    <a:lstStyle/>
                    <a:p>
                      <a:endParaRPr kumimoji="1" lang="ja-JP" altLang="en-US" sz="1900" dirty="0"/>
                    </a:p>
                  </a:txBody>
                  <a:tcPr marL="121888" marR="121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kumimoji="1" lang="ja-JP" altLang="en-US"/>
                    </a:p>
                  </a:txBody>
                  <a:tcPr/>
                </a:tc>
                <a:tc gridSpan="10">
                  <a:txBody>
                    <a:bodyPr/>
                    <a:lstStyle/>
                    <a:p>
                      <a:pPr algn="ctr"/>
                      <a:r>
                        <a:rPr kumimoji="1" lang="en-US" altLang="ja-JP" sz="1900" b="0" dirty="0" smtClean="0">
                          <a:solidFill>
                            <a:schemeClr val="tx1"/>
                          </a:solidFill>
                        </a:rPr>
                        <a:t>OWASP Top 10</a:t>
                      </a:r>
                      <a:endParaRPr kumimoji="1" lang="ja-JP" altLang="en-US" sz="1900" b="0" dirty="0">
                        <a:solidFill>
                          <a:schemeClr val="tx1"/>
                        </a:solidFill>
                      </a:endParaRPr>
                    </a:p>
                  </a:txBody>
                  <a:tcPr marL="121888" marR="1218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h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h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h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h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h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h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h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h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r>
              <a:tr h="1099467">
                <a:tc gridSpan="2" vMerge="1">
                  <a:txBody>
                    <a:bodyPr/>
                    <a:lstStyle/>
                    <a:p>
                      <a:endParaRPr kumimoji="1" lang="ja-JP" altLang="en-US"/>
                    </a:p>
                  </a:txBody>
                  <a:tcPr/>
                </a:tc>
                <a:tc hMerge="1" vMerge="1">
                  <a:txBody>
                    <a:bodyPr/>
                    <a:lstStyle/>
                    <a:p>
                      <a:endParaRPr kumimoji="1" lang="ja-JP" altLang="en-US"/>
                    </a:p>
                  </a:txBody>
                  <a:tcPr/>
                </a:tc>
                <a:tc>
                  <a:txBody>
                    <a:bodyPr/>
                    <a:lstStyle/>
                    <a:p>
                      <a:pPr algn="l"/>
                      <a:r>
                        <a:rPr kumimoji="1" lang="en-US" altLang="ja-JP" sz="1100" dirty="0" smtClean="0"/>
                        <a:t>1: </a:t>
                      </a:r>
                      <a:r>
                        <a:rPr kumimoji="1" lang="ja-JP" altLang="en-US" sz="1100" dirty="0" smtClean="0"/>
                        <a:t>インジェクション</a:t>
                      </a:r>
                      <a:endParaRPr kumimoji="1" lang="ja-JP" altLang="en-US" sz="1100" dirty="0"/>
                    </a:p>
                  </a:txBody>
                  <a:tcPr marL="0" marR="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pPr algn="l"/>
                      <a:r>
                        <a:rPr kumimoji="1" lang="en-US" altLang="ja-JP" sz="1100" dirty="0" smtClean="0"/>
                        <a:t>2: </a:t>
                      </a:r>
                      <a:r>
                        <a:rPr kumimoji="1" lang="ja-JP" altLang="en-US" sz="1100" dirty="0" smtClean="0"/>
                        <a:t>認証とセッション管理の不備</a:t>
                      </a:r>
                      <a:endParaRPr kumimoji="1" lang="ja-JP" altLang="en-US" sz="1100" dirty="0"/>
                    </a:p>
                  </a:txBody>
                  <a:tcPr marL="0" marR="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pPr algn="l"/>
                      <a:r>
                        <a:rPr kumimoji="1" lang="en-US" altLang="ja-JP" sz="1100" dirty="0" smtClean="0"/>
                        <a:t>3: </a:t>
                      </a:r>
                      <a:r>
                        <a:rPr kumimoji="1" lang="ja-JP" altLang="en-US" sz="1100" dirty="0" smtClean="0"/>
                        <a:t>クロスサイトスクリプティング</a:t>
                      </a:r>
                      <a:endParaRPr kumimoji="1" lang="ja-JP" altLang="en-US" sz="1100" dirty="0"/>
                    </a:p>
                  </a:txBody>
                  <a:tcPr marL="0" marR="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pPr algn="l"/>
                      <a:r>
                        <a:rPr kumimoji="1" lang="en-US" altLang="ja-JP" sz="1100" dirty="0" smtClean="0"/>
                        <a:t>4: </a:t>
                      </a:r>
                      <a:r>
                        <a:rPr kumimoji="1" lang="ja-JP" altLang="en-US" sz="1100" dirty="0" smtClean="0"/>
                        <a:t>安全でないオブジェクト直接参照</a:t>
                      </a:r>
                      <a:endParaRPr kumimoji="1" lang="ja-JP" altLang="en-US" sz="1100" dirty="0"/>
                    </a:p>
                  </a:txBody>
                  <a:tcPr marL="0" marR="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pPr algn="l"/>
                      <a:r>
                        <a:rPr kumimoji="1" lang="en-US" altLang="ja-JP" sz="1100" dirty="0" smtClean="0"/>
                        <a:t>5: </a:t>
                      </a:r>
                      <a:r>
                        <a:rPr kumimoji="1" lang="ja-JP" altLang="en-US" sz="1100" dirty="0" smtClean="0"/>
                        <a:t>セキュリティ設定のミス</a:t>
                      </a:r>
                      <a:endParaRPr kumimoji="1" lang="ja-JP" altLang="en-US" sz="1100" dirty="0"/>
                    </a:p>
                  </a:txBody>
                  <a:tcPr marL="0" marR="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pPr algn="l"/>
                      <a:r>
                        <a:rPr kumimoji="1" lang="en-US" altLang="ja-JP" sz="1100" dirty="0" smtClean="0"/>
                        <a:t>6: </a:t>
                      </a:r>
                      <a:r>
                        <a:rPr kumimoji="1" lang="ja-JP" altLang="en-US" sz="1100" dirty="0" smtClean="0"/>
                        <a:t>機密データの露出</a:t>
                      </a:r>
                      <a:endParaRPr kumimoji="1" lang="ja-JP" altLang="en-US" sz="1100" dirty="0"/>
                    </a:p>
                  </a:txBody>
                  <a:tcPr marL="0" marR="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pPr algn="l"/>
                      <a:r>
                        <a:rPr kumimoji="1" lang="en-US" altLang="ja-JP" sz="1100" dirty="0" smtClean="0"/>
                        <a:t>7: </a:t>
                      </a:r>
                      <a:r>
                        <a:rPr kumimoji="1" lang="ja-JP" altLang="en-US" sz="1100" dirty="0" smtClean="0"/>
                        <a:t>機能レベルのアクセス制御の欠落</a:t>
                      </a:r>
                      <a:endParaRPr kumimoji="1" lang="ja-JP" altLang="en-US" sz="1100" dirty="0"/>
                    </a:p>
                  </a:txBody>
                  <a:tcPr marL="0" marR="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pPr algn="l"/>
                      <a:r>
                        <a:rPr kumimoji="1" lang="en-US" altLang="ja-JP" sz="1100" dirty="0" smtClean="0"/>
                        <a:t>8:</a:t>
                      </a:r>
                      <a:r>
                        <a:rPr kumimoji="1" lang="en-US" altLang="ja-JP" sz="1100" baseline="0" dirty="0" smtClean="0"/>
                        <a:t> </a:t>
                      </a:r>
                      <a:r>
                        <a:rPr kumimoji="1" lang="ja-JP" altLang="en-US" sz="1100" baseline="0" dirty="0" smtClean="0"/>
                        <a:t>クロスサイトリクエストフォージェリ</a:t>
                      </a:r>
                      <a:endParaRPr kumimoji="1" lang="ja-JP" altLang="en-US" sz="1100" dirty="0"/>
                    </a:p>
                  </a:txBody>
                  <a:tcPr marL="0" marR="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pPr algn="l"/>
                      <a:r>
                        <a:rPr kumimoji="1" lang="en-US" altLang="ja-JP" sz="1100" dirty="0" smtClean="0"/>
                        <a:t>9: </a:t>
                      </a:r>
                      <a:r>
                        <a:rPr kumimoji="1" lang="ja-JP" altLang="en-US" sz="1100" dirty="0" smtClean="0"/>
                        <a:t>既知の脆弱性を持つコンポーネントの使用</a:t>
                      </a:r>
                      <a:endParaRPr kumimoji="1" lang="ja-JP" altLang="en-US" sz="1100" dirty="0"/>
                    </a:p>
                  </a:txBody>
                  <a:tcPr marL="0" marR="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pPr algn="l"/>
                      <a:r>
                        <a:rPr kumimoji="1" lang="en-US" altLang="ja-JP" sz="1100" dirty="0" smtClean="0"/>
                        <a:t>10:</a:t>
                      </a:r>
                      <a:r>
                        <a:rPr kumimoji="1" lang="en-US" altLang="ja-JP" sz="1100" baseline="0" dirty="0" smtClean="0"/>
                        <a:t> </a:t>
                      </a:r>
                      <a:r>
                        <a:rPr kumimoji="1" lang="ja-JP" altLang="en-US" sz="1100" baseline="0" dirty="0" smtClean="0"/>
                        <a:t>未検証のリダイレクトとフォワード</a:t>
                      </a:r>
                      <a:endParaRPr kumimoji="1" lang="ja-JP" altLang="en-US" sz="1100" dirty="0"/>
                    </a:p>
                  </a:txBody>
                  <a:tcPr marL="0" marR="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r>
              <a:tr h="335280">
                <a:tc rowSpan="10">
                  <a:txBody>
                    <a:bodyPr/>
                    <a:lstStyle/>
                    <a:p>
                      <a:pPr algn="ctr"/>
                      <a:r>
                        <a:rPr kumimoji="1" lang="en-US" altLang="ja-JP" sz="1900" dirty="0" smtClean="0">
                          <a:solidFill>
                            <a:schemeClr val="bg1"/>
                          </a:solidFill>
                        </a:rPr>
                        <a:t>Proactive Controls</a:t>
                      </a:r>
                      <a:endParaRPr kumimoji="1" lang="ja-JP" altLang="en-US" sz="1900" dirty="0">
                        <a:solidFill>
                          <a:schemeClr val="bg1"/>
                        </a:solidFill>
                      </a:endParaRPr>
                    </a:p>
                  </a:txBody>
                  <a:tcPr marL="121888" marR="121888"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r>
                        <a:rPr lang="en-US" altLang="ja-JP" sz="1300" dirty="0" smtClean="0">
                          <a:solidFill>
                            <a:schemeClr val="bg1"/>
                          </a:solidFill>
                        </a:rPr>
                        <a:t>1: </a:t>
                      </a:r>
                      <a:r>
                        <a:rPr lang="ja-JP" altLang="en-US" sz="1300" dirty="0" smtClean="0">
                          <a:solidFill>
                            <a:schemeClr val="bg1"/>
                          </a:solidFill>
                        </a:rPr>
                        <a:t>クエリのパラメータ化</a:t>
                      </a:r>
                      <a:endParaRPr kumimoji="1" lang="ja-JP" altLang="en-US" sz="1300" dirty="0">
                        <a:solidFill>
                          <a:schemeClr val="bg1"/>
                        </a:solidFill>
                      </a:endParaRPr>
                    </a:p>
                  </a:txBody>
                  <a:tcPr marL="121888" marR="12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35280">
                <a:tc v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r>
                        <a:rPr lang="en-US" altLang="ja-JP" sz="1300" dirty="0" smtClean="0">
                          <a:solidFill>
                            <a:schemeClr val="bg1"/>
                          </a:solidFill>
                        </a:rPr>
                        <a:t>2: </a:t>
                      </a:r>
                      <a:r>
                        <a:rPr lang="ja-JP" altLang="en-US" sz="1300" dirty="0" smtClean="0">
                          <a:solidFill>
                            <a:schemeClr val="bg1"/>
                          </a:solidFill>
                        </a:rPr>
                        <a:t>エンコード処理</a:t>
                      </a:r>
                      <a:endParaRPr kumimoji="1" lang="ja-JP" altLang="en-US" sz="1300" dirty="0">
                        <a:solidFill>
                          <a:schemeClr val="bg1"/>
                        </a:solidFill>
                      </a:endParaRPr>
                    </a:p>
                  </a:txBody>
                  <a:tcPr marL="121888" marR="12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35280">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r>
                        <a:rPr lang="en-US" altLang="ja-JP" sz="1300" dirty="0" smtClean="0">
                          <a:solidFill>
                            <a:schemeClr val="bg1"/>
                          </a:solidFill>
                        </a:rPr>
                        <a:t>3: </a:t>
                      </a:r>
                      <a:r>
                        <a:rPr lang="ja-JP" altLang="en-US" sz="1300" dirty="0" smtClean="0">
                          <a:solidFill>
                            <a:schemeClr val="bg1"/>
                          </a:solidFill>
                        </a:rPr>
                        <a:t>入力値検証</a:t>
                      </a:r>
                      <a:endParaRPr kumimoji="1" lang="ja-JP" altLang="en-US" sz="1300" dirty="0">
                        <a:solidFill>
                          <a:schemeClr val="bg1"/>
                        </a:solidFill>
                      </a:endParaRPr>
                    </a:p>
                  </a:txBody>
                  <a:tcPr marL="121888" marR="12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35280">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r>
                        <a:rPr lang="en-US" altLang="ja-JP" sz="1300" dirty="0" smtClean="0">
                          <a:solidFill>
                            <a:schemeClr val="bg1"/>
                          </a:solidFill>
                        </a:rPr>
                        <a:t>4: </a:t>
                      </a:r>
                      <a:r>
                        <a:rPr lang="ja-JP" altLang="en-US" sz="1300" dirty="0" smtClean="0">
                          <a:solidFill>
                            <a:schemeClr val="bg1"/>
                          </a:solidFill>
                        </a:rPr>
                        <a:t>適切なアクセス制御</a:t>
                      </a:r>
                      <a:endParaRPr kumimoji="1" lang="ja-JP" altLang="en-US" sz="1300" dirty="0">
                        <a:solidFill>
                          <a:schemeClr val="bg1"/>
                        </a:solidFill>
                      </a:endParaRPr>
                    </a:p>
                  </a:txBody>
                  <a:tcPr marL="121888" marR="12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65760">
                <a:tc vMerge="1">
                  <a:txBody>
                    <a:bodyPr/>
                    <a:lstStyle/>
                    <a:p>
                      <a:endParaRPr kumimoji="1" lang="ja-JP" alt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300" dirty="0" smtClean="0">
                          <a:solidFill>
                            <a:schemeClr val="bg1"/>
                          </a:solidFill>
                        </a:rPr>
                        <a:t>5: </a:t>
                      </a:r>
                      <a:r>
                        <a:rPr lang="ja-JP" altLang="en-US" sz="1300" dirty="0" smtClean="0">
                          <a:solidFill>
                            <a:schemeClr val="bg1"/>
                          </a:solidFill>
                        </a:rPr>
                        <a:t>アイデンティティ及び認証制御</a:t>
                      </a:r>
                      <a:endParaRPr lang="en-US" altLang="ja-JP" sz="1300" dirty="0" smtClean="0">
                        <a:solidFill>
                          <a:schemeClr val="bg1"/>
                        </a:solidFill>
                      </a:endParaRPr>
                    </a:p>
                  </a:txBody>
                  <a:tcPr marL="121888" marR="12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35280">
                <a:tc v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r>
                        <a:rPr lang="en-US" altLang="ja-JP" sz="1300" dirty="0" smtClean="0">
                          <a:solidFill>
                            <a:schemeClr val="bg1"/>
                          </a:solidFill>
                        </a:rPr>
                        <a:t>6: </a:t>
                      </a:r>
                      <a:r>
                        <a:rPr lang="ja-JP" altLang="en-US" sz="1300" dirty="0" smtClean="0">
                          <a:solidFill>
                            <a:schemeClr val="bg1"/>
                          </a:solidFill>
                        </a:rPr>
                        <a:t>データ及びプライバシー保護</a:t>
                      </a:r>
                      <a:endParaRPr kumimoji="1" lang="ja-JP" altLang="en-US" sz="1300" dirty="0">
                        <a:solidFill>
                          <a:schemeClr val="bg1"/>
                        </a:solidFill>
                      </a:endParaRPr>
                    </a:p>
                  </a:txBody>
                  <a:tcPr marL="121888" marR="12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dirty="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kumimoji="1" lang="ja-JP" altLang="en-US" sz="1600"/>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06400">
                <a:tc v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300" dirty="0" smtClean="0">
                          <a:solidFill>
                            <a:schemeClr val="bg1"/>
                          </a:solidFill>
                        </a:rPr>
                        <a:t>7: </a:t>
                      </a:r>
                      <a:r>
                        <a:rPr lang="ja-JP" altLang="en-US" sz="1300" dirty="0" smtClean="0">
                          <a:solidFill>
                            <a:schemeClr val="bg1"/>
                          </a:solidFill>
                        </a:rPr>
                        <a:t>ロギング、エラーハンドリング、侵入検知</a:t>
                      </a:r>
                      <a:endParaRPr lang="en-US" altLang="ja-JP" sz="1300" dirty="0" smtClean="0">
                        <a:solidFill>
                          <a:schemeClr val="bg1"/>
                        </a:solidFill>
                      </a:endParaRPr>
                    </a:p>
                  </a:txBody>
                  <a:tcPr marL="121888" marR="12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06400">
                <a:tc v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300" dirty="0" smtClean="0">
                          <a:solidFill>
                            <a:schemeClr val="bg1"/>
                          </a:solidFill>
                        </a:rPr>
                        <a:t>8: </a:t>
                      </a:r>
                      <a:r>
                        <a:rPr lang="ja-JP" altLang="en-US" sz="1300" dirty="0" smtClean="0">
                          <a:solidFill>
                            <a:schemeClr val="bg1"/>
                          </a:solidFill>
                        </a:rPr>
                        <a:t>フレームワークとセキュリティライブラリの活用</a:t>
                      </a:r>
                      <a:endParaRPr lang="en-US" altLang="ja-JP" sz="1300" dirty="0" smtClean="0">
                        <a:solidFill>
                          <a:schemeClr val="bg1"/>
                        </a:solidFill>
                      </a:endParaRPr>
                    </a:p>
                  </a:txBody>
                  <a:tcPr marL="121888" marR="12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35280">
                <a:tc v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r>
                        <a:rPr lang="en-US" altLang="ja-JP" sz="1300" dirty="0" smtClean="0">
                          <a:solidFill>
                            <a:schemeClr val="bg1"/>
                          </a:solidFill>
                        </a:rPr>
                        <a:t>9: </a:t>
                      </a:r>
                      <a:r>
                        <a:rPr lang="ja-JP" altLang="en-US" sz="1300" dirty="0" smtClean="0">
                          <a:solidFill>
                            <a:schemeClr val="bg1"/>
                          </a:solidFill>
                        </a:rPr>
                        <a:t>セキュリティ要件の考慮</a:t>
                      </a:r>
                      <a:endParaRPr kumimoji="1" lang="ja-JP" altLang="en-US" sz="1300" dirty="0">
                        <a:solidFill>
                          <a:schemeClr val="bg1"/>
                        </a:solidFill>
                      </a:endParaRPr>
                    </a:p>
                  </a:txBody>
                  <a:tcPr marL="121888" marR="12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35280">
                <a:tc vMerge="1">
                  <a:txBody>
                    <a:bodyPr/>
                    <a:lstStyle/>
                    <a:p>
                      <a:endParaRPr kumimoji="1" lang="ja-JP" alt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A734"/>
                    </a:solidFill>
                  </a:tcPr>
                </a:tc>
                <a:tc>
                  <a:txBody>
                    <a:bodyPr/>
                    <a:lstStyle/>
                    <a:p>
                      <a:r>
                        <a:rPr lang="en-US" altLang="ja-JP" sz="1300" dirty="0" smtClean="0">
                          <a:solidFill>
                            <a:schemeClr val="bg1"/>
                          </a:solidFill>
                        </a:rPr>
                        <a:t>10: </a:t>
                      </a:r>
                      <a:r>
                        <a:rPr lang="ja-JP" altLang="en-US" sz="1300" dirty="0" smtClean="0">
                          <a:solidFill>
                            <a:schemeClr val="bg1"/>
                          </a:solidFill>
                        </a:rPr>
                        <a:t>セキュリティ設計</a:t>
                      </a:r>
                      <a:endParaRPr kumimoji="1" lang="ja-JP" altLang="en-US" sz="1300" dirty="0">
                        <a:solidFill>
                          <a:schemeClr val="bg1"/>
                        </a:solidFill>
                      </a:endParaRPr>
                    </a:p>
                  </a:txBody>
                  <a:tcPr marL="121888" marR="1218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dirty="0" smtClean="0">
                          <a:solidFill>
                            <a:srgbClr val="0080FF"/>
                          </a:solidFill>
                        </a:rPr>
                        <a:t>✔</a:t>
                      </a:r>
                      <a:endParaRPr kumimoji="1" lang="ja-JP" altLang="en-US" sz="1600" b="0" dirty="0" smtClean="0">
                        <a:solidFill>
                          <a:srgbClr val="0080FF"/>
                        </a:solidFill>
                      </a:endParaRPr>
                    </a:p>
                  </a:txBody>
                  <a:tcPr marL="121888" marR="121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720884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4164515" y="5353404"/>
            <a:ext cx="3859795" cy="365125"/>
          </a:xfrm>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5" name="Title 1"/>
          <p:cNvSpPr txBox="1">
            <a:spLocks/>
          </p:cNvSpPr>
          <p:nvPr/>
        </p:nvSpPr>
        <p:spPr>
          <a:xfrm>
            <a:off x="609441" y="110327"/>
            <a:ext cx="10969943" cy="1524000"/>
          </a:xfrm>
          <a:prstGeom prst="rect">
            <a:avLst/>
          </a:prstGeom>
        </p:spPr>
        <p:txBody>
          <a:bodyPr lIns="121888" tIns="60944" rIns="121888" bIns="60944"/>
          <a:lstStyle>
            <a:lvl1pPr algn="ctr" defTabSz="457200" rtl="0" eaLnBrk="1" latinLnBrk="0" hangingPunct="1">
              <a:spcBef>
                <a:spcPct val="0"/>
              </a:spcBef>
              <a:buNone/>
              <a:defRPr kumimoji="1" sz="4400" kern="1200">
                <a:solidFill>
                  <a:srgbClr val="800000"/>
                </a:solidFill>
                <a:latin typeface="+mj-lt"/>
                <a:ea typeface="+mj-ea"/>
                <a:cs typeface="+mj-cs"/>
              </a:defRPr>
            </a:lvl1pPr>
          </a:lstStyle>
          <a:p>
            <a:r>
              <a:rPr lang="en-GB" sz="4300" dirty="0">
                <a:latin typeface="Candara"/>
                <a:cs typeface="Candara"/>
              </a:rPr>
              <a:t>“Build Security In”</a:t>
            </a:r>
            <a:br>
              <a:rPr lang="en-GB" sz="4300" dirty="0">
                <a:latin typeface="Candara"/>
                <a:cs typeface="Candara"/>
              </a:rPr>
            </a:br>
            <a:r>
              <a:rPr lang="ja-JP" altLang="en-US" sz="2400" dirty="0">
                <a:latin typeface="Candara"/>
                <a:ea typeface="ヒラギノ角ゴ Pro W6"/>
                <a:cs typeface="Candara"/>
              </a:rPr>
              <a:t>ステージゲートと対策のマッピング</a:t>
            </a:r>
            <a:endParaRPr lang="en-GB" sz="2400" dirty="0">
              <a:latin typeface="Candara"/>
              <a:cs typeface="Candara"/>
            </a:endParaRPr>
          </a:p>
        </p:txBody>
      </p:sp>
      <p:sp>
        <p:nvSpPr>
          <p:cNvPr id="8" name="Abuse Cases"/>
          <p:cNvSpPr/>
          <p:nvPr/>
        </p:nvSpPr>
        <p:spPr>
          <a:xfrm>
            <a:off x="271939" y="1853827"/>
            <a:ext cx="1028432" cy="596900"/>
          </a:xfrm>
          <a:prstGeom prst="rect">
            <a:avLst/>
          </a:prstGeom>
          <a:noFill/>
          <a:ln w="25400" cap="flat" cmpd="sng" algn="ctr">
            <a:noFill/>
            <a:prstDash val="solid"/>
          </a:ln>
          <a:effectLst/>
        </p:spPr>
        <p:txBody>
          <a:bodyPr lIns="121888" tIns="60944" rIns="121888" bIns="60944" rtlCol="0" anchor="ctr"/>
          <a:lstStyle/>
          <a:p>
            <a:pPr algn="ctr" defTabSz="609443">
              <a:defRPr/>
            </a:pPr>
            <a:r>
              <a:rPr kumimoji="1" lang="ja-JP" altLang="en-US" b="1" kern="0" dirty="0">
                <a:solidFill>
                  <a:prstClr val="black"/>
                </a:solidFill>
                <a:latin typeface="Candara"/>
                <a:ea typeface="ヒラギノ角ゴ Pro W6"/>
                <a:cs typeface="Candara"/>
              </a:rPr>
              <a:t>犯罪ケース</a:t>
            </a:r>
            <a:endParaRPr kumimoji="1" lang="en-GB" b="1" kern="0" dirty="0">
              <a:solidFill>
                <a:prstClr val="black"/>
              </a:solidFill>
              <a:latin typeface="Candara"/>
              <a:cs typeface="Candara"/>
            </a:endParaRPr>
          </a:p>
        </p:txBody>
      </p:sp>
      <p:sp>
        <p:nvSpPr>
          <p:cNvPr id="9" name="Security Requirements"/>
          <p:cNvSpPr/>
          <p:nvPr/>
        </p:nvSpPr>
        <p:spPr>
          <a:xfrm>
            <a:off x="1888006" y="1867547"/>
            <a:ext cx="1835884" cy="596900"/>
          </a:xfrm>
          <a:prstGeom prst="rect">
            <a:avLst/>
          </a:prstGeom>
          <a:noFill/>
          <a:ln w="25400" cap="flat" cmpd="sng" algn="ctr">
            <a:noFill/>
            <a:prstDash val="solid"/>
          </a:ln>
          <a:effectLst/>
        </p:spPr>
        <p:txBody>
          <a:bodyPr lIns="121888" tIns="60944" rIns="121888" bIns="60944" rtlCol="0" anchor="ctr"/>
          <a:lstStyle/>
          <a:p>
            <a:pPr algn="ctr" defTabSz="609443">
              <a:defRPr/>
            </a:pPr>
            <a:r>
              <a:rPr kumimoji="1" lang="ja-JP" altLang="en-US" b="1" kern="0" dirty="0">
                <a:solidFill>
                  <a:prstClr val="black"/>
                </a:solidFill>
                <a:latin typeface="Candara"/>
                <a:ea typeface="ヒラギノ角ゴ Pro W6"/>
                <a:cs typeface="Candara"/>
              </a:rPr>
              <a:t>セキュリティ</a:t>
            </a:r>
            <a:r>
              <a:rPr kumimoji="1" lang="en-US" altLang="ja-JP" b="1" kern="0" dirty="0">
                <a:solidFill>
                  <a:prstClr val="black"/>
                </a:solidFill>
                <a:latin typeface="Candara"/>
                <a:ea typeface="ヒラギノ角ゴ Pro W6"/>
                <a:cs typeface="Candara"/>
              </a:rPr>
              <a:t/>
            </a:r>
            <a:br>
              <a:rPr kumimoji="1" lang="en-US" altLang="ja-JP" b="1" kern="0" dirty="0">
                <a:solidFill>
                  <a:prstClr val="black"/>
                </a:solidFill>
                <a:latin typeface="Candara"/>
                <a:ea typeface="ヒラギノ角ゴ Pro W6"/>
                <a:cs typeface="Candara"/>
              </a:rPr>
            </a:br>
            <a:r>
              <a:rPr kumimoji="1" lang="ja-JP" altLang="en-US" b="1" kern="0" dirty="0">
                <a:solidFill>
                  <a:prstClr val="black"/>
                </a:solidFill>
                <a:latin typeface="Candara"/>
                <a:ea typeface="ヒラギノ角ゴ Pro W6"/>
                <a:cs typeface="Candara"/>
              </a:rPr>
              <a:t>要件</a:t>
            </a:r>
            <a:endParaRPr kumimoji="1" lang="en-GB" b="1" kern="0" dirty="0">
              <a:solidFill>
                <a:prstClr val="black"/>
              </a:solidFill>
              <a:latin typeface="Candara"/>
              <a:cs typeface="Candara"/>
            </a:endParaRPr>
          </a:p>
        </p:txBody>
      </p:sp>
      <p:sp>
        <p:nvSpPr>
          <p:cNvPr id="10" name="Risk Analysis"/>
          <p:cNvSpPr/>
          <p:nvPr/>
        </p:nvSpPr>
        <p:spPr>
          <a:xfrm>
            <a:off x="902716" y="1841355"/>
            <a:ext cx="1370450" cy="596900"/>
          </a:xfrm>
          <a:prstGeom prst="rect">
            <a:avLst/>
          </a:prstGeom>
          <a:noFill/>
          <a:ln w="25400" cap="flat" cmpd="sng" algn="ctr">
            <a:noFill/>
            <a:prstDash val="solid"/>
          </a:ln>
          <a:effectLst/>
        </p:spPr>
        <p:txBody>
          <a:bodyPr lIns="121888" tIns="60944" rIns="121888" bIns="60944" rtlCol="0" anchor="ctr"/>
          <a:lstStyle/>
          <a:p>
            <a:pPr algn="ctr" defTabSz="609443">
              <a:defRPr/>
            </a:pPr>
            <a:r>
              <a:rPr kumimoji="1" lang="ja-JP" altLang="en-US" b="1" kern="0" dirty="0">
                <a:solidFill>
                  <a:prstClr val="black"/>
                </a:solidFill>
                <a:latin typeface="Candara"/>
                <a:ea typeface="ヒラギノ角ゴ Pro W6"/>
                <a:cs typeface="Candara"/>
              </a:rPr>
              <a:t>脅威</a:t>
            </a:r>
            <a:r>
              <a:rPr kumimoji="1" lang="en-US" altLang="ja-JP" b="1" kern="0" dirty="0">
                <a:solidFill>
                  <a:prstClr val="black"/>
                </a:solidFill>
                <a:latin typeface="Candara"/>
                <a:ea typeface="ヒラギノ角ゴ Pro W6"/>
                <a:cs typeface="Candara"/>
              </a:rPr>
              <a:t/>
            </a:r>
            <a:br>
              <a:rPr kumimoji="1" lang="en-US" altLang="ja-JP" b="1" kern="0" dirty="0">
                <a:solidFill>
                  <a:prstClr val="black"/>
                </a:solidFill>
                <a:latin typeface="Candara"/>
                <a:ea typeface="ヒラギノ角ゴ Pro W6"/>
                <a:cs typeface="Candara"/>
              </a:rPr>
            </a:br>
            <a:r>
              <a:rPr kumimoji="1" lang="ja-JP" altLang="en-US" b="1" kern="0" dirty="0">
                <a:solidFill>
                  <a:prstClr val="black"/>
                </a:solidFill>
                <a:latin typeface="Candara"/>
                <a:ea typeface="ヒラギノ角ゴ Pro W6"/>
                <a:cs typeface="Candara"/>
              </a:rPr>
              <a:t>分析</a:t>
            </a:r>
            <a:endParaRPr kumimoji="1" lang="en-GB" b="1" kern="0" dirty="0">
              <a:solidFill>
                <a:prstClr val="black"/>
              </a:solidFill>
              <a:latin typeface="Candara"/>
              <a:cs typeface="Candara"/>
            </a:endParaRPr>
          </a:p>
        </p:txBody>
      </p:sp>
      <p:sp>
        <p:nvSpPr>
          <p:cNvPr id="11" name="Risk-based Security Tests"/>
          <p:cNvSpPr/>
          <p:nvPr/>
        </p:nvSpPr>
        <p:spPr>
          <a:xfrm>
            <a:off x="4129734" y="1703139"/>
            <a:ext cx="1862897" cy="596900"/>
          </a:xfrm>
          <a:prstGeom prst="rect">
            <a:avLst/>
          </a:prstGeom>
          <a:noFill/>
          <a:ln w="25400" cap="flat" cmpd="sng" algn="ctr">
            <a:noFill/>
            <a:prstDash val="solid"/>
          </a:ln>
          <a:effectLst/>
        </p:spPr>
        <p:txBody>
          <a:bodyPr lIns="121888" tIns="60944" rIns="121888" bIns="60944" rtlCol="0" anchor="ctr"/>
          <a:lstStyle/>
          <a:p>
            <a:pPr algn="ctr" defTabSz="609443">
              <a:defRPr/>
            </a:pPr>
            <a:r>
              <a:rPr kumimoji="1" lang="ja-JP" altLang="en-US" b="1" kern="0" dirty="0">
                <a:solidFill>
                  <a:prstClr val="black"/>
                </a:solidFill>
                <a:latin typeface="Candara"/>
                <a:ea typeface="ヒラギノ角ゴ Pro W6"/>
                <a:cs typeface="Candara"/>
              </a:rPr>
              <a:t>リスクベース</a:t>
            </a:r>
            <a:endParaRPr kumimoji="1" lang="en-US" altLang="ja-JP" b="1" kern="0" dirty="0">
              <a:solidFill>
                <a:prstClr val="black"/>
              </a:solidFill>
              <a:latin typeface="Candara"/>
              <a:ea typeface="ヒラギノ角ゴ Pro W6"/>
              <a:cs typeface="Candara"/>
            </a:endParaRPr>
          </a:p>
          <a:p>
            <a:pPr algn="ctr" defTabSz="609443">
              <a:defRPr/>
            </a:pPr>
            <a:r>
              <a:rPr kumimoji="1" lang="ja-JP" altLang="en-US" b="1" kern="0" dirty="0">
                <a:solidFill>
                  <a:prstClr val="black"/>
                </a:solidFill>
                <a:latin typeface="Candara"/>
                <a:ea typeface="ヒラギノ角ゴ Pro W6"/>
                <a:cs typeface="Candara"/>
              </a:rPr>
              <a:t>テストプラン</a:t>
            </a:r>
            <a:endParaRPr kumimoji="1" lang="en-GB" b="1" kern="0" dirty="0">
              <a:solidFill>
                <a:prstClr val="black"/>
              </a:solidFill>
              <a:latin typeface="Candara"/>
              <a:cs typeface="Candara"/>
            </a:endParaRPr>
          </a:p>
        </p:txBody>
      </p:sp>
      <p:sp>
        <p:nvSpPr>
          <p:cNvPr id="12" name="Code Review (Tools)"/>
          <p:cNvSpPr/>
          <p:nvPr/>
        </p:nvSpPr>
        <p:spPr>
          <a:xfrm>
            <a:off x="6163845" y="1591715"/>
            <a:ext cx="1895741" cy="862824"/>
          </a:xfrm>
          <a:prstGeom prst="rect">
            <a:avLst/>
          </a:prstGeom>
          <a:noFill/>
          <a:ln w="25400" cap="flat" cmpd="sng" algn="ctr">
            <a:noFill/>
            <a:prstDash val="solid"/>
          </a:ln>
          <a:effectLst/>
        </p:spPr>
        <p:txBody>
          <a:bodyPr lIns="121888" tIns="60944" rIns="121888" bIns="60944" rtlCol="0" anchor="ctr"/>
          <a:lstStyle/>
          <a:p>
            <a:pPr algn="ctr" defTabSz="609443">
              <a:defRPr/>
            </a:pPr>
            <a:r>
              <a:rPr kumimoji="1" lang="ja-JP" altLang="en-US" b="1" kern="0" dirty="0">
                <a:solidFill>
                  <a:prstClr val="black"/>
                </a:solidFill>
                <a:latin typeface="Candara"/>
                <a:ea typeface="ヒラギノ角ゴ Pro W6"/>
                <a:cs typeface="Candara"/>
              </a:rPr>
              <a:t>コード</a:t>
            </a:r>
            <a:endParaRPr kumimoji="1" lang="en-US" altLang="ja-JP" b="1" kern="0" dirty="0">
              <a:solidFill>
                <a:prstClr val="black"/>
              </a:solidFill>
              <a:latin typeface="Candara"/>
              <a:ea typeface="ヒラギノ角ゴ Pro W6"/>
              <a:cs typeface="Candara"/>
            </a:endParaRPr>
          </a:p>
          <a:p>
            <a:pPr algn="ctr" defTabSz="609443">
              <a:defRPr/>
            </a:pPr>
            <a:r>
              <a:rPr kumimoji="1" lang="ja-JP" altLang="en-US" b="1" kern="0" dirty="0">
                <a:solidFill>
                  <a:prstClr val="black"/>
                </a:solidFill>
                <a:latin typeface="Candara"/>
                <a:ea typeface="ヒラギノ角ゴ Pro W6"/>
                <a:cs typeface="Candara"/>
              </a:rPr>
              <a:t>検査</a:t>
            </a:r>
            <a:endParaRPr kumimoji="1" lang="en-US" altLang="ja-JP" b="1" kern="0" dirty="0">
              <a:solidFill>
                <a:prstClr val="black"/>
              </a:solidFill>
              <a:latin typeface="Candara"/>
              <a:ea typeface="ヒラギノ角ゴ Pro W6"/>
              <a:cs typeface="Candara"/>
            </a:endParaRPr>
          </a:p>
        </p:txBody>
      </p:sp>
      <p:sp>
        <p:nvSpPr>
          <p:cNvPr id="13" name="Penetration Testing"/>
          <p:cNvSpPr/>
          <p:nvPr/>
        </p:nvSpPr>
        <p:spPr>
          <a:xfrm>
            <a:off x="8096146" y="1335879"/>
            <a:ext cx="3114679" cy="596900"/>
          </a:xfrm>
          <a:prstGeom prst="rect">
            <a:avLst/>
          </a:prstGeom>
          <a:noFill/>
          <a:ln w="25400" cap="flat" cmpd="sng" algn="ctr">
            <a:noFill/>
            <a:prstDash val="solid"/>
          </a:ln>
          <a:effectLst/>
        </p:spPr>
        <p:txBody>
          <a:bodyPr lIns="121888" tIns="60944" rIns="121888" bIns="60944" rtlCol="0" anchor="ctr"/>
          <a:lstStyle/>
          <a:p>
            <a:pPr algn="ctr" defTabSz="609443">
              <a:defRPr/>
            </a:pPr>
            <a:r>
              <a:rPr kumimoji="1" lang="ja-JP" altLang="en-US" sz="2400" b="1" kern="0" dirty="0">
                <a:solidFill>
                  <a:prstClr val="black"/>
                </a:solidFill>
                <a:latin typeface="Candara"/>
                <a:ea typeface="ヒラギノ角ゴ Pro W6"/>
                <a:cs typeface="Candara"/>
              </a:rPr>
              <a:t>ペネトレーション</a:t>
            </a:r>
            <a:r>
              <a:rPr kumimoji="1" lang="en-US" altLang="ja-JP" sz="2400" b="1" kern="0" dirty="0">
                <a:solidFill>
                  <a:prstClr val="black"/>
                </a:solidFill>
                <a:latin typeface="Candara"/>
                <a:ea typeface="ヒラギノ角ゴ Pro W6"/>
                <a:cs typeface="Candara"/>
              </a:rPr>
              <a:t/>
            </a:r>
            <a:br>
              <a:rPr kumimoji="1" lang="en-US" altLang="ja-JP" sz="2400" b="1" kern="0" dirty="0">
                <a:solidFill>
                  <a:prstClr val="black"/>
                </a:solidFill>
                <a:latin typeface="Candara"/>
                <a:ea typeface="ヒラギノ角ゴ Pro W6"/>
                <a:cs typeface="Candara"/>
              </a:rPr>
            </a:br>
            <a:r>
              <a:rPr kumimoji="1" lang="ja-JP" altLang="en-US" sz="2400" b="1" kern="0" dirty="0">
                <a:solidFill>
                  <a:prstClr val="black"/>
                </a:solidFill>
                <a:latin typeface="Candara"/>
                <a:ea typeface="ヒラギノ角ゴ Pro W6"/>
                <a:cs typeface="Candara"/>
              </a:rPr>
              <a:t>テスト</a:t>
            </a:r>
            <a:endParaRPr kumimoji="1" lang="en-US" altLang="ja-JP" sz="2400" b="1" kern="0" dirty="0">
              <a:solidFill>
                <a:prstClr val="black"/>
              </a:solidFill>
              <a:latin typeface="Candara"/>
              <a:ea typeface="ヒラギノ角ゴ Pro W6"/>
              <a:cs typeface="Candara"/>
            </a:endParaRPr>
          </a:p>
        </p:txBody>
      </p:sp>
      <p:sp>
        <p:nvSpPr>
          <p:cNvPr id="14" name="Risk Analysis"/>
          <p:cNvSpPr/>
          <p:nvPr/>
        </p:nvSpPr>
        <p:spPr>
          <a:xfrm>
            <a:off x="7738837" y="1591715"/>
            <a:ext cx="1326125" cy="892653"/>
          </a:xfrm>
          <a:prstGeom prst="rect">
            <a:avLst/>
          </a:prstGeom>
          <a:noFill/>
          <a:ln w="25400" cap="flat" cmpd="sng" algn="ctr">
            <a:noFill/>
            <a:prstDash val="solid"/>
          </a:ln>
          <a:effectLst/>
        </p:spPr>
        <p:txBody>
          <a:bodyPr lIns="121888" tIns="60944" rIns="121888" bIns="60944" rtlCol="0" anchor="ctr"/>
          <a:lstStyle/>
          <a:p>
            <a:pPr algn="ctr" defTabSz="609443">
              <a:defRPr/>
            </a:pPr>
            <a:r>
              <a:rPr kumimoji="1" lang="ja-JP" altLang="en-US" b="1" kern="0" dirty="0">
                <a:solidFill>
                  <a:prstClr val="black"/>
                </a:solidFill>
                <a:latin typeface="Candara"/>
                <a:ea typeface="ヒラギノ角ゴ Pro W6"/>
                <a:cs typeface="Candara"/>
              </a:rPr>
              <a:t>ビルド</a:t>
            </a:r>
            <a:endParaRPr kumimoji="1" lang="en-US" altLang="ja-JP" b="1" kern="0" dirty="0">
              <a:solidFill>
                <a:prstClr val="black"/>
              </a:solidFill>
              <a:latin typeface="Candara"/>
              <a:ea typeface="ヒラギノ角ゴ Pro W6"/>
              <a:cs typeface="Candara"/>
            </a:endParaRPr>
          </a:p>
          <a:p>
            <a:pPr algn="ctr" defTabSz="609443">
              <a:defRPr/>
            </a:pPr>
            <a:r>
              <a:rPr kumimoji="1" lang="ja-JP" altLang="en-US" b="1" kern="0" dirty="0">
                <a:solidFill>
                  <a:prstClr val="black"/>
                </a:solidFill>
                <a:latin typeface="Candara"/>
                <a:ea typeface="ヒラギノ角ゴ Pro W6"/>
                <a:cs typeface="Candara"/>
              </a:rPr>
              <a:t>品質分析</a:t>
            </a:r>
            <a:endParaRPr kumimoji="1" lang="en-GB" b="1" kern="0" dirty="0">
              <a:solidFill>
                <a:prstClr val="black"/>
              </a:solidFill>
              <a:latin typeface="Candara"/>
              <a:cs typeface="Candara"/>
            </a:endParaRPr>
          </a:p>
        </p:txBody>
      </p:sp>
      <p:sp>
        <p:nvSpPr>
          <p:cNvPr id="15" name="Security Operations"/>
          <p:cNvSpPr/>
          <p:nvPr/>
        </p:nvSpPr>
        <p:spPr>
          <a:xfrm>
            <a:off x="10275674" y="1841355"/>
            <a:ext cx="1596841" cy="596900"/>
          </a:xfrm>
          <a:prstGeom prst="rect">
            <a:avLst/>
          </a:prstGeom>
          <a:noFill/>
          <a:ln w="25400" cap="flat" cmpd="sng" algn="ctr">
            <a:noFill/>
            <a:prstDash val="solid"/>
          </a:ln>
          <a:effectLst/>
        </p:spPr>
        <p:txBody>
          <a:bodyPr lIns="121888" tIns="60944" rIns="121888" bIns="60944" rtlCol="0" anchor="ctr"/>
          <a:lstStyle/>
          <a:p>
            <a:pPr algn="ctr" defTabSz="609443">
              <a:defRPr/>
            </a:pPr>
            <a:r>
              <a:rPr kumimoji="1" lang="ja-JP" altLang="en-US" sz="1600" b="1" kern="0" dirty="0">
                <a:solidFill>
                  <a:prstClr val="black"/>
                </a:solidFill>
                <a:latin typeface="Candara"/>
                <a:ea typeface="ヒラギノ角ゴ Pro W6"/>
                <a:cs typeface="Candara"/>
              </a:rPr>
              <a:t>セキュリティ</a:t>
            </a:r>
            <a:endParaRPr kumimoji="1" lang="en-US" altLang="ja-JP" sz="1600" b="1" kern="0" dirty="0">
              <a:solidFill>
                <a:prstClr val="black"/>
              </a:solidFill>
              <a:latin typeface="Candara"/>
              <a:ea typeface="ヒラギノ角ゴ Pro W6"/>
              <a:cs typeface="Candara"/>
            </a:endParaRPr>
          </a:p>
          <a:p>
            <a:pPr algn="ctr" defTabSz="609443">
              <a:defRPr/>
            </a:pPr>
            <a:r>
              <a:rPr kumimoji="1" lang="ja-JP" altLang="en-US" sz="1600" b="1" kern="0" dirty="0">
                <a:solidFill>
                  <a:prstClr val="black"/>
                </a:solidFill>
                <a:latin typeface="Candara"/>
                <a:ea typeface="ヒラギノ角ゴ Pro W6"/>
                <a:cs typeface="Candara"/>
              </a:rPr>
              <a:t>運用</a:t>
            </a:r>
            <a:endParaRPr kumimoji="1" lang="en-GB" sz="1600" b="1" kern="0" dirty="0">
              <a:solidFill>
                <a:prstClr val="black"/>
              </a:solidFill>
              <a:latin typeface="Candara"/>
              <a:cs typeface="Candara"/>
            </a:endParaRPr>
          </a:p>
        </p:txBody>
      </p:sp>
      <p:grpSp>
        <p:nvGrpSpPr>
          <p:cNvPr id="16" name="Abuse Cases"/>
          <p:cNvGrpSpPr/>
          <p:nvPr/>
        </p:nvGrpSpPr>
        <p:grpSpPr>
          <a:xfrm>
            <a:off x="706797" y="2464447"/>
            <a:ext cx="158708" cy="598151"/>
            <a:chOff x="1592343" y="1735174"/>
            <a:chExt cx="119062" cy="448613"/>
          </a:xfrm>
        </p:grpSpPr>
        <p:cxnSp>
          <p:nvCxnSpPr>
            <p:cNvPr id="17" name="Straight Connector 15"/>
            <p:cNvCxnSpPr/>
            <p:nvPr/>
          </p:nvCxnSpPr>
          <p:spPr>
            <a:xfrm>
              <a:off x="1660472" y="1735174"/>
              <a:ext cx="0" cy="337256"/>
            </a:xfrm>
            <a:prstGeom prst="line">
              <a:avLst/>
            </a:prstGeom>
            <a:noFill/>
            <a:ln w="28575" cap="flat" cmpd="sng" algn="ctr">
              <a:solidFill>
                <a:sysClr val="windowText" lastClr="000000"/>
              </a:solidFill>
              <a:prstDash val="solid"/>
            </a:ln>
            <a:effectLst/>
          </p:spPr>
        </p:cxnSp>
        <p:sp>
          <p:nvSpPr>
            <p:cNvPr id="18" name="Isosceles Triangle 16"/>
            <p:cNvSpPr/>
            <p:nvPr/>
          </p:nvSpPr>
          <p:spPr>
            <a:xfrm flipV="1">
              <a:off x="1592343" y="2062851"/>
              <a:ext cx="119062" cy="120936"/>
            </a:xfrm>
            <a:prstGeom prst="triangle">
              <a:avLst/>
            </a:prstGeom>
            <a:solidFill>
              <a:sysClr val="windowText" lastClr="000000"/>
            </a:solid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885">
                <a:defRPr/>
              </a:pPr>
              <a:endParaRPr lang="en-GB" sz="2400" kern="0">
                <a:solidFill>
                  <a:prstClr val="white"/>
                </a:solidFill>
                <a:latin typeface="Candara"/>
                <a:cs typeface="Candara"/>
              </a:endParaRPr>
            </a:p>
          </p:txBody>
        </p:sp>
      </p:grpSp>
      <p:grpSp>
        <p:nvGrpSpPr>
          <p:cNvPr id="22" name="Risk Analysis Arrow"/>
          <p:cNvGrpSpPr/>
          <p:nvPr/>
        </p:nvGrpSpPr>
        <p:grpSpPr>
          <a:xfrm>
            <a:off x="1487808" y="2471651"/>
            <a:ext cx="158708" cy="611868"/>
            <a:chOff x="1592343" y="1724886"/>
            <a:chExt cx="119062" cy="458901"/>
          </a:xfrm>
        </p:grpSpPr>
        <p:cxnSp>
          <p:nvCxnSpPr>
            <p:cNvPr id="23" name="Straight Connector 21"/>
            <p:cNvCxnSpPr/>
            <p:nvPr/>
          </p:nvCxnSpPr>
          <p:spPr>
            <a:xfrm>
              <a:off x="1651875" y="1724886"/>
              <a:ext cx="0" cy="337256"/>
            </a:xfrm>
            <a:prstGeom prst="line">
              <a:avLst/>
            </a:prstGeom>
            <a:noFill/>
            <a:ln w="28575" cap="flat" cmpd="sng" algn="ctr">
              <a:solidFill>
                <a:sysClr val="windowText" lastClr="000000"/>
              </a:solidFill>
              <a:prstDash val="solid"/>
            </a:ln>
            <a:effectLst/>
          </p:spPr>
        </p:cxnSp>
        <p:sp>
          <p:nvSpPr>
            <p:cNvPr id="24" name="Isosceles Triangle 22"/>
            <p:cNvSpPr/>
            <p:nvPr/>
          </p:nvSpPr>
          <p:spPr>
            <a:xfrm flipV="1">
              <a:off x="1592343" y="2062851"/>
              <a:ext cx="119062" cy="120936"/>
            </a:xfrm>
            <a:prstGeom prst="triangle">
              <a:avLst/>
            </a:prstGeom>
            <a:solidFill>
              <a:sysClr val="windowText" lastClr="000000"/>
            </a:solid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885">
                <a:defRPr/>
              </a:pPr>
              <a:endParaRPr lang="en-GB" sz="2400" kern="0">
                <a:solidFill>
                  <a:prstClr val="white"/>
                </a:solidFill>
                <a:latin typeface="Candara"/>
                <a:cs typeface="Candara"/>
              </a:endParaRPr>
            </a:p>
          </p:txBody>
        </p:sp>
      </p:grpSp>
      <p:grpSp>
        <p:nvGrpSpPr>
          <p:cNvPr id="28" name="Risk based Security Tests Arrow"/>
          <p:cNvGrpSpPr/>
          <p:nvPr/>
        </p:nvGrpSpPr>
        <p:grpSpPr>
          <a:xfrm>
            <a:off x="4981826" y="2257123"/>
            <a:ext cx="158708" cy="809287"/>
            <a:chOff x="311471" y="1923232"/>
            <a:chExt cx="119062" cy="902945"/>
          </a:xfrm>
        </p:grpSpPr>
        <p:cxnSp>
          <p:nvCxnSpPr>
            <p:cNvPr id="29" name="Straight Connector 27"/>
            <p:cNvCxnSpPr>
              <a:endCxn id="30" idx="3"/>
            </p:cNvCxnSpPr>
            <p:nvPr/>
          </p:nvCxnSpPr>
          <p:spPr>
            <a:xfrm flipH="1">
              <a:off x="371002" y="1923232"/>
              <a:ext cx="1" cy="782009"/>
            </a:xfrm>
            <a:prstGeom prst="line">
              <a:avLst/>
            </a:prstGeom>
            <a:noFill/>
            <a:ln w="28575" cap="flat" cmpd="sng" algn="ctr">
              <a:solidFill>
                <a:sysClr val="windowText" lastClr="000000"/>
              </a:solidFill>
              <a:prstDash val="solid"/>
            </a:ln>
            <a:effectLst/>
          </p:spPr>
        </p:cxnSp>
        <p:sp>
          <p:nvSpPr>
            <p:cNvPr id="30" name="Isosceles Triangle 28"/>
            <p:cNvSpPr/>
            <p:nvPr/>
          </p:nvSpPr>
          <p:spPr>
            <a:xfrm flipV="1">
              <a:off x="311471" y="2705241"/>
              <a:ext cx="119062" cy="120936"/>
            </a:xfrm>
            <a:prstGeom prst="triangle">
              <a:avLst/>
            </a:prstGeom>
            <a:solidFill>
              <a:sysClr val="windowText" lastClr="000000"/>
            </a:solid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885">
                <a:defRPr/>
              </a:pPr>
              <a:endParaRPr lang="en-GB" sz="2400" kern="0">
                <a:solidFill>
                  <a:prstClr val="white"/>
                </a:solidFill>
                <a:latin typeface="Candara"/>
                <a:cs typeface="Candara"/>
              </a:endParaRPr>
            </a:p>
          </p:txBody>
        </p:sp>
      </p:grpSp>
      <p:grpSp>
        <p:nvGrpSpPr>
          <p:cNvPr id="31" name="Code Review Arrow"/>
          <p:cNvGrpSpPr/>
          <p:nvPr/>
        </p:nvGrpSpPr>
        <p:grpSpPr>
          <a:xfrm>
            <a:off x="7032359" y="2449899"/>
            <a:ext cx="158708" cy="611868"/>
            <a:chOff x="1592343" y="1724886"/>
            <a:chExt cx="119062" cy="458901"/>
          </a:xfrm>
        </p:grpSpPr>
        <p:cxnSp>
          <p:nvCxnSpPr>
            <p:cNvPr id="32" name="Straight Connector 30"/>
            <p:cNvCxnSpPr/>
            <p:nvPr/>
          </p:nvCxnSpPr>
          <p:spPr>
            <a:xfrm>
              <a:off x="1651875" y="1724886"/>
              <a:ext cx="0" cy="337256"/>
            </a:xfrm>
            <a:prstGeom prst="line">
              <a:avLst/>
            </a:prstGeom>
            <a:noFill/>
            <a:ln w="28575" cap="flat" cmpd="sng" algn="ctr">
              <a:solidFill>
                <a:sysClr val="windowText" lastClr="000000"/>
              </a:solidFill>
              <a:prstDash val="solid"/>
            </a:ln>
            <a:effectLst/>
          </p:spPr>
        </p:cxnSp>
        <p:sp>
          <p:nvSpPr>
            <p:cNvPr id="33" name="Isosceles Triangle 31"/>
            <p:cNvSpPr/>
            <p:nvPr/>
          </p:nvSpPr>
          <p:spPr>
            <a:xfrm flipV="1">
              <a:off x="1592343" y="2062851"/>
              <a:ext cx="119062" cy="120936"/>
            </a:xfrm>
            <a:prstGeom prst="triangle">
              <a:avLst/>
            </a:prstGeom>
            <a:solidFill>
              <a:sysClr val="windowText" lastClr="000000"/>
            </a:solid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885">
                <a:defRPr/>
              </a:pPr>
              <a:endParaRPr lang="en-GB" sz="2400" kern="0">
                <a:solidFill>
                  <a:prstClr val="white"/>
                </a:solidFill>
                <a:latin typeface="Candara"/>
                <a:cs typeface="Candara"/>
              </a:endParaRPr>
            </a:p>
          </p:txBody>
        </p:sp>
      </p:grpSp>
      <p:grpSp>
        <p:nvGrpSpPr>
          <p:cNvPr id="34" name="Risk Analysis Arrow"/>
          <p:cNvGrpSpPr/>
          <p:nvPr/>
        </p:nvGrpSpPr>
        <p:grpSpPr>
          <a:xfrm>
            <a:off x="8315063" y="2464447"/>
            <a:ext cx="158708" cy="611868"/>
            <a:chOff x="1592343" y="1724886"/>
            <a:chExt cx="119062" cy="458901"/>
          </a:xfrm>
        </p:grpSpPr>
        <p:cxnSp>
          <p:nvCxnSpPr>
            <p:cNvPr id="35" name="Straight Connector 33"/>
            <p:cNvCxnSpPr/>
            <p:nvPr/>
          </p:nvCxnSpPr>
          <p:spPr>
            <a:xfrm>
              <a:off x="1651875" y="1724886"/>
              <a:ext cx="0" cy="337256"/>
            </a:xfrm>
            <a:prstGeom prst="line">
              <a:avLst/>
            </a:prstGeom>
            <a:noFill/>
            <a:ln w="28575" cap="flat" cmpd="sng" algn="ctr">
              <a:solidFill>
                <a:sysClr val="windowText" lastClr="000000"/>
              </a:solidFill>
              <a:prstDash val="solid"/>
            </a:ln>
            <a:effectLst/>
          </p:spPr>
        </p:cxnSp>
        <p:sp>
          <p:nvSpPr>
            <p:cNvPr id="36" name="Isosceles Triangle 34"/>
            <p:cNvSpPr/>
            <p:nvPr/>
          </p:nvSpPr>
          <p:spPr>
            <a:xfrm flipV="1">
              <a:off x="1592343" y="2062851"/>
              <a:ext cx="119062" cy="120936"/>
            </a:xfrm>
            <a:prstGeom prst="triangle">
              <a:avLst/>
            </a:prstGeom>
            <a:solidFill>
              <a:sysClr val="windowText" lastClr="000000"/>
            </a:solid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885">
                <a:defRPr/>
              </a:pPr>
              <a:endParaRPr lang="en-GB" sz="2400" kern="0">
                <a:solidFill>
                  <a:prstClr val="white"/>
                </a:solidFill>
                <a:latin typeface="Candara"/>
                <a:cs typeface="Candara"/>
              </a:endParaRPr>
            </a:p>
          </p:txBody>
        </p:sp>
      </p:grpSp>
      <p:grpSp>
        <p:nvGrpSpPr>
          <p:cNvPr id="37" name="Pen Testing Arrow"/>
          <p:cNvGrpSpPr/>
          <p:nvPr/>
        </p:nvGrpSpPr>
        <p:grpSpPr>
          <a:xfrm>
            <a:off x="9531882" y="2257123"/>
            <a:ext cx="158708" cy="806012"/>
            <a:chOff x="311471" y="1923232"/>
            <a:chExt cx="119062" cy="902945"/>
          </a:xfrm>
        </p:grpSpPr>
        <p:cxnSp>
          <p:nvCxnSpPr>
            <p:cNvPr id="38" name="Straight Connector 36"/>
            <p:cNvCxnSpPr>
              <a:endCxn id="39" idx="3"/>
            </p:cNvCxnSpPr>
            <p:nvPr/>
          </p:nvCxnSpPr>
          <p:spPr>
            <a:xfrm flipH="1">
              <a:off x="371002" y="1923232"/>
              <a:ext cx="1" cy="782009"/>
            </a:xfrm>
            <a:prstGeom prst="line">
              <a:avLst/>
            </a:prstGeom>
            <a:noFill/>
            <a:ln w="28575" cap="flat" cmpd="sng" algn="ctr">
              <a:solidFill>
                <a:sysClr val="windowText" lastClr="000000"/>
              </a:solidFill>
              <a:prstDash val="solid"/>
            </a:ln>
            <a:effectLst/>
          </p:spPr>
        </p:cxnSp>
        <p:sp>
          <p:nvSpPr>
            <p:cNvPr id="39" name="Isosceles Triangle 37"/>
            <p:cNvSpPr/>
            <p:nvPr/>
          </p:nvSpPr>
          <p:spPr>
            <a:xfrm flipV="1">
              <a:off x="311471" y="2705241"/>
              <a:ext cx="119062" cy="120936"/>
            </a:xfrm>
            <a:prstGeom prst="triangle">
              <a:avLst/>
            </a:prstGeom>
            <a:solidFill>
              <a:sysClr val="windowText" lastClr="000000"/>
            </a:solid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885">
                <a:defRPr/>
              </a:pPr>
              <a:endParaRPr lang="en-GB" sz="2400" kern="0">
                <a:solidFill>
                  <a:prstClr val="white"/>
                </a:solidFill>
                <a:latin typeface="Candara"/>
                <a:cs typeface="Candara"/>
              </a:endParaRPr>
            </a:p>
          </p:txBody>
        </p:sp>
      </p:grpSp>
      <p:grpSp>
        <p:nvGrpSpPr>
          <p:cNvPr id="43" name="Security Operations Arrow"/>
          <p:cNvGrpSpPr/>
          <p:nvPr/>
        </p:nvGrpSpPr>
        <p:grpSpPr>
          <a:xfrm>
            <a:off x="10994736" y="2451267"/>
            <a:ext cx="158708" cy="611868"/>
            <a:chOff x="1592343" y="1724886"/>
            <a:chExt cx="119062" cy="458901"/>
          </a:xfrm>
        </p:grpSpPr>
        <p:cxnSp>
          <p:nvCxnSpPr>
            <p:cNvPr id="44" name="Straight Connector 42"/>
            <p:cNvCxnSpPr/>
            <p:nvPr/>
          </p:nvCxnSpPr>
          <p:spPr>
            <a:xfrm>
              <a:off x="1651875" y="1724886"/>
              <a:ext cx="0" cy="337256"/>
            </a:xfrm>
            <a:prstGeom prst="line">
              <a:avLst/>
            </a:prstGeom>
            <a:noFill/>
            <a:ln w="28575" cap="flat" cmpd="sng" algn="ctr">
              <a:solidFill>
                <a:sysClr val="windowText" lastClr="000000"/>
              </a:solidFill>
              <a:prstDash val="solid"/>
            </a:ln>
            <a:effectLst/>
          </p:spPr>
        </p:cxnSp>
        <p:sp>
          <p:nvSpPr>
            <p:cNvPr id="45" name="Isosceles Triangle 43"/>
            <p:cNvSpPr/>
            <p:nvPr/>
          </p:nvSpPr>
          <p:spPr>
            <a:xfrm flipV="1">
              <a:off x="1592343" y="2062851"/>
              <a:ext cx="119062" cy="120936"/>
            </a:xfrm>
            <a:prstGeom prst="triangle">
              <a:avLst/>
            </a:prstGeom>
            <a:solidFill>
              <a:sysClr val="windowText" lastClr="000000"/>
            </a:solid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885">
                <a:defRPr/>
              </a:pPr>
              <a:endParaRPr lang="en-GB" sz="2400" kern="0">
                <a:solidFill>
                  <a:prstClr val="white"/>
                </a:solidFill>
                <a:latin typeface="Candara"/>
                <a:cs typeface="Candara"/>
              </a:endParaRPr>
            </a:p>
          </p:txBody>
        </p:sp>
      </p:grpSp>
      <p:grpSp>
        <p:nvGrpSpPr>
          <p:cNvPr id="78" name="図形グループ 77"/>
          <p:cNvGrpSpPr/>
          <p:nvPr/>
        </p:nvGrpSpPr>
        <p:grpSpPr>
          <a:xfrm>
            <a:off x="8012677" y="4116117"/>
            <a:ext cx="3332313" cy="1713656"/>
            <a:chOff x="6011072" y="3087083"/>
            <a:chExt cx="2499886" cy="1285242"/>
          </a:xfrm>
        </p:grpSpPr>
        <p:pic>
          <p:nvPicPr>
            <p:cNvPr id="65" name="Picture 2" descr="Z:\dwichers\Documents\OWASP\OWASP Top 10-2013\Covers\TopTen_front_2013-0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7938" r="-7938"/>
            <a:stretch/>
          </p:blipFill>
          <p:spPr bwMode="auto">
            <a:xfrm>
              <a:off x="6011072" y="3087083"/>
              <a:ext cx="2499886" cy="896802"/>
            </a:xfrm>
            <a:prstGeom prst="rect">
              <a:avLst/>
            </a:prstGeom>
            <a:noFill/>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6" name="テキスト ボックス 65"/>
            <p:cNvSpPr txBox="1"/>
            <p:nvPr/>
          </p:nvSpPr>
          <p:spPr>
            <a:xfrm>
              <a:off x="6690119" y="4026076"/>
              <a:ext cx="1321860" cy="346249"/>
            </a:xfrm>
            <a:prstGeom prst="rect">
              <a:avLst/>
            </a:prstGeom>
            <a:noFill/>
          </p:spPr>
          <p:txBody>
            <a:bodyPr wrap="none" rtlCol="0">
              <a:spAutoFit/>
            </a:bodyPr>
            <a:lstStyle/>
            <a:p>
              <a:pPr defTabSz="609443"/>
              <a:r>
                <a:rPr kumimoji="1" lang="en-US" altLang="ja-JP" sz="2400" dirty="0">
                  <a:solidFill>
                    <a:prstClr val="black"/>
                  </a:solidFill>
                  <a:latin typeface="Franklin Gothic Book"/>
                  <a:ea typeface="ヒラギノ角ゴ Pro W6"/>
                </a:rPr>
                <a:t>vulnerability</a:t>
              </a:r>
              <a:endParaRPr kumimoji="1" lang="ja-JP" altLang="en-US" sz="2400" dirty="0">
                <a:solidFill>
                  <a:prstClr val="black"/>
                </a:solidFill>
                <a:latin typeface="Franklin Gothic Book"/>
                <a:ea typeface="ヒラギノ角ゴ Pro W6"/>
              </a:endParaRPr>
            </a:p>
          </p:txBody>
        </p:sp>
      </p:grpSp>
      <p:grpSp>
        <p:nvGrpSpPr>
          <p:cNvPr id="79" name="図形グループ 78"/>
          <p:cNvGrpSpPr/>
          <p:nvPr/>
        </p:nvGrpSpPr>
        <p:grpSpPr>
          <a:xfrm>
            <a:off x="1179122" y="4142161"/>
            <a:ext cx="6559713" cy="2557763"/>
            <a:chOff x="884571" y="3106621"/>
            <a:chExt cx="4921066" cy="1918322"/>
          </a:xfrm>
        </p:grpSpPr>
        <p:sp>
          <p:nvSpPr>
            <p:cNvPr id="68" name="正方形/長方形 67"/>
            <p:cNvSpPr/>
            <p:nvPr/>
          </p:nvSpPr>
          <p:spPr>
            <a:xfrm>
              <a:off x="1294741" y="3106621"/>
              <a:ext cx="4510896" cy="19183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09443"/>
              <a:endParaRPr kumimoji="1" lang="ja-JP" altLang="en-US" sz="2400" dirty="0">
                <a:solidFill>
                  <a:prstClr val="black"/>
                </a:solidFill>
                <a:latin typeface="Franklin Gothic Book"/>
                <a:ea typeface="ヒラギノ角ゴ Pro W6"/>
              </a:endParaRPr>
            </a:p>
          </p:txBody>
        </p:sp>
        <p:pic>
          <p:nvPicPr>
            <p:cNvPr id="70" name="図 69" descr="Proactive-header.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4571" y="4527967"/>
              <a:ext cx="4104958" cy="446379"/>
            </a:xfrm>
            <a:prstGeom prst="rect">
              <a:avLst/>
            </a:prstGeom>
          </p:spPr>
        </p:pic>
        <p:sp>
          <p:nvSpPr>
            <p:cNvPr id="72" name="テキスト ボックス 71"/>
            <p:cNvSpPr txBox="1"/>
            <p:nvPr/>
          </p:nvSpPr>
          <p:spPr>
            <a:xfrm>
              <a:off x="2105009" y="3148383"/>
              <a:ext cx="3600482" cy="1785104"/>
            </a:xfrm>
            <a:prstGeom prst="rect">
              <a:avLst/>
            </a:prstGeom>
            <a:gradFill flip="none" rotWithShape="1">
              <a:gsLst>
                <a:gs pos="88000">
                  <a:schemeClr val="bg1"/>
                </a:gs>
                <a:gs pos="100000">
                  <a:schemeClr val="tx2"/>
                </a:gs>
              </a:gsLst>
              <a:lin ang="0" scaled="1"/>
              <a:tileRect/>
            </a:gradFill>
          </p:spPr>
          <p:txBody>
            <a:bodyPr wrap="square" rtlCol="0">
              <a:spAutoFit/>
            </a:bodyPr>
            <a:lstStyle/>
            <a:p>
              <a:pPr defTabSz="609443"/>
              <a:r>
                <a:rPr kumimoji="1" lang="ja-JP" altLang="en-US" sz="1500" dirty="0">
                  <a:solidFill>
                    <a:prstClr val="black"/>
                  </a:solidFill>
                  <a:latin typeface="Franklin Gothic Book"/>
                  <a:ea typeface="ヒラギノ角ゴ Pro W6"/>
                </a:rPr>
                <a:t>１．開発の早い段階に、繰り返しセキュリティ検証</a:t>
              </a:r>
            </a:p>
            <a:p>
              <a:pPr defTabSz="609443"/>
              <a:r>
                <a:rPr kumimoji="1" lang="ja-JP" altLang="en-US" sz="1500" dirty="0">
                  <a:solidFill>
                    <a:prstClr val="black"/>
                  </a:solidFill>
                  <a:latin typeface="Franklin Gothic Book"/>
                  <a:ea typeface="ヒラギノ角ゴ Pro W6"/>
                </a:rPr>
                <a:t>２．クエリーのパラメータ化</a:t>
              </a:r>
            </a:p>
            <a:p>
              <a:pPr defTabSz="609443"/>
              <a:r>
                <a:rPr kumimoji="1" lang="ja-JP" altLang="en-US" sz="1500" dirty="0">
                  <a:solidFill>
                    <a:prstClr val="black"/>
                  </a:solidFill>
                  <a:latin typeface="Franklin Gothic Book"/>
                  <a:ea typeface="ヒラギノ角ゴ Pro W6"/>
                </a:rPr>
                <a:t>３．エンコード処理</a:t>
              </a:r>
            </a:p>
            <a:p>
              <a:pPr defTabSz="609443"/>
              <a:r>
                <a:rPr kumimoji="1" lang="ja-JP" altLang="en-US" sz="1500" dirty="0">
                  <a:solidFill>
                    <a:prstClr val="black"/>
                  </a:solidFill>
                  <a:latin typeface="Franklin Gothic Book"/>
                  <a:ea typeface="ヒラギノ角ゴ Pro W6"/>
                </a:rPr>
                <a:t>４．全ての入力値を検証する</a:t>
              </a:r>
            </a:p>
            <a:p>
              <a:pPr defTabSz="609443"/>
              <a:r>
                <a:rPr kumimoji="1" lang="ja-JP" altLang="en-US" sz="1500" dirty="0">
                  <a:solidFill>
                    <a:prstClr val="black"/>
                  </a:solidFill>
                  <a:latin typeface="Franklin Gothic Book"/>
                  <a:ea typeface="ヒラギノ角ゴ Pro W6"/>
                </a:rPr>
                <a:t>５．アイデンティティと認証</a:t>
              </a:r>
            </a:p>
            <a:p>
              <a:pPr defTabSz="609443"/>
              <a:r>
                <a:rPr kumimoji="1" lang="ja-JP" altLang="en-US" sz="1500" dirty="0">
                  <a:solidFill>
                    <a:prstClr val="black"/>
                  </a:solidFill>
                  <a:latin typeface="Franklin Gothic Book"/>
                  <a:ea typeface="ヒラギノ角ゴ Pro W6"/>
                </a:rPr>
                <a:t>６．アクセス制御の実装</a:t>
              </a:r>
            </a:p>
            <a:p>
              <a:pPr defTabSz="609443"/>
              <a:r>
                <a:rPr kumimoji="1" lang="ja-JP" altLang="en-US" sz="1500" dirty="0">
                  <a:solidFill>
                    <a:prstClr val="black"/>
                  </a:solidFill>
                  <a:latin typeface="Franklin Gothic Book"/>
                  <a:ea typeface="ヒラギノ角ゴ Pro W6"/>
                </a:rPr>
                <a:t>７．データの保護</a:t>
              </a:r>
            </a:p>
            <a:p>
              <a:pPr defTabSz="609443"/>
              <a:r>
                <a:rPr kumimoji="1" lang="ja-JP" altLang="en-US" sz="1500" dirty="0">
                  <a:solidFill>
                    <a:prstClr val="black"/>
                  </a:solidFill>
                  <a:latin typeface="Franklin Gothic Book"/>
                  <a:ea typeface="ヒラギノ角ゴ Pro W6"/>
                </a:rPr>
                <a:t>８．ロギングと侵入検知</a:t>
              </a:r>
            </a:p>
            <a:p>
              <a:pPr defTabSz="609443"/>
              <a:r>
                <a:rPr kumimoji="1" lang="ja-JP" altLang="en-US" sz="1500" dirty="0">
                  <a:solidFill>
                    <a:prstClr val="black"/>
                  </a:solidFill>
                  <a:latin typeface="Franklin Gothic Book"/>
                  <a:ea typeface="ヒラギノ角ゴ Pro W6"/>
                </a:rPr>
                <a:t>９．セキュリティフレームワークやライブラリの活用</a:t>
              </a:r>
            </a:p>
            <a:p>
              <a:pPr defTabSz="609443"/>
              <a:r>
                <a:rPr kumimoji="1" lang="ja-JP" altLang="en-US" sz="1500" dirty="0">
                  <a:solidFill>
                    <a:prstClr val="black"/>
                  </a:solidFill>
                  <a:latin typeface="Franklin Gothic Book"/>
                  <a:ea typeface="ヒラギノ角ゴ Pro W6"/>
                </a:rPr>
                <a:t>１０．エラー処理と例外処理</a:t>
              </a:r>
            </a:p>
          </p:txBody>
        </p:sp>
      </p:grpSp>
      <p:sp>
        <p:nvSpPr>
          <p:cNvPr id="6" name="Bottom Curved Arrow"/>
          <p:cNvSpPr>
            <a:spLocks noChangeAspect="1"/>
          </p:cNvSpPr>
          <p:nvPr/>
        </p:nvSpPr>
        <p:spPr>
          <a:xfrm rot="1168139" flipH="1" flipV="1">
            <a:off x="6339855" y="4081268"/>
            <a:ext cx="3080917" cy="1925465"/>
          </a:xfrm>
          <a:prstGeom prst="swooshArrow">
            <a:avLst>
              <a:gd name="adj1" fmla="val 25000"/>
              <a:gd name="adj2" fmla="val 25000"/>
            </a:avLst>
          </a:prstGeom>
          <a:solidFill>
            <a:srgbClr val="00A6CC">
              <a:alpha val="50196"/>
            </a:srgbClr>
          </a:solidFill>
          <a:ln>
            <a:noFill/>
          </a:ln>
          <a:effectLst/>
          <a:scene3d>
            <a:camera prst="orthographicFront"/>
            <a:lightRig rig="flat" dir="t"/>
          </a:scene3d>
          <a:sp3d z="-190500" extrusionH="12700" prstMaterial="plastic">
            <a:bevelT w="50800" h="50800"/>
          </a:sp3d>
        </p:spPr>
      </p:sp>
      <p:sp>
        <p:nvSpPr>
          <p:cNvPr id="73" name="Bottom Curved Arrow"/>
          <p:cNvSpPr>
            <a:spLocks noChangeAspect="1"/>
          </p:cNvSpPr>
          <p:nvPr/>
        </p:nvSpPr>
        <p:spPr>
          <a:xfrm rot="20302326" flipV="1">
            <a:off x="787980" y="3924794"/>
            <a:ext cx="1983649" cy="1852873"/>
          </a:xfrm>
          <a:prstGeom prst="swooshArrow">
            <a:avLst>
              <a:gd name="adj1" fmla="val 25000"/>
              <a:gd name="adj2" fmla="val 25000"/>
            </a:avLst>
          </a:prstGeom>
          <a:solidFill>
            <a:srgbClr val="00A6CC">
              <a:alpha val="50196"/>
            </a:srgbClr>
          </a:solidFill>
          <a:ln>
            <a:noFill/>
          </a:ln>
          <a:effectLst/>
          <a:scene3d>
            <a:camera prst="orthographicFront"/>
            <a:lightRig rig="flat" dir="t"/>
          </a:scene3d>
          <a:sp3d z="-190500" extrusionH="12700" prstMaterial="plastic">
            <a:bevelT w="50800" h="50800"/>
          </a:sp3d>
        </p:spPr>
      </p:sp>
      <p:grpSp>
        <p:nvGrpSpPr>
          <p:cNvPr id="75" name="Risk Analysis Arrow"/>
          <p:cNvGrpSpPr/>
          <p:nvPr/>
        </p:nvGrpSpPr>
        <p:grpSpPr>
          <a:xfrm>
            <a:off x="2365672" y="2454539"/>
            <a:ext cx="158708" cy="611868"/>
            <a:chOff x="1592343" y="1724886"/>
            <a:chExt cx="119062" cy="458901"/>
          </a:xfrm>
        </p:grpSpPr>
        <p:cxnSp>
          <p:nvCxnSpPr>
            <p:cNvPr id="76" name="Straight Connector 21"/>
            <p:cNvCxnSpPr/>
            <p:nvPr/>
          </p:nvCxnSpPr>
          <p:spPr>
            <a:xfrm>
              <a:off x="1651875" y="1724886"/>
              <a:ext cx="0" cy="337256"/>
            </a:xfrm>
            <a:prstGeom prst="line">
              <a:avLst/>
            </a:prstGeom>
            <a:noFill/>
            <a:ln w="28575" cap="flat" cmpd="sng" algn="ctr">
              <a:solidFill>
                <a:sysClr val="windowText" lastClr="000000"/>
              </a:solidFill>
              <a:prstDash val="solid"/>
            </a:ln>
            <a:effectLst/>
          </p:spPr>
        </p:cxnSp>
        <p:sp>
          <p:nvSpPr>
            <p:cNvPr id="77" name="Isosceles Triangle 22"/>
            <p:cNvSpPr/>
            <p:nvPr/>
          </p:nvSpPr>
          <p:spPr>
            <a:xfrm flipV="1">
              <a:off x="1592343" y="2062851"/>
              <a:ext cx="119062" cy="120936"/>
            </a:xfrm>
            <a:prstGeom prst="triangle">
              <a:avLst/>
            </a:prstGeom>
            <a:solidFill>
              <a:sysClr val="windowText" lastClr="000000"/>
            </a:solidFill>
            <a:ln w="3175" cap="flat" cmpd="sng" algn="ctr">
              <a:solidFill>
                <a:sysClr val="windowText" lastClr="000000"/>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8885">
                <a:defRPr/>
              </a:pPr>
              <a:endParaRPr lang="en-GB" sz="2400" kern="0">
                <a:solidFill>
                  <a:prstClr val="white"/>
                </a:solidFill>
                <a:latin typeface="Candara"/>
                <a:cs typeface="Candara"/>
              </a:endParaRPr>
            </a:p>
          </p:txBody>
        </p:sp>
      </p:grpSp>
      <p:pic>
        <p:nvPicPr>
          <p:cNvPr id="2" name="図 1" descr="step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285" y="3039768"/>
            <a:ext cx="11644391" cy="902208"/>
          </a:xfrm>
          <a:prstGeom prst="rect">
            <a:avLst/>
          </a:prstGeom>
        </p:spPr>
      </p:pic>
    </p:spTree>
    <p:extLst>
      <p:ext uri="{BB962C8B-B14F-4D97-AF65-F5344CB8AC3E}">
        <p14:creationId xmlns:p14="http://schemas.microsoft.com/office/powerpoint/2010/main" val="31001797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一般インターネットユーザ</a:t>
            </a:r>
            <a:r>
              <a:rPr lang="en-US" altLang="ja-JP" sz="3200" dirty="0"/>
              <a:t> </a:t>
            </a:r>
            <a:r>
              <a:rPr lang="en-US" altLang="ja-JP" sz="3200" dirty="0" err="1"/>
              <a:t>vs</a:t>
            </a:r>
            <a:r>
              <a:rPr lang="en-US" altLang="ja-JP" sz="3200" dirty="0"/>
              <a:t> </a:t>
            </a:r>
            <a:r>
              <a:rPr lang="ja-JP" altLang="en-US" sz="3200" dirty="0"/>
              <a:t>セキュリティエキスパート</a:t>
            </a:r>
          </a:p>
        </p:txBody>
      </p:sp>
      <p:pic>
        <p:nvPicPr>
          <p:cNvPr id="7" name="コンテンツ プレースホルダー 6" descr="security_20160201.png"/>
          <p:cNvPicPr>
            <a:picLocks noGrp="1" noChangeAspect="1"/>
          </p:cNvPicPr>
          <p:nvPr>
            <p:ph idx="1"/>
          </p:nvPr>
        </p:nvPicPr>
        <p:blipFill>
          <a:blip r:embed="rId3" cstate="email">
            <a:extLst>
              <a:ext uri="{28A0092B-C50C-407E-A947-70E740481C1C}">
                <a14:useLocalDpi xmlns:a14="http://schemas.microsoft.com/office/drawing/2010/main"/>
              </a:ext>
            </a:extLst>
          </a:blip>
          <a:srcRect l="-39029" r="-39029"/>
          <a:stretch>
            <a:fillRect/>
          </a:stretch>
        </p:blipFill>
        <p:spPr>
          <a:xfrm>
            <a:off x="301545" y="1541530"/>
            <a:ext cx="11732654" cy="4840236"/>
          </a:xfrm>
        </p:spPr>
      </p:pic>
      <p:sp>
        <p:nvSpPr>
          <p:cNvPr id="8" name="テキスト ボックス 7"/>
          <p:cNvSpPr txBox="1"/>
          <p:nvPr/>
        </p:nvSpPr>
        <p:spPr>
          <a:xfrm>
            <a:off x="8870993" y="6219802"/>
            <a:ext cx="2708391" cy="230810"/>
          </a:xfrm>
          <a:prstGeom prst="rect">
            <a:avLst/>
          </a:prstGeom>
          <a:noFill/>
        </p:spPr>
        <p:txBody>
          <a:bodyPr wrap="none" lIns="121899" tIns="60949" rIns="121899" bIns="60949" rtlCol="0">
            <a:spAutoFit/>
          </a:bodyPr>
          <a:lstStyle/>
          <a:p>
            <a:pPr algn="r"/>
            <a:r>
              <a:rPr lang="en-US" altLang="ja-JP" sz="700" dirty="0">
                <a:latin typeface="メイリオ"/>
                <a:ea typeface="メイリオ"/>
                <a:cs typeface="メイリオ"/>
              </a:rPr>
              <a:t>http://</a:t>
            </a:r>
            <a:r>
              <a:rPr lang="en-US" altLang="ja-JP" sz="700" dirty="0" err="1">
                <a:latin typeface="メイリオ"/>
                <a:ea typeface="メイリオ"/>
                <a:cs typeface="メイリオ"/>
              </a:rPr>
              <a:t>googlejapan.blogspot.jp</a:t>
            </a:r>
            <a:r>
              <a:rPr lang="en-US" altLang="ja-JP" sz="700" dirty="0">
                <a:latin typeface="メイリオ"/>
                <a:ea typeface="メイリオ"/>
                <a:cs typeface="メイリオ"/>
              </a:rPr>
              <a:t>/2016/02/blog-</a:t>
            </a:r>
            <a:r>
              <a:rPr lang="en-US" altLang="ja-JP" sz="700" dirty="0" err="1">
                <a:latin typeface="メイリオ"/>
                <a:ea typeface="メイリオ"/>
                <a:cs typeface="メイリオ"/>
              </a:rPr>
              <a:t>post.html</a:t>
            </a:r>
            <a:endParaRPr kumimoji="1" lang="ja-JP" altLang="en-US" sz="700" dirty="0">
              <a:latin typeface="メイリオ"/>
              <a:ea typeface="メイリオ"/>
              <a:cs typeface="メイリオ"/>
            </a:endParaRPr>
          </a:p>
        </p:txBody>
      </p:sp>
      <p:sp>
        <p:nvSpPr>
          <p:cNvPr id="3" name="テキスト ボックス 2"/>
          <p:cNvSpPr txBox="1"/>
          <p:nvPr/>
        </p:nvSpPr>
        <p:spPr>
          <a:xfrm>
            <a:off x="609441" y="2922445"/>
            <a:ext cx="2202613" cy="369332"/>
          </a:xfrm>
          <a:prstGeom prst="rect">
            <a:avLst/>
          </a:prstGeom>
          <a:noFill/>
        </p:spPr>
        <p:txBody>
          <a:bodyPr wrap="none" lIns="121899" tIns="60949" rIns="121899" bIns="60949" rtlCol="0">
            <a:spAutoFit/>
          </a:bodyPr>
          <a:lstStyle/>
          <a:p>
            <a:r>
              <a:rPr lang="en-US" altLang="ja-JP" sz="1600" b="1" dirty="0">
                <a:latin typeface="メイリオ"/>
                <a:ea typeface="メイリオ"/>
                <a:cs typeface="メイリオ"/>
              </a:rPr>
              <a:t>(</a:t>
            </a:r>
            <a:r>
              <a:rPr lang="ja-JP" altLang="en-US" sz="1600" b="1" dirty="0">
                <a:latin typeface="メイリオ"/>
                <a:ea typeface="メイリオ"/>
                <a:cs typeface="メイリオ"/>
              </a:rPr>
              <a:t>エキスパート</a:t>
            </a:r>
            <a:r>
              <a:rPr lang="en-US" altLang="ja-JP" sz="1600" b="1" dirty="0">
                <a:latin typeface="メイリオ"/>
                <a:ea typeface="メイリオ"/>
                <a:cs typeface="メイリオ"/>
              </a:rPr>
              <a:t>:</a:t>
            </a:r>
            <a:r>
              <a:rPr lang="ja-JP" altLang="en-US" sz="1600" b="1" dirty="0">
                <a:latin typeface="メイリオ"/>
                <a:ea typeface="メイリオ"/>
                <a:cs typeface="メイリオ"/>
              </a:rPr>
              <a:t> </a:t>
            </a:r>
            <a:r>
              <a:rPr lang="en-US" altLang="ja-JP" sz="1600" b="1" dirty="0">
                <a:latin typeface="メイリオ"/>
                <a:ea typeface="メイリオ"/>
                <a:cs typeface="メイリオ"/>
              </a:rPr>
              <a:t>7%)</a:t>
            </a:r>
            <a:endParaRPr kumimoji="1" lang="ja-JP" altLang="en-US" sz="1600" b="1" dirty="0">
              <a:latin typeface="メイリオ"/>
              <a:ea typeface="メイリオ"/>
              <a:cs typeface="メイリオ"/>
            </a:endParaRPr>
          </a:p>
        </p:txBody>
      </p:sp>
      <p:sp>
        <p:nvSpPr>
          <p:cNvPr id="9" name="テキスト ボックス 8"/>
          <p:cNvSpPr txBox="1"/>
          <p:nvPr/>
        </p:nvSpPr>
        <p:spPr>
          <a:xfrm>
            <a:off x="9581902" y="2918430"/>
            <a:ext cx="1997482" cy="369332"/>
          </a:xfrm>
          <a:prstGeom prst="rect">
            <a:avLst/>
          </a:prstGeom>
          <a:noFill/>
        </p:spPr>
        <p:txBody>
          <a:bodyPr wrap="none" lIns="121899" tIns="60949" rIns="121899" bIns="60949" rtlCol="0">
            <a:spAutoFit/>
          </a:bodyPr>
          <a:lstStyle/>
          <a:p>
            <a:pPr algn="r"/>
            <a:r>
              <a:rPr kumimoji="1" lang="en-US" altLang="ja-JP" sz="1600" b="1" dirty="0">
                <a:latin typeface="メイリオ"/>
                <a:ea typeface="メイリオ"/>
                <a:cs typeface="メイリオ"/>
              </a:rPr>
              <a:t>(</a:t>
            </a:r>
            <a:r>
              <a:rPr kumimoji="1" lang="ja-JP" altLang="en-US" sz="1600" b="1" dirty="0">
                <a:latin typeface="メイリオ"/>
                <a:ea typeface="メイリオ"/>
                <a:cs typeface="メイリオ"/>
              </a:rPr>
              <a:t>一般ユーザ</a:t>
            </a:r>
            <a:r>
              <a:rPr kumimoji="1" lang="en-US" altLang="ja-JP" sz="1600" b="1" dirty="0">
                <a:latin typeface="メイリオ"/>
                <a:ea typeface="メイリオ"/>
                <a:cs typeface="メイリオ"/>
              </a:rPr>
              <a:t>:</a:t>
            </a:r>
            <a:r>
              <a:rPr kumimoji="1" lang="ja-JP" altLang="en-US" sz="1600" b="1" dirty="0">
                <a:latin typeface="メイリオ"/>
                <a:ea typeface="メイリオ"/>
                <a:cs typeface="メイリオ"/>
              </a:rPr>
              <a:t> </a:t>
            </a:r>
            <a:r>
              <a:rPr kumimoji="1" lang="en-US" altLang="ja-JP" sz="1600" b="1" dirty="0">
                <a:latin typeface="メイリオ"/>
                <a:ea typeface="メイリオ"/>
                <a:cs typeface="メイリオ"/>
              </a:rPr>
              <a:t>2%)</a:t>
            </a:r>
            <a:endParaRPr kumimoji="1" lang="ja-JP" altLang="en-US" sz="1600" b="1" dirty="0">
              <a:latin typeface="メイリオ"/>
              <a:ea typeface="メイリオ"/>
              <a:cs typeface="メイリオ"/>
            </a:endParaRPr>
          </a:p>
        </p:txBody>
      </p:sp>
      <p:sp>
        <p:nvSpPr>
          <p:cNvPr id="10" name="正方形/長方形 9"/>
          <p:cNvSpPr/>
          <p:nvPr/>
        </p:nvSpPr>
        <p:spPr>
          <a:xfrm>
            <a:off x="609442" y="2416973"/>
            <a:ext cx="5459518" cy="87480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ja-JP" altLang="en-US"/>
          </a:p>
        </p:txBody>
      </p:sp>
      <p:sp>
        <p:nvSpPr>
          <p:cNvPr id="11" name="テキスト ボックス 10"/>
          <p:cNvSpPr txBox="1"/>
          <p:nvPr/>
        </p:nvSpPr>
        <p:spPr>
          <a:xfrm>
            <a:off x="4539641" y="2872017"/>
            <a:ext cx="853892" cy="415476"/>
          </a:xfrm>
          <a:prstGeom prst="rect">
            <a:avLst/>
          </a:prstGeom>
          <a:noFill/>
        </p:spPr>
        <p:txBody>
          <a:bodyPr wrap="none" lIns="121899" tIns="60949" rIns="121899" bIns="60949" rtlCol="0">
            <a:spAutoFit/>
          </a:bodyPr>
          <a:lstStyle/>
          <a:p>
            <a:r>
              <a:rPr kumimoji="1" lang="en-US" altLang="ja-JP" b="1" dirty="0">
                <a:latin typeface="メイリオ"/>
                <a:ea typeface="メイリオ"/>
                <a:cs typeface="メイリオ"/>
              </a:rPr>
              <a:t>42%</a:t>
            </a:r>
            <a:endParaRPr kumimoji="1" lang="ja-JP" altLang="en-US" b="1" dirty="0">
              <a:latin typeface="メイリオ"/>
              <a:ea typeface="メイリオ"/>
              <a:cs typeface="メイリオ"/>
            </a:endParaRPr>
          </a:p>
        </p:txBody>
      </p:sp>
      <p:sp>
        <p:nvSpPr>
          <p:cNvPr id="12" name="テキスト ボックス 11"/>
          <p:cNvSpPr txBox="1"/>
          <p:nvPr/>
        </p:nvSpPr>
        <p:spPr>
          <a:xfrm>
            <a:off x="6970535" y="2872017"/>
            <a:ext cx="853892" cy="415476"/>
          </a:xfrm>
          <a:prstGeom prst="rect">
            <a:avLst/>
          </a:prstGeom>
          <a:noFill/>
        </p:spPr>
        <p:txBody>
          <a:bodyPr wrap="none" lIns="121899" tIns="60949" rIns="121899" bIns="60949" rtlCol="0">
            <a:spAutoFit/>
          </a:bodyPr>
          <a:lstStyle/>
          <a:p>
            <a:r>
              <a:rPr lang="en-US" altLang="ja-JP" b="1" dirty="0">
                <a:latin typeface="メイリオ"/>
                <a:ea typeface="メイリオ"/>
                <a:cs typeface="メイリオ"/>
              </a:rPr>
              <a:t>35</a:t>
            </a:r>
            <a:r>
              <a:rPr kumimoji="1" lang="en-US" altLang="ja-JP" b="1" dirty="0">
                <a:latin typeface="メイリオ"/>
                <a:ea typeface="メイリオ"/>
                <a:cs typeface="メイリオ"/>
              </a:rPr>
              <a:t>%</a:t>
            </a:r>
            <a:endParaRPr kumimoji="1" lang="ja-JP" altLang="en-US" b="1" dirty="0">
              <a:latin typeface="メイリオ"/>
              <a:ea typeface="メイリオ"/>
              <a:cs typeface="メイリオ"/>
            </a:endParaRPr>
          </a:p>
        </p:txBody>
      </p:sp>
      <p:sp>
        <p:nvSpPr>
          <p:cNvPr id="13" name="正方形/長方形 12"/>
          <p:cNvSpPr/>
          <p:nvPr/>
        </p:nvSpPr>
        <p:spPr>
          <a:xfrm>
            <a:off x="6273973" y="2416973"/>
            <a:ext cx="5305411" cy="874803"/>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kumimoji="1" lang="ja-JP" altLang="en-US"/>
          </a:p>
        </p:txBody>
      </p:sp>
    </p:spTree>
    <p:extLst>
      <p:ext uri="{BB962C8B-B14F-4D97-AF65-F5344CB8AC3E}">
        <p14:creationId xmlns:p14="http://schemas.microsoft.com/office/powerpoint/2010/main" val="1848208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Hackademy</a:t>
            </a:r>
            <a:br>
              <a:rPr lang="en-US" altLang="ja-JP" dirty="0"/>
            </a:br>
            <a:r>
              <a:rPr lang="en-US" altLang="ja-JP" sz="2700" dirty="0">
                <a:solidFill>
                  <a:schemeClr val="tx2"/>
                </a:solidFill>
              </a:rPr>
              <a:t>https://</a:t>
            </a:r>
            <a:r>
              <a:rPr lang="en-US" altLang="ja-JP" sz="2700" dirty="0" err="1">
                <a:solidFill>
                  <a:schemeClr val="tx2"/>
                </a:solidFill>
              </a:rPr>
              <a:t>www.udemy.com</a:t>
            </a:r>
            <a:r>
              <a:rPr lang="en-US" altLang="ja-JP" sz="2700" dirty="0">
                <a:solidFill>
                  <a:schemeClr val="tx2"/>
                </a:solidFill>
              </a:rPr>
              <a:t>/hack-</a:t>
            </a:r>
            <a:r>
              <a:rPr lang="en-US" altLang="ja-JP" sz="2700" dirty="0" err="1">
                <a:solidFill>
                  <a:schemeClr val="tx2"/>
                </a:solidFill>
              </a:rPr>
              <a:t>defence</a:t>
            </a:r>
            <a:r>
              <a:rPr lang="en-US" altLang="ja-JP" sz="2700" dirty="0">
                <a:solidFill>
                  <a:schemeClr val="tx2"/>
                </a:solidFill>
              </a:rPr>
              <a:t>-basic/</a:t>
            </a:r>
            <a:endParaRPr kumimoji="1" lang="ja-JP" altLang="en-US" dirty="0">
              <a:solidFill>
                <a:schemeClr val="tx2"/>
              </a:solidFill>
            </a:endParaRPr>
          </a:p>
        </p:txBody>
      </p:sp>
      <p:sp>
        <p:nvSpPr>
          <p:cNvPr id="3" name="コンテンツ プレースホルダー 2"/>
          <p:cNvSpPr>
            <a:spLocks noGrp="1"/>
          </p:cNvSpPr>
          <p:nvPr>
            <p:ph idx="1"/>
          </p:nvPr>
        </p:nvSpPr>
        <p:spPr/>
        <p:txBody>
          <a:bodyPr>
            <a:normAutofit/>
          </a:bodyPr>
          <a:lstStyle/>
          <a:p>
            <a:r>
              <a:rPr lang="ja-JP" altLang="en-US" sz="3200" dirty="0"/>
              <a:t>サイバーセキュリティ～ハッキングと防御 ビギナー編</a:t>
            </a:r>
            <a:endParaRPr kumimoji="1" lang="ja-JP" altLang="en-US" sz="3200" dirty="0"/>
          </a:p>
        </p:txBody>
      </p:sp>
      <p:pic>
        <p:nvPicPr>
          <p:cNvPr id="7" name="図 6" descr="スクリーンショット 2016-04-25 11.17.0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3972" y="2060848"/>
            <a:ext cx="7613080" cy="4356637"/>
          </a:xfrm>
          <a:prstGeom prst="rect">
            <a:avLst/>
          </a:prstGeom>
        </p:spPr>
      </p:pic>
    </p:spTree>
    <p:extLst>
      <p:ext uri="{BB962C8B-B14F-4D97-AF65-F5344CB8AC3E}">
        <p14:creationId xmlns:p14="http://schemas.microsoft.com/office/powerpoint/2010/main" val="39110808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p:txBody>
          <a:bodyPr>
            <a:noAutofit/>
          </a:bodyPr>
          <a:lstStyle/>
          <a:p>
            <a:pPr algn="l"/>
            <a:r>
              <a:rPr lang="ja-JP" altLang="en-US" sz="3700" dirty="0"/>
              <a:t>技術者・非技術者を含めすべての実務担当者が</a:t>
            </a:r>
            <a:r>
              <a:rPr lang="ja-JP" altLang="en-US" sz="3200" dirty="0"/>
              <a:t>「サイバーセキュリティ・スキル」を身につけるコース</a:t>
            </a:r>
            <a:endParaRPr lang="ja-JP" altLang="en-US" sz="2400" b="1" dirty="0"/>
          </a:p>
        </p:txBody>
      </p:sp>
      <p:graphicFrame>
        <p:nvGraphicFramePr>
          <p:cNvPr id="8" name="表 7"/>
          <p:cNvGraphicFramePr>
            <a:graphicFrameLocks noGrp="1"/>
          </p:cNvGraphicFramePr>
          <p:nvPr>
            <p:extLst>
              <p:ext uri="{D42A27DB-BD31-4B8C-83A1-F6EECF244321}">
                <p14:modId xmlns:p14="http://schemas.microsoft.com/office/powerpoint/2010/main" val="1925821267"/>
              </p:ext>
            </p:extLst>
          </p:nvPr>
        </p:nvGraphicFramePr>
        <p:xfrm>
          <a:off x="609441" y="1529411"/>
          <a:ext cx="10969941" cy="4337853"/>
        </p:xfrm>
        <a:graphic>
          <a:graphicData uri="http://schemas.openxmlformats.org/drawingml/2006/table">
            <a:tbl>
              <a:tblPr firstRow="1" bandRow="1">
                <a:tableStyleId>{21E4AEA4-8DFA-4A89-87EB-49C32662AFE0}</a:tableStyleId>
              </a:tblPr>
              <a:tblGrid>
                <a:gridCol w="680413"/>
                <a:gridCol w="829191"/>
                <a:gridCol w="4629634"/>
                <a:gridCol w="4830703"/>
              </a:tblGrid>
              <a:tr h="733284">
                <a:tc>
                  <a:txBody>
                    <a:bodyPr/>
                    <a:lstStyle/>
                    <a:p>
                      <a:pPr algn="ctr"/>
                      <a:r>
                        <a:rPr kumimoji="1" lang="en-US" altLang="ja-JP" sz="1200" dirty="0" smtClean="0">
                          <a:latin typeface="メイリオ"/>
                          <a:ea typeface="メイリオ"/>
                          <a:cs typeface="メイリオ"/>
                        </a:rPr>
                        <a:t>UNIT</a:t>
                      </a:r>
                      <a:endParaRPr kumimoji="1" lang="ja-JP" altLang="en-US" sz="1200" b="0" dirty="0">
                        <a:latin typeface="メイリオ"/>
                        <a:ea typeface="メイリオ"/>
                        <a:cs typeface="メイリオ"/>
                      </a:endParaRPr>
                    </a:p>
                  </a:txBody>
                  <a:tcPr marL="121888" marR="121888" anchor="ctr">
                    <a:solidFill>
                      <a:srgbClr val="800000"/>
                    </a:solidFill>
                  </a:tcPr>
                </a:tc>
                <a:tc>
                  <a:txBody>
                    <a:bodyPr/>
                    <a:lstStyle/>
                    <a:p>
                      <a:pPr algn="ctr"/>
                      <a:r>
                        <a:rPr kumimoji="1" lang="en-US" altLang="ja-JP" sz="1600" b="0" dirty="0" smtClean="0">
                          <a:latin typeface="メイリオ"/>
                          <a:ea typeface="メイリオ"/>
                          <a:cs typeface="メイリオ"/>
                        </a:rPr>
                        <a:t>TIME</a:t>
                      </a:r>
                      <a:endParaRPr kumimoji="1" lang="ja-JP" altLang="en-US" sz="1600" b="0" dirty="0">
                        <a:latin typeface="メイリオ"/>
                        <a:ea typeface="メイリオ"/>
                        <a:cs typeface="メイリオ"/>
                      </a:endParaRPr>
                    </a:p>
                  </a:txBody>
                  <a:tcPr marL="121888" marR="121888" anchor="ctr">
                    <a:solidFill>
                      <a:srgbClr val="800000"/>
                    </a:solidFill>
                  </a:tcPr>
                </a:tc>
                <a:tc>
                  <a:txBody>
                    <a:bodyPr/>
                    <a:lstStyle/>
                    <a:p>
                      <a:pPr algn="ctr"/>
                      <a:r>
                        <a:rPr kumimoji="1" lang="en-US" altLang="ja-JP" sz="1600" dirty="0" smtClean="0">
                          <a:latin typeface="メイリオ"/>
                          <a:ea typeface="メイリオ"/>
                          <a:cs typeface="メイリオ"/>
                        </a:rPr>
                        <a:t>SKILLS</a:t>
                      </a:r>
                      <a:endParaRPr kumimoji="1" lang="ja-JP" altLang="en-US" sz="1600" b="0" dirty="0">
                        <a:latin typeface="メイリオ"/>
                        <a:ea typeface="メイリオ"/>
                        <a:cs typeface="メイリオ"/>
                      </a:endParaRPr>
                    </a:p>
                  </a:txBody>
                  <a:tcPr marL="121888" marR="121888" anchor="ctr">
                    <a:solidFill>
                      <a:srgbClr val="800000"/>
                    </a:solidFill>
                  </a:tcPr>
                </a:tc>
                <a:tc>
                  <a:txBody>
                    <a:bodyPr/>
                    <a:lstStyle/>
                    <a:p>
                      <a:pPr algn="ctr"/>
                      <a:r>
                        <a:rPr kumimoji="1" lang="en-US" altLang="ja-JP" sz="1600" b="1" dirty="0" smtClean="0">
                          <a:latin typeface="メイリオ"/>
                          <a:ea typeface="メイリオ"/>
                          <a:cs typeface="メイリオ"/>
                        </a:rPr>
                        <a:t>WORK</a:t>
                      </a:r>
                      <a:endParaRPr kumimoji="1" lang="ja-JP" altLang="en-US" sz="1600" b="1" dirty="0">
                        <a:latin typeface="メイリオ"/>
                        <a:ea typeface="メイリオ"/>
                        <a:cs typeface="メイリオ"/>
                      </a:endParaRPr>
                    </a:p>
                  </a:txBody>
                  <a:tcPr marL="121888" marR="121888" anchor="ctr">
                    <a:solidFill>
                      <a:srgbClr val="800000"/>
                    </a:solidFill>
                  </a:tcPr>
                </a:tc>
              </a:tr>
              <a:tr h="497840">
                <a:tc>
                  <a:txBody>
                    <a:bodyPr/>
                    <a:lstStyle/>
                    <a:p>
                      <a:pPr algn="ctr"/>
                      <a:r>
                        <a:rPr kumimoji="1" lang="en-US" altLang="ja-JP" sz="1600" dirty="0" smtClean="0">
                          <a:latin typeface="メイリオ"/>
                          <a:ea typeface="メイリオ"/>
                          <a:cs typeface="メイリオ"/>
                        </a:rPr>
                        <a:t>1</a:t>
                      </a:r>
                      <a:endParaRPr kumimoji="1" lang="ja-JP" altLang="en-US" sz="1600" b="1" dirty="0">
                        <a:latin typeface="メイリオ"/>
                        <a:ea typeface="メイリオ"/>
                        <a:cs typeface="メイリオ"/>
                      </a:endParaRPr>
                    </a:p>
                  </a:txBody>
                  <a:tcPr marL="121888" marR="121888" anchor="ctr"/>
                </a:tc>
                <a:tc>
                  <a:txBody>
                    <a:bodyPr/>
                    <a:lstStyle/>
                    <a:p>
                      <a:endParaRPr lang="ja-JP" altLang="en-US" sz="2500" dirty="0"/>
                    </a:p>
                  </a:txBody>
                  <a:tcPr marL="121888" marR="121888" anchor="ctr"/>
                </a:tc>
                <a:tc>
                  <a:txBody>
                    <a:bodyPr/>
                    <a:lstStyle/>
                    <a:p>
                      <a:r>
                        <a:rPr kumimoji="1" lang="ja-JP" altLang="en-US" sz="1300" dirty="0" smtClean="0">
                          <a:latin typeface="メイリオ"/>
                          <a:ea typeface="メイリオ"/>
                          <a:cs typeface="メイリオ"/>
                        </a:rPr>
                        <a:t>サイバースペースで起きていることを把握する</a:t>
                      </a:r>
                      <a:endParaRPr kumimoji="1" lang="ja-JP" altLang="en-US" sz="1300" dirty="0">
                        <a:latin typeface="メイリオ"/>
                        <a:ea typeface="メイリオ"/>
                        <a:cs typeface="メイリオ"/>
                      </a:endParaRPr>
                    </a:p>
                  </a:txBody>
                  <a:tcPr marL="121888" marR="121888"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300" b="1" dirty="0" smtClean="0"/>
                        <a:t>サイバーセキュリティ・リサーチをはじめましょう。</a:t>
                      </a:r>
                      <a:endParaRPr lang="en-US" altLang="ja-JP" sz="13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300" b="1" dirty="0" smtClean="0"/>
                        <a:t>あなたや、家族の方が使っているサービス。</a:t>
                      </a:r>
                      <a:endParaRPr lang="en-US" altLang="ja-JP" sz="1300" b="1" dirty="0" smtClean="0"/>
                    </a:p>
                  </a:txBody>
                  <a:tcPr marL="121888" marR="121888" anchor="ctr"/>
                </a:tc>
              </a:tr>
              <a:tr h="523775">
                <a:tc>
                  <a:txBody>
                    <a:bodyPr/>
                    <a:lstStyle/>
                    <a:p>
                      <a:pPr algn="ctr"/>
                      <a:r>
                        <a:rPr kumimoji="1" lang="en-US" altLang="ja-JP" sz="1600" dirty="0" smtClean="0">
                          <a:latin typeface="メイリオ"/>
                          <a:ea typeface="メイリオ"/>
                          <a:cs typeface="メイリオ"/>
                        </a:rPr>
                        <a:t>2</a:t>
                      </a:r>
                      <a:endParaRPr kumimoji="1" lang="ja-JP" altLang="en-US" sz="1600" b="1" dirty="0">
                        <a:latin typeface="メイリオ"/>
                        <a:ea typeface="メイリオ"/>
                        <a:cs typeface="メイリオ"/>
                      </a:endParaRPr>
                    </a:p>
                  </a:txBody>
                  <a:tcPr marL="121888" marR="121888" anchor="ctr"/>
                </a:tc>
                <a:tc>
                  <a:txBody>
                    <a:bodyPr/>
                    <a:lstStyle/>
                    <a:p>
                      <a:endParaRPr lang="ja-JP" altLang="en-US" sz="2500"/>
                    </a:p>
                  </a:txBody>
                  <a:tcPr marL="121888" marR="121888" anchor="ctr"/>
                </a:tc>
                <a:tc>
                  <a:txBody>
                    <a:bodyPr/>
                    <a:lstStyle/>
                    <a:p>
                      <a:r>
                        <a:rPr kumimoji="1" lang="ja-JP" altLang="en-US" sz="1300" dirty="0" smtClean="0">
                          <a:latin typeface="メイリオ"/>
                          <a:ea typeface="メイリオ"/>
                          <a:cs typeface="メイリオ"/>
                        </a:rPr>
                        <a:t>個人へのダメージを受けない力を身につける</a:t>
                      </a:r>
                      <a:endParaRPr kumimoji="1" lang="ja-JP" altLang="en-US" sz="1300" dirty="0">
                        <a:latin typeface="メイリオ"/>
                        <a:ea typeface="メイリオ"/>
                        <a:cs typeface="メイリオ"/>
                      </a:endParaRPr>
                    </a:p>
                  </a:txBody>
                  <a:tcPr marL="121888" marR="121888" anchor="ctr"/>
                </a:tc>
                <a:tc>
                  <a:txBody>
                    <a:bodyPr/>
                    <a:lstStyle/>
                    <a:p>
                      <a:r>
                        <a:rPr lang="ja-JP" altLang="en-US" sz="1300" b="1" dirty="0" smtClean="0"/>
                        <a:t>受け入れられるリスク・受け入れられないリスク</a:t>
                      </a:r>
                      <a:endParaRPr lang="en-US" altLang="ja-JP" sz="13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300" b="1" dirty="0" smtClean="0"/>
                        <a:t>あなたのサイバーリスク・対策は大丈夫</a:t>
                      </a:r>
                      <a:r>
                        <a:rPr lang="en-US" altLang="ja-JP" sz="1300" b="1" dirty="0" smtClean="0"/>
                        <a:t>?</a:t>
                      </a:r>
                      <a:endParaRPr kumimoji="1" lang="ja-JP" altLang="en-US" sz="1300" b="1" dirty="0" smtClean="0"/>
                    </a:p>
                  </a:txBody>
                  <a:tcPr marL="121888" marR="121888" anchor="ctr"/>
                </a:tc>
              </a:tr>
              <a:tr h="51270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メイリオ"/>
                          <a:ea typeface="メイリオ"/>
                          <a:cs typeface="メイリオ"/>
                        </a:rPr>
                        <a:t>3</a:t>
                      </a:r>
                      <a:endParaRPr kumimoji="1" lang="ja-JP" altLang="en-US" sz="1600" b="1" dirty="0" smtClean="0">
                        <a:latin typeface="メイリオ"/>
                        <a:ea typeface="メイリオ"/>
                        <a:cs typeface="メイリオ"/>
                      </a:endParaRPr>
                    </a:p>
                  </a:txBody>
                  <a:tcPr marL="121888" marR="121888" anchor="ctr"/>
                </a:tc>
                <a:tc>
                  <a:txBody>
                    <a:bodyPr/>
                    <a:lstStyle/>
                    <a:p>
                      <a:endParaRPr lang="ja-JP" altLang="en-US" sz="2500" dirty="0"/>
                    </a:p>
                  </a:txBody>
                  <a:tcPr marL="121888" marR="121888" anchor="ctr"/>
                </a:tc>
                <a:tc>
                  <a:txBody>
                    <a:bodyPr/>
                    <a:lstStyle/>
                    <a:p>
                      <a:r>
                        <a:rPr kumimoji="1" lang="ja-JP" altLang="en-US" sz="1300" dirty="0" smtClean="0">
                          <a:latin typeface="メイリオ"/>
                          <a:ea typeface="メイリオ"/>
                          <a:cs typeface="メイリオ"/>
                        </a:rPr>
                        <a:t>ビジネスへの影響の実態と対策を把握し、協力する</a:t>
                      </a:r>
                      <a:endParaRPr kumimoji="1" lang="ja-JP" altLang="en-US" sz="1300" dirty="0">
                        <a:latin typeface="メイリオ"/>
                        <a:ea typeface="メイリオ"/>
                        <a:cs typeface="メイリオ"/>
                      </a:endParaRPr>
                    </a:p>
                  </a:txBody>
                  <a:tcPr marL="121888" marR="121888" anchor="ctr"/>
                </a:tc>
                <a:tc>
                  <a:txBody>
                    <a:bodyPr/>
                    <a:lstStyle/>
                    <a:p>
                      <a:r>
                        <a:rPr kumimoji="1" lang="ja-JP" altLang="en-US" sz="1300" dirty="0" smtClean="0"/>
                        <a:t>ランサムウェアに感染してしまった。</a:t>
                      </a:r>
                      <a:endParaRPr kumimoji="1" lang="ja-JP" altLang="en-US" sz="1300" dirty="0"/>
                    </a:p>
                  </a:txBody>
                  <a:tcPr marL="121888" marR="121888" anchor="ctr"/>
                </a:tc>
              </a:tr>
              <a:tr h="52377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メイリオ"/>
                          <a:ea typeface="メイリオ"/>
                          <a:cs typeface="メイリオ"/>
                        </a:rPr>
                        <a:t>4</a:t>
                      </a:r>
                      <a:endParaRPr kumimoji="1" lang="ja-JP" altLang="en-US" sz="1600" b="1" dirty="0" smtClean="0">
                        <a:latin typeface="メイリオ"/>
                        <a:ea typeface="メイリオ"/>
                        <a:cs typeface="メイリオ"/>
                      </a:endParaRPr>
                    </a:p>
                  </a:txBody>
                  <a:tcPr marL="121888" marR="121888" anchor="ctr"/>
                </a:tc>
                <a:tc>
                  <a:txBody>
                    <a:bodyPr/>
                    <a:lstStyle/>
                    <a:p>
                      <a:endParaRPr kumimoji="1" lang="ja-JP" altLang="en-US" sz="1300" dirty="0">
                        <a:latin typeface="メイリオ"/>
                        <a:ea typeface="メイリオ"/>
                        <a:cs typeface="メイリオ"/>
                      </a:endParaRPr>
                    </a:p>
                  </a:txBody>
                  <a:tcPr marL="121888" marR="121888" anchor="ctr"/>
                </a:tc>
                <a:tc>
                  <a:txBody>
                    <a:bodyPr/>
                    <a:lstStyle/>
                    <a:p>
                      <a:r>
                        <a:rPr kumimoji="1" lang="ja-JP" altLang="en-US" sz="1300" dirty="0" smtClean="0">
                          <a:latin typeface="メイリオ"/>
                          <a:ea typeface="メイリオ"/>
                          <a:cs typeface="メイリオ"/>
                        </a:rPr>
                        <a:t>セキュリテイ原則と、</a:t>
                      </a:r>
                      <a:endParaRPr kumimoji="1" lang="en-US" altLang="ja-JP" sz="1300" dirty="0" smtClean="0">
                        <a:latin typeface="メイリオ"/>
                        <a:ea typeface="メイリオ"/>
                        <a:cs typeface="メイリオ"/>
                      </a:endParaRPr>
                    </a:p>
                    <a:p>
                      <a:r>
                        <a:rPr kumimoji="1" lang="ja-JP" altLang="en-US" sz="1300" dirty="0" smtClean="0">
                          <a:latin typeface="メイリオ"/>
                          <a:ea typeface="メイリオ"/>
                          <a:cs typeface="メイリオ"/>
                        </a:rPr>
                        <a:t>それに対する攻撃者の視点や動機がわかる</a:t>
                      </a:r>
                      <a:endParaRPr kumimoji="1" lang="ja-JP" altLang="en-US" sz="1300" dirty="0">
                        <a:latin typeface="メイリオ"/>
                        <a:ea typeface="メイリオ"/>
                        <a:cs typeface="メイリオ"/>
                      </a:endParaRPr>
                    </a:p>
                  </a:txBody>
                  <a:tcPr marL="121888" marR="121888"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300" b="1" dirty="0" smtClean="0"/>
                        <a:t>セキュリティ・ツール市場を</a:t>
                      </a:r>
                      <a:r>
                        <a:rPr lang="en-US" altLang="ja-JP" sz="1300" b="1" dirty="0" smtClean="0"/>
                        <a:t>CIA</a:t>
                      </a:r>
                      <a:r>
                        <a:rPr lang="ja-JP" altLang="en-US" sz="1300" b="1" dirty="0" smtClean="0"/>
                        <a:t>視点で見てみよう。</a:t>
                      </a:r>
                      <a:endParaRPr kumimoji="1" lang="ja-JP" altLang="en-US" sz="1300" dirty="0" smtClean="0"/>
                    </a:p>
                  </a:txBody>
                  <a:tcPr marL="121888" marR="121888" anchor="ctr"/>
                </a:tc>
              </a:tr>
              <a:tr h="49892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メイリオ"/>
                          <a:ea typeface="メイリオ"/>
                          <a:cs typeface="メイリオ"/>
                        </a:rPr>
                        <a:t>5</a:t>
                      </a:r>
                      <a:endParaRPr kumimoji="1" lang="ja-JP" altLang="en-US" sz="1600" b="1" dirty="0" smtClean="0">
                        <a:latin typeface="メイリオ"/>
                        <a:ea typeface="メイリオ"/>
                        <a:cs typeface="メイリオ"/>
                      </a:endParaRPr>
                    </a:p>
                  </a:txBody>
                  <a:tcPr marL="121888" marR="121888" anchor="ctr"/>
                </a:tc>
                <a:tc>
                  <a:txBody>
                    <a:bodyPr/>
                    <a:lstStyle/>
                    <a:p>
                      <a:endParaRPr lang="ja-JP" altLang="en-US" sz="2500" dirty="0"/>
                    </a:p>
                  </a:txBody>
                  <a:tcPr marL="121888" marR="121888" anchor="ctr"/>
                </a:tc>
                <a:tc>
                  <a:txBody>
                    <a:bodyPr/>
                    <a:lstStyle/>
                    <a:p>
                      <a:r>
                        <a:rPr kumimoji="1" lang="ja-JP" altLang="en-US" sz="1300" dirty="0" smtClean="0">
                          <a:latin typeface="メイリオ"/>
                          <a:ea typeface="メイリオ"/>
                          <a:cs typeface="メイリオ"/>
                        </a:rPr>
                        <a:t>サービスづくり・調達のポイントを見極める</a:t>
                      </a:r>
                      <a:endParaRPr kumimoji="1" lang="ja-JP" altLang="en-US" sz="1300" dirty="0">
                        <a:latin typeface="メイリオ"/>
                        <a:ea typeface="メイリオ"/>
                        <a:cs typeface="メイリオ"/>
                      </a:endParaRPr>
                    </a:p>
                  </a:txBody>
                  <a:tcPr marL="121888" marR="121888" anchor="ctr"/>
                </a:tc>
                <a:tc>
                  <a:txBody>
                    <a:bodyPr/>
                    <a:lstStyle/>
                    <a:p>
                      <a:pPr marL="0" indent="0">
                        <a:buFont typeface="Wingdings" charset="2"/>
                        <a:buNone/>
                      </a:pPr>
                      <a:r>
                        <a:rPr lang="ja-JP" altLang="en-US" sz="1300" dirty="0" smtClean="0">
                          <a:latin typeface="メイリオ"/>
                          <a:ea typeface="メイリオ"/>
                          <a:cs typeface="メイリオ"/>
                        </a:rPr>
                        <a:t>ビルトイン・セキュリティを実践する</a:t>
                      </a:r>
                      <a:endParaRPr lang="en-US" altLang="ja-JP" sz="1300" dirty="0" smtClean="0">
                        <a:latin typeface="メイリオ"/>
                        <a:ea typeface="メイリオ"/>
                        <a:cs typeface="メイリオ"/>
                      </a:endParaRPr>
                    </a:p>
                  </a:txBody>
                  <a:tcPr marL="121888" marR="121888" anchor="ctr"/>
                </a:tc>
              </a:tr>
              <a:tr h="52377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メイリオ"/>
                          <a:ea typeface="メイリオ"/>
                          <a:cs typeface="メイリオ"/>
                        </a:rPr>
                        <a:t>6</a:t>
                      </a:r>
                      <a:endParaRPr kumimoji="1" lang="ja-JP" altLang="en-US" sz="1600" b="1" dirty="0" smtClean="0">
                        <a:latin typeface="メイリオ"/>
                        <a:ea typeface="メイリオ"/>
                        <a:cs typeface="メイリオ"/>
                      </a:endParaRPr>
                    </a:p>
                  </a:txBody>
                  <a:tcPr marL="121888" marR="121888" anchor="ctr"/>
                </a:tc>
                <a:tc>
                  <a:txBody>
                    <a:bodyPr/>
                    <a:lstStyle/>
                    <a:p>
                      <a:endParaRPr lang="ja-JP" altLang="en-US" sz="2500" dirty="0"/>
                    </a:p>
                  </a:txBody>
                  <a:tcPr marL="121888" marR="121888" anchor="ctr"/>
                </a:tc>
                <a:tc>
                  <a:txBody>
                    <a:bodyPr/>
                    <a:lstStyle/>
                    <a:p>
                      <a:r>
                        <a:rPr kumimoji="1" lang="ja-JP" altLang="en-US" sz="1300" dirty="0" smtClean="0">
                          <a:latin typeface="メイリオ"/>
                          <a:ea typeface="メイリオ"/>
                          <a:cs typeface="メイリオ"/>
                        </a:rPr>
                        <a:t>情報化社会を支える仕組みと役割・コンプライアンスのポイントをつかむ</a:t>
                      </a:r>
                      <a:endParaRPr kumimoji="1" lang="ja-JP" altLang="en-US" sz="1300" dirty="0">
                        <a:latin typeface="メイリオ"/>
                        <a:ea typeface="メイリオ"/>
                        <a:cs typeface="メイリオ"/>
                      </a:endParaRPr>
                    </a:p>
                  </a:txBody>
                  <a:tcPr marL="121888" marR="121888" anchor="ctr"/>
                </a:tc>
                <a:tc>
                  <a:txBody>
                    <a:bodyPr/>
                    <a:lstStyle/>
                    <a:p>
                      <a:r>
                        <a:rPr lang="ja-JP" altLang="en-US" sz="1300" b="1" dirty="0" smtClean="0"/>
                        <a:t>もしあなたがサイバーセキュリティ啓発担当になったら</a:t>
                      </a:r>
                      <a:endParaRPr lang="en-US" altLang="ja-JP" sz="1300" b="1" dirty="0" smtClean="0"/>
                    </a:p>
                  </a:txBody>
                  <a:tcPr marL="121888" marR="121888" anchor="ctr"/>
                </a:tc>
              </a:tr>
              <a:tr h="52377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メイリオ"/>
                          <a:ea typeface="メイリオ"/>
                          <a:cs typeface="メイリオ"/>
                        </a:rPr>
                        <a:t>7</a:t>
                      </a:r>
                      <a:endParaRPr kumimoji="1" lang="ja-JP" altLang="en-US" sz="1600" b="1" dirty="0" smtClean="0">
                        <a:latin typeface="メイリオ"/>
                        <a:ea typeface="メイリオ"/>
                        <a:cs typeface="メイリオ"/>
                      </a:endParaRPr>
                    </a:p>
                  </a:txBody>
                  <a:tcPr marL="121888" marR="121888" anchor="ctr"/>
                </a:tc>
                <a:tc>
                  <a:txBody>
                    <a:bodyPr/>
                    <a:lstStyle/>
                    <a:p>
                      <a:endParaRPr kumimoji="1" lang="ja-JP" altLang="en-US" sz="1300" dirty="0">
                        <a:latin typeface="メイリオ"/>
                        <a:ea typeface="メイリオ"/>
                        <a:cs typeface="メイリオ"/>
                      </a:endParaRPr>
                    </a:p>
                  </a:txBody>
                  <a:tcPr marL="121888" marR="121888" anchor="ctr"/>
                </a:tc>
                <a:tc>
                  <a:txBody>
                    <a:bodyPr/>
                    <a:lstStyle/>
                    <a:p>
                      <a:r>
                        <a:rPr kumimoji="1" lang="ja-JP" altLang="en-US" sz="1300" dirty="0" smtClean="0">
                          <a:latin typeface="メイリオ"/>
                          <a:ea typeface="メイリオ"/>
                          <a:cs typeface="メイリオ"/>
                        </a:rPr>
                        <a:t>ビジネスイネーブラーとして「セキュリティ・スキル」</a:t>
                      </a:r>
                      <a:r>
                        <a:rPr kumimoji="1" lang="en-US" altLang="ja-JP" sz="1300" dirty="0" smtClean="0">
                          <a:latin typeface="メイリオ"/>
                          <a:ea typeface="メイリオ"/>
                          <a:cs typeface="メイリオ"/>
                        </a:rPr>
                        <a:t/>
                      </a:r>
                      <a:br>
                        <a:rPr kumimoji="1" lang="en-US" altLang="ja-JP" sz="1300" dirty="0" smtClean="0">
                          <a:latin typeface="メイリオ"/>
                          <a:ea typeface="メイリオ"/>
                          <a:cs typeface="メイリオ"/>
                        </a:rPr>
                      </a:br>
                      <a:r>
                        <a:rPr kumimoji="1" lang="ja-JP" altLang="en-US" sz="1300" dirty="0" smtClean="0">
                          <a:latin typeface="メイリオ"/>
                          <a:ea typeface="メイリオ"/>
                          <a:cs typeface="メイリオ"/>
                        </a:rPr>
                        <a:t>を活用し、普及を図る</a:t>
                      </a:r>
                      <a:endParaRPr kumimoji="1" lang="ja-JP" altLang="en-US" sz="1300" dirty="0">
                        <a:latin typeface="メイリオ"/>
                        <a:ea typeface="メイリオ"/>
                        <a:cs typeface="メイリオ"/>
                      </a:endParaRPr>
                    </a:p>
                  </a:txBody>
                  <a:tcPr marL="121888" marR="121888"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メイリオ"/>
                          <a:ea typeface="メイリオ"/>
                          <a:cs typeface="メイリオ"/>
                        </a:rPr>
                        <a:t>ビジネスを動かす：「セキュリティ・イニシアチブの役割」</a:t>
                      </a:r>
                      <a:endParaRPr kumimoji="1" lang="en-US" altLang="ja-JP" sz="1300" dirty="0" smtClean="0">
                        <a:latin typeface="メイリオ"/>
                        <a:ea typeface="メイリオ"/>
                        <a:cs typeface="メイリオ"/>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メイリオ"/>
                          <a:ea typeface="メイリオ"/>
                          <a:cs typeface="メイリオ"/>
                        </a:rPr>
                        <a:t>チェックアウト：あなたの役割</a:t>
                      </a:r>
                      <a:endParaRPr lang="en-US" altLang="ja-JP" sz="1300" dirty="0" smtClean="0">
                        <a:latin typeface="メイリオ"/>
                        <a:ea typeface="メイリオ"/>
                        <a:cs typeface="メイリオ"/>
                      </a:endParaRPr>
                    </a:p>
                  </a:txBody>
                  <a:tcPr marL="121888" marR="121888" anchor="ctr"/>
                </a:tc>
              </a:tr>
            </a:tbl>
          </a:graphicData>
        </a:graphic>
      </p:graphicFrame>
      <p:sp>
        <p:nvSpPr>
          <p:cNvPr id="2" name="テキスト ボックス 1"/>
          <p:cNvSpPr txBox="1"/>
          <p:nvPr/>
        </p:nvSpPr>
        <p:spPr>
          <a:xfrm>
            <a:off x="2061964" y="6021288"/>
            <a:ext cx="7956024" cy="646331"/>
          </a:xfrm>
          <a:prstGeom prst="rect">
            <a:avLst/>
          </a:prstGeom>
          <a:noFill/>
        </p:spPr>
        <p:txBody>
          <a:bodyPr wrap="none" rtlCol="0">
            <a:spAutoFit/>
          </a:bodyPr>
          <a:lstStyle/>
          <a:p>
            <a:r>
              <a:rPr kumimoji="1" lang="en-US" altLang="ja-JP" sz="3600" dirty="0" smtClean="0">
                <a:hlinkClick r:id="rId2"/>
              </a:rPr>
              <a:t>https://www.asteriskresearch.com</a:t>
            </a:r>
            <a:r>
              <a:rPr kumimoji="1" lang="en-US" altLang="ja-JP" sz="3600" dirty="0" smtClean="0"/>
              <a:t> </a:t>
            </a:r>
            <a:r>
              <a:rPr kumimoji="1" lang="ja-JP" altLang="en-US" sz="3600" dirty="0" smtClean="0"/>
              <a:t>まで</a:t>
            </a:r>
            <a:endParaRPr kumimoji="1" lang="ja-JP" altLang="en-US" sz="3600" dirty="0"/>
          </a:p>
        </p:txBody>
      </p:sp>
    </p:spTree>
    <p:extLst>
      <p:ext uri="{BB962C8B-B14F-4D97-AF65-F5344CB8AC3E}">
        <p14:creationId xmlns:p14="http://schemas.microsoft.com/office/powerpoint/2010/main" val="19898821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09442" y="2476975"/>
            <a:ext cx="10969943" cy="861775"/>
          </a:xfrm>
          <a:prstGeom prst="rect">
            <a:avLst/>
          </a:prstGeom>
          <a:noFill/>
        </p:spPr>
        <p:txBody>
          <a:bodyPr wrap="square" lIns="121899" tIns="60949" rIns="121899" bIns="60949" rtlCol="0">
            <a:spAutoFit/>
          </a:bodyPr>
          <a:lstStyle/>
          <a:p>
            <a:pPr algn="ctr"/>
            <a:r>
              <a:rPr kumimoji="1" lang="en-US" altLang="ja-JP" sz="4800" b="1" dirty="0">
                <a:latin typeface="メイリオ"/>
                <a:ea typeface="メイリオ"/>
                <a:cs typeface="メイリオ"/>
              </a:rPr>
              <a:t>“Be</a:t>
            </a:r>
            <a:r>
              <a:rPr kumimoji="1" lang="ja-JP" altLang="en-US" sz="4800" b="1" dirty="0">
                <a:latin typeface="メイリオ"/>
                <a:ea typeface="メイリオ"/>
                <a:cs typeface="メイリオ"/>
              </a:rPr>
              <a:t> </a:t>
            </a:r>
            <a:r>
              <a:rPr kumimoji="1" lang="en-US" altLang="ja-JP" sz="4800" b="1" dirty="0">
                <a:latin typeface="メイリオ"/>
                <a:ea typeface="メイリオ"/>
                <a:cs typeface="メイリオ"/>
              </a:rPr>
              <a:t>the enabler”</a:t>
            </a:r>
            <a:endParaRPr kumimoji="1" lang="ja-JP" altLang="en-US" sz="4800" b="1" dirty="0">
              <a:latin typeface="メイリオ"/>
              <a:ea typeface="メイリオ"/>
              <a:cs typeface="メイリオ"/>
            </a:endParaRPr>
          </a:p>
        </p:txBody>
      </p:sp>
      <p:pic>
        <p:nvPicPr>
          <p:cNvPr id="7" name="図 6" descr="fullcolor-0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4292" y="3429000"/>
            <a:ext cx="2213745" cy="2045117"/>
          </a:xfrm>
          <a:prstGeom prst="rect">
            <a:avLst/>
          </a:prstGeom>
        </p:spPr>
      </p:pic>
      <p:sp>
        <p:nvSpPr>
          <p:cNvPr id="2" name="テキスト ボックス 1"/>
          <p:cNvSpPr txBox="1"/>
          <p:nvPr/>
        </p:nvSpPr>
        <p:spPr>
          <a:xfrm>
            <a:off x="4438228" y="5805264"/>
            <a:ext cx="3736958" cy="677108"/>
          </a:xfrm>
          <a:prstGeom prst="rect">
            <a:avLst/>
          </a:prstGeom>
          <a:noFill/>
        </p:spPr>
        <p:txBody>
          <a:bodyPr wrap="none" rtlCol="0">
            <a:spAutoFit/>
          </a:bodyPr>
          <a:lstStyle/>
          <a:p>
            <a:r>
              <a:rPr kumimoji="1" lang="en-US" altLang="ja-JP" dirty="0" smtClean="0">
                <a:hlinkClick r:id="rId3"/>
              </a:rPr>
              <a:t>https://www.asteriskresearch.com</a:t>
            </a:r>
            <a:endParaRPr kumimoji="1" lang="en-US" altLang="ja-JP" dirty="0" smtClean="0"/>
          </a:p>
          <a:p>
            <a:endParaRPr kumimoji="1" lang="ja-JP" altLang="en-US" dirty="0"/>
          </a:p>
        </p:txBody>
      </p:sp>
    </p:spTree>
    <p:extLst>
      <p:ext uri="{BB962C8B-B14F-4D97-AF65-F5344CB8AC3E}">
        <p14:creationId xmlns:p14="http://schemas.microsoft.com/office/powerpoint/2010/main" val="23250129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sz="3200" dirty="0"/>
              <a:t>企業幹部が最も注力したい</a:t>
            </a:r>
            <a:r>
              <a:rPr lang="en-US" altLang="ja-JP" sz="3200" dirty="0"/>
              <a:t/>
            </a:r>
            <a:br>
              <a:rPr lang="en-US" altLang="ja-JP" sz="3200" dirty="0"/>
            </a:br>
            <a:r>
              <a:rPr lang="ja-JP" altLang="en-US" sz="3200" dirty="0"/>
              <a:t>セキュリティ対策とは</a:t>
            </a:r>
            <a:endParaRPr lang="ja-JP" altLang="en-US" sz="3200" b="1" dirty="0"/>
          </a:p>
        </p:txBody>
      </p:sp>
      <p:sp>
        <p:nvSpPr>
          <p:cNvPr id="10" name="正方形/長方形 9"/>
          <p:cNvSpPr/>
          <p:nvPr/>
        </p:nvSpPr>
        <p:spPr>
          <a:xfrm>
            <a:off x="609441" y="1671161"/>
            <a:ext cx="1127842" cy="846103"/>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altLang="ja-JP" sz="4800" dirty="0"/>
              <a:t>1</a:t>
            </a:r>
            <a:r>
              <a:rPr lang="en-US" altLang="ja-JP" sz="2700" dirty="0"/>
              <a:t> </a:t>
            </a:r>
            <a:r>
              <a:rPr lang="ja-JP" altLang="en-US" sz="2700" dirty="0"/>
              <a:t>位</a:t>
            </a:r>
            <a:endParaRPr kumimoji="1" lang="ja-JP" altLang="en-US" sz="2100" dirty="0"/>
          </a:p>
        </p:txBody>
      </p:sp>
      <p:sp>
        <p:nvSpPr>
          <p:cNvPr id="11" name="正方形/長方形 10"/>
          <p:cNvSpPr/>
          <p:nvPr/>
        </p:nvSpPr>
        <p:spPr>
          <a:xfrm>
            <a:off x="609441" y="2586102"/>
            <a:ext cx="1127842" cy="84610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altLang="ja-JP" sz="4800" dirty="0"/>
              <a:t>2</a:t>
            </a:r>
            <a:r>
              <a:rPr lang="en-US" altLang="ja-JP" sz="2700" dirty="0"/>
              <a:t> </a:t>
            </a:r>
            <a:r>
              <a:rPr lang="ja-JP" altLang="en-US" sz="2700" dirty="0"/>
              <a:t>位</a:t>
            </a:r>
            <a:endParaRPr kumimoji="1" lang="ja-JP" altLang="en-US" sz="2100" dirty="0"/>
          </a:p>
        </p:txBody>
      </p:sp>
      <p:sp>
        <p:nvSpPr>
          <p:cNvPr id="12" name="正方形/長方形 11"/>
          <p:cNvSpPr/>
          <p:nvPr/>
        </p:nvSpPr>
        <p:spPr>
          <a:xfrm>
            <a:off x="609441" y="3511422"/>
            <a:ext cx="1127842" cy="84610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altLang="ja-JP" sz="4800" dirty="0"/>
              <a:t>3</a:t>
            </a:r>
            <a:r>
              <a:rPr lang="en-US" altLang="ja-JP" sz="2700" dirty="0"/>
              <a:t> </a:t>
            </a:r>
            <a:r>
              <a:rPr lang="ja-JP" altLang="en-US" sz="2700" dirty="0"/>
              <a:t>位</a:t>
            </a:r>
            <a:endParaRPr kumimoji="1" lang="ja-JP" altLang="en-US" sz="2100" dirty="0"/>
          </a:p>
        </p:txBody>
      </p:sp>
      <p:sp>
        <p:nvSpPr>
          <p:cNvPr id="13" name="正方形/長方形 12"/>
          <p:cNvSpPr/>
          <p:nvPr/>
        </p:nvSpPr>
        <p:spPr>
          <a:xfrm>
            <a:off x="609441" y="4430554"/>
            <a:ext cx="1127842" cy="84610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altLang="ja-JP" sz="4800" dirty="0"/>
              <a:t>4</a:t>
            </a:r>
            <a:r>
              <a:rPr lang="en-US" altLang="ja-JP" sz="2700" dirty="0"/>
              <a:t> </a:t>
            </a:r>
            <a:r>
              <a:rPr lang="ja-JP" altLang="en-US" sz="2700" dirty="0"/>
              <a:t>位</a:t>
            </a:r>
            <a:endParaRPr kumimoji="1" lang="ja-JP" altLang="en-US" sz="2100" dirty="0"/>
          </a:p>
        </p:txBody>
      </p:sp>
      <p:sp>
        <p:nvSpPr>
          <p:cNvPr id="14" name="正方形/長方形 13"/>
          <p:cNvSpPr/>
          <p:nvPr/>
        </p:nvSpPr>
        <p:spPr>
          <a:xfrm>
            <a:off x="609441" y="5359846"/>
            <a:ext cx="1127842" cy="84610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altLang="ja-JP" sz="4800" dirty="0"/>
              <a:t>5</a:t>
            </a:r>
            <a:r>
              <a:rPr lang="en-US" altLang="ja-JP" sz="2700" dirty="0"/>
              <a:t> </a:t>
            </a:r>
            <a:r>
              <a:rPr lang="ja-JP" altLang="en-US" sz="2700" dirty="0"/>
              <a:t>位</a:t>
            </a:r>
            <a:endParaRPr kumimoji="1" lang="ja-JP" altLang="en-US" sz="2100" dirty="0"/>
          </a:p>
        </p:txBody>
      </p:sp>
      <p:sp>
        <p:nvSpPr>
          <p:cNvPr id="15" name="テキスト ボックス 14"/>
          <p:cNvSpPr txBox="1"/>
          <p:nvPr/>
        </p:nvSpPr>
        <p:spPr>
          <a:xfrm>
            <a:off x="1937738" y="1721299"/>
            <a:ext cx="9641646" cy="943848"/>
          </a:xfrm>
          <a:prstGeom prst="rect">
            <a:avLst/>
          </a:prstGeom>
          <a:noFill/>
        </p:spPr>
        <p:txBody>
          <a:bodyPr wrap="square" lIns="121899" tIns="60949" rIns="121899" bIns="60949" rtlCol="0">
            <a:spAutoFit/>
          </a:bodyPr>
          <a:lstStyle/>
          <a:p>
            <a:r>
              <a:rPr kumimoji="1" lang="en-US" altLang="ja-JP" sz="5300" b="1" dirty="0">
                <a:solidFill>
                  <a:srgbClr val="800000"/>
                </a:solidFill>
              </a:rPr>
              <a:t>44.4%	</a:t>
            </a:r>
            <a:r>
              <a:rPr kumimoji="1" lang="ja-JP" altLang="en-US" sz="4300" b="1" dirty="0">
                <a:solidFill>
                  <a:srgbClr val="800000"/>
                </a:solidFill>
              </a:rPr>
              <a:t>従業員のセキュリティ教育</a:t>
            </a:r>
            <a:endParaRPr kumimoji="1" lang="ja-JP" altLang="en-US" sz="5300" b="1" dirty="0">
              <a:solidFill>
                <a:srgbClr val="800000"/>
              </a:solidFill>
            </a:endParaRPr>
          </a:p>
        </p:txBody>
      </p:sp>
      <p:sp>
        <p:nvSpPr>
          <p:cNvPr id="16" name="テキスト ボックス 15"/>
          <p:cNvSpPr txBox="1"/>
          <p:nvPr/>
        </p:nvSpPr>
        <p:spPr>
          <a:xfrm>
            <a:off x="1937738" y="2649647"/>
            <a:ext cx="2226777" cy="779701"/>
          </a:xfrm>
          <a:prstGeom prst="rect">
            <a:avLst/>
          </a:prstGeom>
          <a:noFill/>
        </p:spPr>
        <p:txBody>
          <a:bodyPr wrap="square" lIns="121899" tIns="60949" rIns="121899" bIns="60949" rtlCol="0">
            <a:spAutoFit/>
          </a:bodyPr>
          <a:lstStyle/>
          <a:p>
            <a:r>
              <a:rPr kumimoji="1" lang="en-US" altLang="ja-JP" sz="4300" b="1" dirty="0">
                <a:solidFill>
                  <a:schemeClr val="bg1">
                    <a:lumMod val="75000"/>
                  </a:schemeClr>
                </a:solidFill>
              </a:rPr>
              <a:t>33.1%</a:t>
            </a:r>
            <a:endParaRPr kumimoji="1" lang="ja-JP" altLang="en-US" sz="4300" b="1" dirty="0">
              <a:solidFill>
                <a:schemeClr val="bg1">
                  <a:lumMod val="75000"/>
                </a:schemeClr>
              </a:solidFill>
            </a:endParaRPr>
          </a:p>
        </p:txBody>
      </p:sp>
      <p:sp>
        <p:nvSpPr>
          <p:cNvPr id="17" name="テキスト ボックス 16"/>
          <p:cNvSpPr txBox="1"/>
          <p:nvPr/>
        </p:nvSpPr>
        <p:spPr>
          <a:xfrm>
            <a:off x="1937738" y="3627634"/>
            <a:ext cx="2226777" cy="779701"/>
          </a:xfrm>
          <a:prstGeom prst="rect">
            <a:avLst/>
          </a:prstGeom>
          <a:noFill/>
        </p:spPr>
        <p:txBody>
          <a:bodyPr wrap="square" lIns="121899" tIns="60949" rIns="121899" bIns="60949" rtlCol="0">
            <a:spAutoFit/>
          </a:bodyPr>
          <a:lstStyle/>
          <a:p>
            <a:r>
              <a:rPr kumimoji="1" lang="en-US" altLang="ja-JP" sz="4300" b="1" dirty="0">
                <a:solidFill>
                  <a:schemeClr val="bg1">
                    <a:lumMod val="75000"/>
                  </a:schemeClr>
                </a:solidFill>
              </a:rPr>
              <a:t>27.5%</a:t>
            </a:r>
            <a:endParaRPr kumimoji="1" lang="ja-JP" altLang="en-US" sz="4300" b="1" dirty="0">
              <a:solidFill>
                <a:schemeClr val="bg1">
                  <a:lumMod val="75000"/>
                </a:schemeClr>
              </a:solidFill>
            </a:endParaRPr>
          </a:p>
        </p:txBody>
      </p:sp>
      <p:sp>
        <p:nvSpPr>
          <p:cNvPr id="18" name="テキスト ボックス 17"/>
          <p:cNvSpPr txBox="1"/>
          <p:nvPr/>
        </p:nvSpPr>
        <p:spPr>
          <a:xfrm>
            <a:off x="1937738" y="4546766"/>
            <a:ext cx="2226777" cy="779701"/>
          </a:xfrm>
          <a:prstGeom prst="rect">
            <a:avLst/>
          </a:prstGeom>
          <a:noFill/>
        </p:spPr>
        <p:txBody>
          <a:bodyPr wrap="square" lIns="121899" tIns="60949" rIns="121899" bIns="60949" rtlCol="0">
            <a:spAutoFit/>
          </a:bodyPr>
          <a:lstStyle/>
          <a:p>
            <a:r>
              <a:rPr kumimoji="1" lang="en-US" altLang="ja-JP" sz="4300" b="1" dirty="0">
                <a:solidFill>
                  <a:schemeClr val="bg1">
                    <a:lumMod val="75000"/>
                  </a:schemeClr>
                </a:solidFill>
              </a:rPr>
              <a:t>25.7%</a:t>
            </a:r>
            <a:endParaRPr kumimoji="1" lang="ja-JP" altLang="en-US" sz="4300" b="1" dirty="0">
              <a:solidFill>
                <a:schemeClr val="bg1">
                  <a:lumMod val="75000"/>
                </a:schemeClr>
              </a:solidFill>
            </a:endParaRPr>
          </a:p>
        </p:txBody>
      </p:sp>
      <p:sp>
        <p:nvSpPr>
          <p:cNvPr id="19" name="テキスト ボックス 18"/>
          <p:cNvSpPr txBox="1"/>
          <p:nvPr/>
        </p:nvSpPr>
        <p:spPr>
          <a:xfrm>
            <a:off x="1937738" y="5408540"/>
            <a:ext cx="2226777" cy="779701"/>
          </a:xfrm>
          <a:prstGeom prst="rect">
            <a:avLst/>
          </a:prstGeom>
          <a:noFill/>
        </p:spPr>
        <p:txBody>
          <a:bodyPr wrap="square" lIns="121899" tIns="60949" rIns="121899" bIns="60949" rtlCol="0">
            <a:spAutoFit/>
          </a:bodyPr>
          <a:lstStyle/>
          <a:p>
            <a:r>
              <a:rPr kumimoji="1" lang="en-US" altLang="ja-JP" sz="4300" b="1" dirty="0">
                <a:solidFill>
                  <a:schemeClr val="bg1">
                    <a:lumMod val="75000"/>
                  </a:schemeClr>
                </a:solidFill>
              </a:rPr>
              <a:t>23.5%</a:t>
            </a:r>
            <a:endParaRPr kumimoji="1" lang="ja-JP" altLang="en-US" sz="4300" b="1" dirty="0">
              <a:solidFill>
                <a:schemeClr val="bg1">
                  <a:lumMod val="75000"/>
                </a:schemeClr>
              </a:solidFill>
            </a:endParaRPr>
          </a:p>
        </p:txBody>
      </p:sp>
      <p:sp>
        <p:nvSpPr>
          <p:cNvPr id="20" name="テキスト ボックス 19"/>
          <p:cNvSpPr txBox="1"/>
          <p:nvPr/>
        </p:nvSpPr>
        <p:spPr>
          <a:xfrm>
            <a:off x="4431790" y="2816651"/>
            <a:ext cx="7147594" cy="533480"/>
          </a:xfrm>
          <a:prstGeom prst="rect">
            <a:avLst/>
          </a:prstGeom>
          <a:noFill/>
        </p:spPr>
        <p:txBody>
          <a:bodyPr wrap="square" lIns="121899" tIns="60949" rIns="121899" bIns="60949" rtlCol="0">
            <a:spAutoFit/>
          </a:bodyPr>
          <a:lstStyle/>
          <a:p>
            <a:r>
              <a:rPr kumimoji="1" lang="ja-JP" altLang="en-US" sz="2700" b="1" dirty="0">
                <a:solidFill>
                  <a:schemeClr val="bg1">
                    <a:lumMod val="75000"/>
                  </a:schemeClr>
                </a:solidFill>
              </a:rPr>
              <a:t>標的型攻撃に対するセキュリティ対策</a:t>
            </a:r>
            <a:endParaRPr kumimoji="1" lang="ja-JP" altLang="en-US" sz="4300" b="1" dirty="0">
              <a:solidFill>
                <a:schemeClr val="bg1">
                  <a:lumMod val="75000"/>
                </a:schemeClr>
              </a:solidFill>
            </a:endParaRPr>
          </a:p>
        </p:txBody>
      </p:sp>
      <p:sp>
        <p:nvSpPr>
          <p:cNvPr id="21" name="テキスト ボックス 20"/>
          <p:cNvSpPr txBox="1"/>
          <p:nvPr/>
        </p:nvSpPr>
        <p:spPr>
          <a:xfrm>
            <a:off x="4431790" y="3547634"/>
            <a:ext cx="7147594" cy="415476"/>
          </a:xfrm>
          <a:prstGeom prst="rect">
            <a:avLst/>
          </a:prstGeom>
          <a:noFill/>
        </p:spPr>
        <p:txBody>
          <a:bodyPr wrap="square" lIns="121899" tIns="60949" rIns="121899" bIns="60949" rtlCol="0">
            <a:spAutoFit/>
          </a:bodyPr>
          <a:lstStyle/>
          <a:p>
            <a:r>
              <a:rPr kumimoji="1" lang="ja-JP" altLang="en-US" b="1" dirty="0" smtClean="0">
                <a:solidFill>
                  <a:schemeClr val="bg1">
                    <a:lumMod val="75000"/>
                  </a:schemeClr>
                </a:solidFill>
              </a:rPr>
              <a:t>スマートデバイス利用時のセキュリティ対策・ルール整備</a:t>
            </a:r>
            <a:endParaRPr kumimoji="1" lang="ja-JP" altLang="en-US" sz="3700" b="1" dirty="0">
              <a:solidFill>
                <a:schemeClr val="bg1">
                  <a:lumMod val="75000"/>
                </a:schemeClr>
              </a:solidFill>
            </a:endParaRPr>
          </a:p>
        </p:txBody>
      </p:sp>
      <p:sp>
        <p:nvSpPr>
          <p:cNvPr id="22" name="テキスト ボックス 21"/>
          <p:cNvSpPr txBox="1"/>
          <p:nvPr/>
        </p:nvSpPr>
        <p:spPr>
          <a:xfrm>
            <a:off x="4431790" y="4510574"/>
            <a:ext cx="7147594" cy="415476"/>
          </a:xfrm>
          <a:prstGeom prst="rect">
            <a:avLst/>
          </a:prstGeom>
          <a:noFill/>
        </p:spPr>
        <p:txBody>
          <a:bodyPr wrap="square" lIns="121899" tIns="60949" rIns="121899" bIns="60949" rtlCol="0">
            <a:spAutoFit/>
          </a:bodyPr>
          <a:lstStyle/>
          <a:p>
            <a:r>
              <a:rPr kumimoji="1" lang="ja-JP" altLang="en-US" b="1" dirty="0" smtClean="0">
                <a:solidFill>
                  <a:schemeClr val="bg1">
                    <a:lumMod val="75000"/>
                  </a:schemeClr>
                </a:solidFill>
              </a:rPr>
              <a:t>クラウドサービス利用時のセキュリティ対策・ルール整備</a:t>
            </a:r>
            <a:endParaRPr kumimoji="1" lang="ja-JP" altLang="en-US" sz="3700" b="1" dirty="0">
              <a:solidFill>
                <a:schemeClr val="bg1">
                  <a:lumMod val="75000"/>
                </a:schemeClr>
              </a:solidFill>
            </a:endParaRPr>
          </a:p>
        </p:txBody>
      </p:sp>
      <p:sp>
        <p:nvSpPr>
          <p:cNvPr id="23" name="テキスト ボックス 22"/>
          <p:cNvSpPr txBox="1"/>
          <p:nvPr/>
        </p:nvSpPr>
        <p:spPr>
          <a:xfrm>
            <a:off x="4431790" y="5512067"/>
            <a:ext cx="7147594" cy="415476"/>
          </a:xfrm>
          <a:prstGeom prst="rect">
            <a:avLst/>
          </a:prstGeom>
          <a:noFill/>
        </p:spPr>
        <p:txBody>
          <a:bodyPr wrap="square" lIns="121899" tIns="60949" rIns="121899" bIns="60949" rtlCol="0">
            <a:spAutoFit/>
          </a:bodyPr>
          <a:lstStyle/>
          <a:p>
            <a:r>
              <a:rPr kumimoji="1" lang="ja-JP" altLang="en-US" b="1" dirty="0" smtClean="0">
                <a:solidFill>
                  <a:schemeClr val="bg1">
                    <a:lumMod val="75000"/>
                  </a:schemeClr>
                </a:solidFill>
              </a:rPr>
              <a:t>事業継続計画</a:t>
            </a:r>
            <a:r>
              <a:rPr kumimoji="1" lang="en-US" altLang="ja-JP" b="1" dirty="0" smtClean="0">
                <a:solidFill>
                  <a:schemeClr val="bg1">
                    <a:lumMod val="75000"/>
                  </a:schemeClr>
                </a:solidFill>
              </a:rPr>
              <a:t>IT-BCP</a:t>
            </a:r>
            <a:r>
              <a:rPr kumimoji="1" lang="ja-JP" altLang="en-US" b="1" dirty="0" smtClean="0">
                <a:solidFill>
                  <a:schemeClr val="bg1">
                    <a:lumMod val="75000"/>
                  </a:schemeClr>
                </a:solidFill>
              </a:rPr>
              <a:t>の策定と改善</a:t>
            </a:r>
            <a:endParaRPr kumimoji="1" lang="ja-JP" altLang="en-US" sz="3700" b="1" dirty="0">
              <a:solidFill>
                <a:schemeClr val="bg1">
                  <a:lumMod val="75000"/>
                </a:schemeClr>
              </a:solidFill>
            </a:endParaRPr>
          </a:p>
        </p:txBody>
      </p:sp>
      <p:sp>
        <p:nvSpPr>
          <p:cNvPr id="24" name="テキスト ボックス 23"/>
          <p:cNvSpPr txBox="1"/>
          <p:nvPr/>
        </p:nvSpPr>
        <p:spPr>
          <a:xfrm>
            <a:off x="9487058" y="6127620"/>
            <a:ext cx="2092335" cy="307776"/>
          </a:xfrm>
          <a:prstGeom prst="rect">
            <a:avLst/>
          </a:prstGeom>
          <a:noFill/>
        </p:spPr>
        <p:txBody>
          <a:bodyPr wrap="none" lIns="121899" tIns="60949" rIns="121899" bIns="60949" rtlCol="0">
            <a:spAutoFit/>
          </a:bodyPr>
          <a:lstStyle/>
          <a:p>
            <a:pPr algn="r"/>
            <a:r>
              <a:rPr kumimoji="1" lang="ja-JP" altLang="en-US" sz="1200" dirty="0"/>
              <a:t>出典：野村総合研究所調べ</a:t>
            </a:r>
          </a:p>
        </p:txBody>
      </p:sp>
    </p:spTree>
    <p:extLst>
      <p:ext uri="{BB962C8B-B14F-4D97-AF65-F5344CB8AC3E}">
        <p14:creationId xmlns:p14="http://schemas.microsoft.com/office/powerpoint/2010/main" val="12372789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700" dirty="0"/>
              <a:t>世帯におけるインターネット利用で感じる不安（複数回答）</a:t>
            </a:r>
          </a:p>
        </p:txBody>
      </p:sp>
      <p:pic>
        <p:nvPicPr>
          <p:cNvPr id="9" name="図 8" descr="n7201080.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9189" y="1586390"/>
            <a:ext cx="10391557" cy="4489351"/>
          </a:xfrm>
          <a:prstGeom prst="rect">
            <a:avLst/>
          </a:prstGeom>
        </p:spPr>
      </p:pic>
      <p:sp>
        <p:nvSpPr>
          <p:cNvPr id="11" name="テキスト ボックス 10"/>
          <p:cNvSpPr txBox="1"/>
          <p:nvPr/>
        </p:nvSpPr>
        <p:spPr>
          <a:xfrm>
            <a:off x="8464153" y="6007538"/>
            <a:ext cx="3562892" cy="353921"/>
          </a:xfrm>
          <a:prstGeom prst="rect">
            <a:avLst/>
          </a:prstGeom>
          <a:noFill/>
        </p:spPr>
        <p:txBody>
          <a:bodyPr wrap="none" lIns="121899" tIns="60949" rIns="121899" bIns="60949" rtlCol="0">
            <a:spAutoFit/>
          </a:bodyPr>
          <a:lstStyle/>
          <a:p>
            <a:pPr algn="r"/>
            <a:r>
              <a:rPr lang="ja-JP" altLang="en-US" sz="1500" dirty="0">
                <a:latin typeface="メイリオ"/>
                <a:ea typeface="メイリオ"/>
                <a:cs typeface="メイリオ"/>
              </a:rPr>
              <a:t>総務省「平成</a:t>
            </a:r>
            <a:r>
              <a:rPr lang="en-US" altLang="ja-JP" sz="1500" dirty="0">
                <a:latin typeface="メイリオ"/>
                <a:ea typeface="メイリオ"/>
                <a:cs typeface="メイリオ"/>
              </a:rPr>
              <a:t>26</a:t>
            </a:r>
            <a:r>
              <a:rPr lang="ja-JP" altLang="en-US" sz="1500" dirty="0">
                <a:latin typeface="メイリオ"/>
                <a:ea typeface="メイリオ"/>
                <a:cs typeface="メイリオ"/>
              </a:rPr>
              <a:t>年通信利用動向調査」</a:t>
            </a:r>
            <a:endParaRPr kumimoji="1" lang="ja-JP" altLang="en-US" sz="1500" dirty="0">
              <a:latin typeface="メイリオ"/>
              <a:ea typeface="メイリオ"/>
              <a:cs typeface="メイリオ"/>
            </a:endParaRPr>
          </a:p>
        </p:txBody>
      </p:sp>
      <p:pic>
        <p:nvPicPr>
          <p:cNvPr id="10" name="図 9" descr="n7201080.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80547" y="5481776"/>
            <a:ext cx="3346498" cy="482545"/>
          </a:xfrm>
          <a:prstGeom prst="rect">
            <a:avLst/>
          </a:prstGeom>
        </p:spPr>
      </p:pic>
    </p:spTree>
    <p:extLst>
      <p:ext uri="{BB962C8B-B14F-4D97-AF65-F5344CB8AC3E}">
        <p14:creationId xmlns:p14="http://schemas.microsoft.com/office/powerpoint/2010/main" val="28082874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sz="4300" b="1" dirty="0"/>
              <a:t>Cyberspace</a:t>
            </a:r>
            <a:r>
              <a:rPr lang="ja-JP" altLang="en-US" sz="4300" b="1" dirty="0"/>
              <a:t>とは？</a:t>
            </a:r>
          </a:p>
        </p:txBody>
      </p:sp>
      <p:sp>
        <p:nvSpPr>
          <p:cNvPr id="3" name="コンテンツ プレースホルダー 2"/>
          <p:cNvSpPr>
            <a:spLocks noGrp="1"/>
          </p:cNvSpPr>
          <p:nvPr>
            <p:ph idx="1"/>
          </p:nvPr>
        </p:nvSpPr>
        <p:spPr>
          <a:xfrm>
            <a:off x="609443" y="1600201"/>
            <a:ext cx="7777254" cy="4525963"/>
          </a:xfrm>
        </p:spPr>
        <p:txBody>
          <a:bodyPr/>
          <a:lstStyle/>
          <a:p>
            <a:r>
              <a:rPr lang="en-US" altLang="ja-JP" b="1" dirty="0"/>
              <a:t>Cybernetics</a:t>
            </a:r>
            <a:r>
              <a:rPr lang="ja-JP" altLang="en-US" b="1" dirty="0"/>
              <a:t> </a:t>
            </a:r>
            <a:r>
              <a:rPr lang="en-US" altLang="ja-JP" b="1" dirty="0"/>
              <a:t>(</a:t>
            </a:r>
            <a:r>
              <a:rPr lang="ja-JP" altLang="en-US" b="1" dirty="0"/>
              <a:t>サイバネティクス</a:t>
            </a:r>
            <a:r>
              <a:rPr lang="en-US" altLang="ja-JP" b="1" dirty="0"/>
              <a:t>) </a:t>
            </a:r>
          </a:p>
          <a:p>
            <a:pPr lvl="1"/>
            <a:r>
              <a:rPr lang="en-US" altLang="ja-JP" sz="2700" dirty="0"/>
              <a:t> </a:t>
            </a:r>
            <a:r>
              <a:rPr lang="ja-JP" altLang="en-US" sz="2700" dirty="0"/>
              <a:t>数学者</a:t>
            </a:r>
            <a:r>
              <a:rPr lang="en-US" altLang="ja-JP" sz="2700" dirty="0"/>
              <a:t>Norbert Wiener</a:t>
            </a:r>
            <a:r>
              <a:rPr lang="ja-JP" altLang="en-US" sz="2700" dirty="0"/>
              <a:t>が</a:t>
            </a:r>
            <a:r>
              <a:rPr lang="en-US" altLang="ja-JP" sz="2700" dirty="0"/>
              <a:t>1948</a:t>
            </a:r>
            <a:r>
              <a:rPr lang="ja-JP" altLang="en-US" sz="2700" dirty="0"/>
              <a:t>年に提唱：</a:t>
            </a:r>
            <a:endParaRPr lang="en-US" altLang="ja-JP" sz="2700" dirty="0"/>
          </a:p>
          <a:p>
            <a:pPr lvl="2"/>
            <a:r>
              <a:rPr lang="ja-JP" altLang="en-US" sz="2100" dirty="0"/>
              <a:t>通信・制御・生物学などを統合した学問の名前。</a:t>
            </a:r>
            <a:endParaRPr lang="en-US" altLang="ja-JP" sz="2100" dirty="0"/>
          </a:p>
          <a:p>
            <a:pPr lvl="2"/>
            <a:r>
              <a:rPr lang="en-US" altLang="ja-JP" sz="2100" dirty="0"/>
              <a:t>“</a:t>
            </a:r>
            <a:r>
              <a:rPr lang="ja-JP" altLang="en-US" sz="2100" dirty="0"/>
              <a:t>フィードバック</a:t>
            </a:r>
            <a:r>
              <a:rPr lang="en-US" altLang="ja-JP" sz="2100" dirty="0"/>
              <a:t>”</a:t>
            </a:r>
            <a:r>
              <a:rPr lang="ja-JP" altLang="en-US" sz="2100" dirty="0"/>
              <a:t>に着目した。</a:t>
            </a:r>
            <a:r>
              <a:rPr lang="en-US" altLang="ja-JP" sz="2100" dirty="0"/>
              <a:t/>
            </a:r>
            <a:br>
              <a:rPr lang="en-US" altLang="ja-JP" sz="2100" dirty="0"/>
            </a:br>
            <a:endParaRPr lang="en-US" altLang="ja-JP" sz="2100" dirty="0"/>
          </a:p>
        </p:txBody>
      </p:sp>
      <p:sp>
        <p:nvSpPr>
          <p:cNvPr id="4" name="角丸四角形 3"/>
          <p:cNvSpPr/>
          <p:nvPr/>
        </p:nvSpPr>
        <p:spPr>
          <a:xfrm>
            <a:off x="609441" y="4431147"/>
            <a:ext cx="11107421" cy="1891232"/>
          </a:xfrm>
          <a:prstGeom prst="roundRect">
            <a:avLst/>
          </a:prstGeom>
          <a:ln>
            <a:solidFill>
              <a:srgbClr val="800000"/>
            </a:solidFill>
          </a:ln>
        </p:spPr>
        <p:style>
          <a:lnRef idx="2">
            <a:schemeClr val="accent1"/>
          </a:lnRef>
          <a:fillRef idx="1">
            <a:schemeClr val="lt1"/>
          </a:fillRef>
          <a:effectRef idx="0">
            <a:schemeClr val="accent1"/>
          </a:effectRef>
          <a:fontRef idx="minor">
            <a:schemeClr val="dk1"/>
          </a:fontRef>
        </p:style>
        <p:txBody>
          <a:bodyPr lIns="121899" tIns="60949" rIns="121899" bIns="60949" rtlCol="0" anchor="ctr"/>
          <a:lstStyle/>
          <a:p>
            <a:pPr algn="ctr"/>
            <a:r>
              <a:rPr lang="ja-JP" altLang="en-US" sz="2700" b="1" dirty="0">
                <a:solidFill>
                  <a:srgbClr val="000000"/>
                </a:solidFill>
                <a:latin typeface="メイリオ"/>
                <a:ea typeface="メイリオ"/>
                <a:cs typeface="メイリオ"/>
              </a:rPr>
              <a:t>サイバースペースでの出来事を考える時、</a:t>
            </a:r>
            <a:endParaRPr lang="en-US" altLang="ja-JP" sz="2700" b="1" dirty="0">
              <a:solidFill>
                <a:srgbClr val="000000"/>
              </a:solidFill>
              <a:latin typeface="メイリオ"/>
              <a:ea typeface="メイリオ"/>
              <a:cs typeface="メイリオ"/>
            </a:endParaRPr>
          </a:p>
          <a:p>
            <a:pPr algn="ctr"/>
            <a:r>
              <a:rPr lang="en-US" altLang="ja-JP" sz="2700" b="1" dirty="0">
                <a:solidFill>
                  <a:srgbClr val="000000"/>
                </a:solidFill>
                <a:latin typeface="メイリオ"/>
                <a:ea typeface="メイリオ"/>
                <a:cs typeface="メイリオ"/>
              </a:rPr>
              <a:t>The Net</a:t>
            </a:r>
            <a:r>
              <a:rPr lang="ja-JP" altLang="en-US" sz="2700" b="1" dirty="0">
                <a:solidFill>
                  <a:srgbClr val="000000"/>
                </a:solidFill>
                <a:latin typeface="メイリオ"/>
                <a:ea typeface="メイリオ"/>
                <a:cs typeface="メイリオ"/>
              </a:rPr>
              <a:t>に特化するものとしてではなく、</a:t>
            </a:r>
            <a:endParaRPr lang="en-US" altLang="ja-JP" sz="2700" b="1" dirty="0">
              <a:solidFill>
                <a:srgbClr val="000000"/>
              </a:solidFill>
              <a:latin typeface="メイリオ"/>
              <a:ea typeface="メイリオ"/>
              <a:cs typeface="メイリオ"/>
            </a:endParaRPr>
          </a:p>
          <a:p>
            <a:pPr algn="ctr"/>
            <a:r>
              <a:rPr lang="ja-JP" altLang="en-US" sz="2700" b="1" dirty="0">
                <a:solidFill>
                  <a:srgbClr val="000000"/>
                </a:solidFill>
                <a:latin typeface="メイリオ"/>
                <a:ea typeface="メイリオ"/>
                <a:cs typeface="メイリオ"/>
              </a:rPr>
              <a:t>そのフィードバックとして起きるリアルの事象や</a:t>
            </a:r>
            <a:r>
              <a:rPr lang="en-US" altLang="ja-JP" sz="2700" b="1" dirty="0">
                <a:solidFill>
                  <a:srgbClr val="000000"/>
                </a:solidFill>
                <a:latin typeface="メイリオ"/>
                <a:ea typeface="メイリオ"/>
                <a:cs typeface="メイリオ"/>
              </a:rPr>
              <a:t/>
            </a:r>
            <a:br>
              <a:rPr lang="en-US" altLang="ja-JP" sz="2700" b="1" dirty="0">
                <a:solidFill>
                  <a:srgbClr val="000000"/>
                </a:solidFill>
                <a:latin typeface="メイリオ"/>
                <a:ea typeface="メイリオ"/>
                <a:cs typeface="メイリオ"/>
              </a:rPr>
            </a:br>
            <a:r>
              <a:rPr lang="ja-JP" altLang="en-US" sz="2700" b="1" dirty="0">
                <a:solidFill>
                  <a:srgbClr val="000000"/>
                </a:solidFill>
                <a:latin typeface="メイリオ"/>
                <a:ea typeface="メイリオ"/>
                <a:cs typeface="メイリオ"/>
              </a:rPr>
              <a:t>連動する仕組みをとらえる。</a:t>
            </a:r>
            <a:endParaRPr lang="en-US" altLang="ja-JP" sz="2700" b="1" dirty="0">
              <a:solidFill>
                <a:srgbClr val="000000"/>
              </a:solidFill>
              <a:latin typeface="メイリオ"/>
              <a:ea typeface="メイリオ"/>
              <a:cs typeface="メイリオ"/>
            </a:endParaRPr>
          </a:p>
        </p:txBody>
      </p:sp>
      <p:pic>
        <p:nvPicPr>
          <p:cNvPr id="8" name="図 7" descr="SOCyberntic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9959" y="1634201"/>
            <a:ext cx="3119425" cy="2565737"/>
          </a:xfrm>
          <a:prstGeom prst="rect">
            <a:avLst/>
          </a:prstGeom>
        </p:spPr>
      </p:pic>
    </p:spTree>
    <p:extLst>
      <p:ext uri="{BB962C8B-B14F-4D97-AF65-F5344CB8AC3E}">
        <p14:creationId xmlns:p14="http://schemas.microsoft.com/office/powerpoint/2010/main" val="11397204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t>WORK SESSION</a:t>
            </a:r>
            <a:endParaRPr lang="ja-JP" altLang="en-US" sz="3200" dirty="0"/>
          </a:p>
        </p:txBody>
      </p:sp>
      <p:sp>
        <p:nvSpPr>
          <p:cNvPr id="3" name="コンテンツ プレースホルダー 2"/>
          <p:cNvSpPr>
            <a:spLocks noGrp="1"/>
          </p:cNvSpPr>
          <p:nvPr>
            <p:ph idx="1"/>
          </p:nvPr>
        </p:nvSpPr>
        <p:spPr/>
        <p:txBody>
          <a:bodyPr/>
          <a:lstStyle/>
          <a:p>
            <a:pPr marL="0" indent="0">
              <a:buNone/>
            </a:pPr>
            <a:r>
              <a:rPr lang="ja-JP" altLang="en-US" sz="3200" b="1" dirty="0"/>
              <a:t>次の質問の答えを探してください。</a:t>
            </a:r>
            <a:endParaRPr lang="en-US" altLang="ja-JP" sz="3200" b="1" dirty="0"/>
          </a:p>
          <a:p>
            <a:pPr lvl="1"/>
            <a:endParaRPr lang="en-US" altLang="ja-JP" sz="2400" b="1" dirty="0"/>
          </a:p>
          <a:p>
            <a:r>
              <a:rPr lang="ja-JP" altLang="en-US" sz="2400" b="1" dirty="0"/>
              <a:t>「サイバー犯罪」のうち、「個人」が、</a:t>
            </a:r>
            <a:r>
              <a:rPr lang="en-US" altLang="ja-JP" sz="2400" b="1" dirty="0"/>
              <a:t/>
            </a:r>
            <a:br>
              <a:rPr lang="en-US" altLang="ja-JP" sz="2400" b="1" dirty="0"/>
            </a:br>
            <a:r>
              <a:rPr lang="ja-JP" altLang="en-US" sz="2400" b="1" dirty="0"/>
              <a:t>中・長期休暇中（ゴールデンウィーク・盆・正月など）に影響・被害を受ける可能性が高いものを挙げてください。</a:t>
            </a:r>
            <a:endParaRPr lang="en-US" altLang="ja-JP" sz="2400" b="1" dirty="0"/>
          </a:p>
          <a:p>
            <a:endParaRPr lang="en-US" altLang="ja-JP" sz="2400" b="1" dirty="0"/>
          </a:p>
          <a:p>
            <a:r>
              <a:rPr lang="ja-JP" altLang="en-US" sz="2400" b="1" dirty="0"/>
              <a:t>では、どうしたらいいですか？</a:t>
            </a:r>
            <a:endParaRPr lang="en-US" altLang="ja-JP" sz="2400" b="1" dirty="0"/>
          </a:p>
          <a:p>
            <a:pPr lvl="2"/>
            <a:endParaRPr lang="en-US" altLang="ja-JP" sz="1900" b="1" dirty="0"/>
          </a:p>
        </p:txBody>
      </p:sp>
      <p:sp>
        <p:nvSpPr>
          <p:cNvPr id="7" name="テキスト プレースホルダー 6"/>
          <p:cNvSpPr>
            <a:spLocks noGrp="1"/>
          </p:cNvSpPr>
          <p:nvPr>
            <p:ph type="body" sz="half" idx="2"/>
          </p:nvPr>
        </p:nvSpPr>
        <p:spPr/>
        <p:txBody>
          <a:bodyPr/>
          <a:lstStyle/>
          <a:p>
            <a:r>
              <a:rPr lang="ja-JP" altLang="en-US" b="1" dirty="0"/>
              <a:t>サイバーセキュリティ</a:t>
            </a:r>
            <a:r>
              <a:rPr lang="ja-JP" altLang="en-US" b="1" dirty="0" smtClean="0"/>
              <a:t>・</a:t>
            </a:r>
            <a:r>
              <a:rPr lang="en-US" altLang="ja-JP" b="1" dirty="0" smtClean="0"/>
              <a:t/>
            </a:r>
            <a:br>
              <a:rPr lang="en-US" altLang="ja-JP" b="1" dirty="0" smtClean="0"/>
            </a:br>
            <a:r>
              <a:rPr lang="ja-JP" altLang="en-US" b="1" dirty="0" smtClean="0"/>
              <a:t>ケース・リサーチ</a:t>
            </a:r>
            <a:r>
              <a:rPr lang="ja-JP" altLang="en-US" b="1" dirty="0"/>
              <a:t>をはじめましょう。</a:t>
            </a:r>
            <a:r>
              <a:rPr lang="en-US" altLang="ja-JP" b="1" dirty="0"/>
              <a:t/>
            </a:r>
            <a:br>
              <a:rPr lang="en-US" altLang="ja-JP" b="1" dirty="0"/>
            </a:br>
            <a:endParaRPr lang="en-US" altLang="ja-JP" b="1" dirty="0" smtClean="0"/>
          </a:p>
        </p:txBody>
      </p:sp>
    </p:spTree>
    <p:extLst>
      <p:ext uri="{BB962C8B-B14F-4D97-AF65-F5344CB8AC3E}">
        <p14:creationId xmlns:p14="http://schemas.microsoft.com/office/powerpoint/2010/main" val="39685942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dirty="0" smtClean="0"/>
              <a:t>SHORT TALKS</a:t>
            </a:r>
            <a:endParaRPr kumimoji="1" lang="ja-JP" altLang="en-US" dirty="0"/>
          </a:p>
        </p:txBody>
      </p:sp>
      <p:sp>
        <p:nvSpPr>
          <p:cNvPr id="9" name="コンテンツ プレースホルダー 8"/>
          <p:cNvSpPr>
            <a:spLocks noGrp="1"/>
          </p:cNvSpPr>
          <p:nvPr>
            <p:ph sz="half" idx="1"/>
          </p:nvPr>
        </p:nvSpPr>
        <p:spPr/>
        <p:txBody>
          <a:bodyPr>
            <a:normAutofit fontScale="92500"/>
          </a:bodyPr>
          <a:lstStyle/>
          <a:p>
            <a:r>
              <a:rPr kumimoji="1" lang="ja-JP" altLang="en-US" dirty="0" smtClean="0"/>
              <a:t>パスワード・認証強化</a:t>
            </a:r>
            <a:endParaRPr kumimoji="1" lang="en-US" altLang="ja-JP" dirty="0" smtClean="0"/>
          </a:p>
          <a:p>
            <a:r>
              <a:rPr lang="ja-JP" altLang="en-US" dirty="0" smtClean="0"/>
              <a:t>情報窃取・漏洩</a:t>
            </a:r>
            <a:endParaRPr lang="en-US" altLang="ja-JP" dirty="0" smtClean="0"/>
          </a:p>
          <a:p>
            <a:r>
              <a:rPr kumimoji="1" lang="ja-JP" altLang="en-US" dirty="0" smtClean="0"/>
              <a:t>標的型攻撃</a:t>
            </a:r>
            <a:endParaRPr kumimoji="1" lang="en-US" altLang="ja-JP" dirty="0" smtClean="0"/>
          </a:p>
          <a:p>
            <a:r>
              <a:rPr kumimoji="1" lang="ja-JP" altLang="en-US" dirty="0" smtClean="0"/>
              <a:t>不正送金</a:t>
            </a:r>
            <a:endParaRPr kumimoji="1" lang="en-US" altLang="ja-JP" dirty="0" smtClean="0"/>
          </a:p>
          <a:p>
            <a:r>
              <a:rPr kumimoji="1" lang="ja-JP" altLang="en-US" dirty="0" smtClean="0"/>
              <a:t>ランサムウェア</a:t>
            </a:r>
            <a:endParaRPr kumimoji="1" lang="en-US" altLang="ja-JP" dirty="0" smtClean="0"/>
          </a:p>
          <a:p>
            <a:r>
              <a:rPr lang="ja-JP" altLang="en-US" dirty="0"/>
              <a:t>裏の</a:t>
            </a:r>
            <a:r>
              <a:rPr lang="ja-JP" altLang="en-US" dirty="0" smtClean="0"/>
              <a:t>インターネット</a:t>
            </a:r>
            <a:endParaRPr lang="en-US" altLang="ja-JP" dirty="0" smtClean="0"/>
          </a:p>
          <a:p>
            <a:r>
              <a:rPr lang="ja-JP" altLang="en-US" dirty="0" smtClean="0"/>
              <a:t>最大の脆弱性</a:t>
            </a:r>
            <a:endParaRPr lang="en-US" altLang="ja-JP" dirty="0"/>
          </a:p>
          <a:p>
            <a:endParaRPr kumimoji="1" lang="ja-JP" altLang="en-US" dirty="0"/>
          </a:p>
        </p:txBody>
      </p:sp>
      <p:sp>
        <p:nvSpPr>
          <p:cNvPr id="10" name="コンテンツ プレースホルダー 9"/>
          <p:cNvSpPr>
            <a:spLocks noGrp="1"/>
          </p:cNvSpPr>
          <p:nvPr>
            <p:ph sz="half" idx="2"/>
          </p:nvPr>
        </p:nvSpPr>
        <p:spPr/>
        <p:txBody>
          <a:bodyPr>
            <a:normAutofit fontScale="92500"/>
          </a:bodyPr>
          <a:lstStyle/>
          <a:p>
            <a:r>
              <a:rPr kumimoji="1" lang="ja-JP" altLang="en-US" dirty="0" smtClean="0"/>
              <a:t>コンプライアンス</a:t>
            </a:r>
            <a:endParaRPr kumimoji="1" lang="en-US" altLang="ja-JP" dirty="0" smtClean="0"/>
          </a:p>
          <a:p>
            <a:r>
              <a:rPr lang="ja-JP" altLang="en-US" dirty="0" smtClean="0"/>
              <a:t>攻撃ビジネスモデル</a:t>
            </a:r>
            <a:endParaRPr lang="en-US" altLang="ja-JP" dirty="0" smtClean="0"/>
          </a:p>
          <a:p>
            <a:r>
              <a:rPr lang="ja-JP" altLang="en-US" dirty="0" smtClean="0"/>
              <a:t>攻撃・リアルタイム</a:t>
            </a:r>
            <a:endParaRPr lang="en-US" altLang="ja-JP" dirty="0" smtClean="0"/>
          </a:p>
          <a:p>
            <a:r>
              <a:rPr lang="en-US" altLang="ja-JP" dirty="0" smtClean="0"/>
              <a:t>INTERNET OF THINGS</a:t>
            </a:r>
          </a:p>
          <a:p>
            <a:endParaRPr lang="en-US" altLang="ja-JP" dirty="0" smtClean="0"/>
          </a:p>
          <a:p>
            <a:endParaRPr kumimoji="1" lang="ja-JP" altLang="en-US" dirty="0"/>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7" name="スライド番号プレースホルダー 6"/>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8</a:t>
            </a:fld>
            <a:endParaRPr lang="ja-JP" altLang="en-US">
              <a:latin typeface="Franklin Gothic Book"/>
              <a:ea typeface="ヒラギノ角ゴ Pro W6"/>
            </a:endParaRPr>
          </a:p>
        </p:txBody>
      </p:sp>
    </p:spTree>
    <p:extLst>
      <p:ext uri="{BB962C8B-B14F-4D97-AF65-F5344CB8AC3E}">
        <p14:creationId xmlns:p14="http://schemas.microsoft.com/office/powerpoint/2010/main" val="37399786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標的型攻撃</a:t>
            </a:r>
            <a:endParaRPr kumimoji="1" lang="ja-JP" altLang="en-US" dirty="0"/>
          </a:p>
        </p:txBody>
      </p:sp>
      <p:sp>
        <p:nvSpPr>
          <p:cNvPr id="9" name="テキスト プレースホルダー 8"/>
          <p:cNvSpPr>
            <a:spLocks noGrp="1"/>
          </p:cNvSpPr>
          <p:nvPr>
            <p:ph type="body" idx="1"/>
          </p:nvPr>
        </p:nvSpPr>
        <p:spPr/>
        <p:txBody>
          <a:bodyPr/>
          <a:lstStyle/>
          <a:p>
            <a:r>
              <a:rPr kumimoji="1" lang="en-US" altLang="ja-JP" dirty="0" smtClean="0"/>
              <a:t>SHORT TALKS</a:t>
            </a:r>
            <a:endParaRPr kumimoji="1" lang="ja-JP" altLang="en-US" dirty="0"/>
          </a:p>
        </p:txBody>
      </p:sp>
      <p:sp>
        <p:nvSpPr>
          <p:cNvPr id="5" name="日付プレースホルダー 4"/>
          <p:cNvSpPr>
            <a:spLocks noGrp="1"/>
          </p:cNvSpPr>
          <p:nvPr>
            <p:ph type="dt" sz="half" idx="10"/>
          </p:nvPr>
        </p:nvSpPr>
        <p:spPr/>
        <p:txBody>
          <a:bodyPr/>
          <a:lstStyle/>
          <a:p>
            <a:r>
              <a:rPr lang="en-US" altLang="ja-JP" smtClean="0">
                <a:solidFill>
                  <a:prstClr val="black">
                    <a:tint val="75000"/>
                  </a:prstClr>
                </a:solidFill>
                <a:latin typeface="Franklin Gothic Book"/>
                <a:ea typeface="ヒラギノ角ゴ Pro W6"/>
              </a:rPr>
              <a:t>Enabling Security</a:t>
            </a:r>
            <a:endParaRPr lang="ja-JP" altLang="en-US">
              <a:solidFill>
                <a:prstClr val="black">
                  <a:tint val="75000"/>
                </a:prstClr>
              </a:solidFill>
              <a:latin typeface="Franklin Gothic Book"/>
              <a:ea typeface="ヒラギノ角ゴ Pro W6"/>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latin typeface="Franklin Gothic Book"/>
                <a:ea typeface="ヒラギノ角ゴ Pro W6"/>
              </a:rPr>
              <a:t>©2016 Asterisk Research, Inc.</a:t>
            </a:r>
            <a:endParaRPr lang="ja-JP" altLang="en-US">
              <a:solidFill>
                <a:prstClr val="black">
                  <a:tint val="75000"/>
                </a:prstClr>
              </a:solidFill>
              <a:latin typeface="Franklin Gothic Book"/>
              <a:ea typeface="ヒラギノ角ゴ Pro W6"/>
            </a:endParaRPr>
          </a:p>
        </p:txBody>
      </p:sp>
      <p:sp>
        <p:nvSpPr>
          <p:cNvPr id="7" name="スライド番号プレースホルダー 6"/>
          <p:cNvSpPr>
            <a:spLocks noGrp="1"/>
          </p:cNvSpPr>
          <p:nvPr>
            <p:ph type="sldNum" sz="quarter" idx="12"/>
          </p:nvPr>
        </p:nvSpPr>
        <p:spPr/>
        <p:txBody>
          <a:bodyPr/>
          <a:lstStyle/>
          <a:p>
            <a:fld id="{E17689E1-BBDB-6648-8BEE-08669FF2D968}" type="slidenum">
              <a:rPr lang="ja-JP" altLang="en-US" smtClean="0">
                <a:latin typeface="Franklin Gothic Book"/>
                <a:ea typeface="ヒラギノ角ゴ Pro W6"/>
              </a:rPr>
              <a:pPr/>
              <a:t>9</a:t>
            </a:fld>
            <a:endParaRPr lang="ja-JP" altLang="en-US">
              <a:latin typeface="Franklin Gothic Book"/>
              <a:ea typeface="ヒラギノ角ゴ Pro W6"/>
            </a:endParaRPr>
          </a:p>
        </p:txBody>
      </p:sp>
    </p:spTree>
    <p:extLst>
      <p:ext uri="{BB962C8B-B14F-4D97-AF65-F5344CB8AC3E}">
        <p14:creationId xmlns:p14="http://schemas.microsoft.com/office/powerpoint/2010/main" val="4191888470"/>
      </p:ext>
    </p:extLst>
  </p:cSld>
  <p:clrMapOvr>
    <a:masterClrMapping/>
  </p:clrMapOvr>
</p:sld>
</file>

<file path=ppt/theme/theme1.xml><?xml version="1.0" encoding="utf-8"?>
<a:theme xmlns:a="http://schemas.openxmlformats.org/drawingml/2006/main" name="F5 2014 (16x9)">
  <a:themeElements>
    <a:clrScheme name="F5 2014 PPT">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90B233"/>
      </a:accent6>
      <a:hlink>
        <a:srgbClr val="004892"/>
      </a:hlink>
      <a:folHlink>
        <a:srgbClr val="00489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spPr>
      <a:bodyPr vert="horz" wrap="square" lIns="182880" tIns="0" rIns="91440" bIns="0" rtlCol="0" anchor="ctr">
        <a:noAutofit/>
      </a:bodyPr>
      <a:lstStyle>
        <a:defPPr indent="0">
          <a:lnSpc>
            <a:spcPct val="90000"/>
          </a:lnSpc>
          <a:spcBef>
            <a:spcPts val="0"/>
          </a:spcBef>
          <a:spcAft>
            <a:spcPts val="0"/>
          </a:spcAft>
          <a:buClrTx/>
          <a:buFont typeface="Arial" pitchFamily="34" charset="0"/>
          <a:buNone/>
          <a:defRPr sz="2000" b="0" i="0" cap="all" baseline="0">
            <a:solidFill>
              <a:schemeClr val="bg1"/>
            </a:solidFill>
            <a:effectLst>
              <a:outerShdw blurRad="38100" dist="25400" dir="2700000" algn="tl">
                <a:srgbClr val="000000">
                  <a:alpha val="0"/>
                </a:srgbClr>
              </a:outerShdw>
            </a:effectLst>
            <a:latin typeface="+mj-lt"/>
          </a:defRPr>
        </a:defPPr>
      </a:lstStyle>
    </a:spDef>
    <a:txDef>
      <a:spPr>
        <a:noFill/>
      </a:spPr>
      <a:bodyPr wrap="square" lIns="0" tIns="0" rIns="0" bIns="0" rtlCol="0">
        <a:noAutofit/>
      </a:bodyPr>
      <a:lstStyle>
        <a:defPPr>
          <a:lnSpc>
            <a:spcPct val="90000"/>
          </a:lnSpc>
          <a:spcAft>
            <a:spcPts val="600"/>
          </a:spcAft>
          <a:defRPr sz="2000" kern="1200" dirty="0" err="1" smtClean="0">
            <a:solidFill>
              <a:schemeClr val="tx2"/>
            </a:solidFill>
            <a:effectLst>
              <a:outerShdw blurRad="38100" dist="25400" dir="2700000" algn="tl">
                <a:srgbClr val="000000">
                  <a:alpha val="0"/>
                </a:srgbClr>
              </a:outerShdw>
            </a:effectLst>
            <a:latin typeface="+mn-lt"/>
            <a:ea typeface="+mn-ea"/>
            <a:cs typeface="+mn-cs"/>
          </a:defRPr>
        </a:defPPr>
      </a:lstStyle>
    </a:txDef>
  </a:objectDefaults>
  <a:extraClrSchemeLst/>
</a:theme>
</file>

<file path=ppt/theme/theme2.xml><?xml version="1.0" encoding="utf-8"?>
<a:theme xmlns:a="http://schemas.openxmlformats.org/drawingml/2006/main" name="2_WHITE TEMPLATE">
  <a:themeElements>
    <a:clrScheme name="MSVID White Brand template_10-14">
      <a:dk1>
        <a:srgbClr val="505050"/>
      </a:dk1>
      <a:lt1>
        <a:srgbClr val="FFFFFF"/>
      </a:lt1>
      <a:dk2>
        <a:srgbClr val="0078D7"/>
      </a:dk2>
      <a:lt2>
        <a:srgbClr val="00BCF2"/>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ユーザー定義 1">
      <a:majorFont>
        <a:latin typeface="游ゴシック"/>
        <a:ea typeface="游ゴシック"/>
        <a:cs typeface=""/>
      </a:majorFont>
      <a:minorFont>
        <a:latin typeface="游ゴシック"/>
        <a:ea typeface="游ゴシック"/>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76200">
          <a:solidFill>
            <a:schemeClr val="accent6">
              <a:lumMod val="60000"/>
              <a:lumOff val="40000"/>
            </a:schemeClr>
          </a:solidFill>
          <a:headEnd type="none"/>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 xmlns:thm15="http://schemas.microsoft.com/office/thememl/2012/main" name="Brand_template_16-9_Consumer_BLUE_2.potx" id="{B6491996-F0C2-4842-BD7A-49A7B98726D7}" vid="{38AFF6CE-818B-43EB-B1E5-B3FF6EC69C11}"/>
    </a:ext>
  </a:extLst>
</a:theme>
</file>

<file path=ppt/theme/theme3.xml><?xml version="1.0" encoding="utf-8"?>
<a:theme xmlns:a="http://schemas.openxmlformats.org/drawingml/2006/main" name="6_WHITE TEMPLATE">
  <a:themeElements>
    <a:clrScheme name="MSVID White Brand template_10-14">
      <a:dk1>
        <a:srgbClr val="505050"/>
      </a:dk1>
      <a:lt1>
        <a:srgbClr val="FFFFFF"/>
      </a:lt1>
      <a:dk2>
        <a:srgbClr val="0078D7"/>
      </a:dk2>
      <a:lt2>
        <a:srgbClr val="00BCF2"/>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ユーザー定義 1">
      <a:majorFont>
        <a:latin typeface="游ゴシック"/>
        <a:ea typeface="游ゴシック"/>
        <a:cs typeface=""/>
      </a:majorFont>
      <a:minorFont>
        <a:latin typeface="游ゴシック"/>
        <a:ea typeface="游ゴシック"/>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 xmlns:thm15="http://schemas.microsoft.com/office/thememl/2012/main" name="Brand_template_16-9_Consumer_BLUE_2.potx" id="{B6491996-F0C2-4842-BD7A-49A7B98726D7}" vid="{38AFF6CE-818B-43EB-B1E5-B3FF6EC69C11}"/>
    </a:ext>
  </a:extLst>
</a:theme>
</file>

<file path=ppt/theme/theme4.xml><?xml version="1.0" encoding="utf-8"?>
<a:theme xmlns:a="http://schemas.openxmlformats.org/drawingml/2006/main" name="AsteriskResearch-Cource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AsteriskResearch-Cource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扇">
      <a:majorFont>
        <a:latin typeface="Franklin Gothic Medium"/>
        <a:ea typeface=""/>
        <a:cs typeface=""/>
        <a:font script="Jpan" typeface="ヒラギノ角ゴ Pro W6"/>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ヒラギノ角ゴ Pro W6"/>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AsteriskResearch-Cource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扇">
      <a:majorFont>
        <a:latin typeface="Franklin Gothic Medium"/>
        <a:ea typeface=""/>
        <a:cs typeface=""/>
        <a:font script="Jpan" typeface="ヒラギノ角ゴ Pro W6"/>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ヒラギノ角ゴ Pro W6"/>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AsteriskResearch-Cource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扇">
      <a:majorFont>
        <a:latin typeface="Franklin Gothic Medium"/>
        <a:ea typeface=""/>
        <a:cs typeface=""/>
        <a:font script="Jpan" typeface="ヒラギノ角ゴ Pro W6"/>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ヒラギノ角ゴ Pro W6"/>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imensions xmlns="9167f571-31e8-47b2-96fd-b5a33cd42985">Wide 16x9</Dimensions>
    <File_x0020_type0 xmlns="9167f571-31e8-47b2-96fd-b5a33cd42985">PPTX</File_x0020_type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5A5F999730DF4D80CF325254132DE7" ma:contentTypeVersion="2" ma:contentTypeDescription="Create a new document." ma:contentTypeScope="" ma:versionID="03f69accf387427129a0cc335f9a7dab">
  <xsd:schema xmlns:xsd="http://www.w3.org/2001/XMLSchema" xmlns:p="http://schemas.microsoft.com/office/2006/metadata/properties" xmlns:ns2="9167f571-31e8-47b2-96fd-b5a33cd42985" targetNamespace="http://schemas.microsoft.com/office/2006/metadata/properties" ma:root="true" ma:fieldsID="e9e3207b6131dc128c3974c59f008017" ns2:_="">
    <xsd:import namespace="9167f571-31e8-47b2-96fd-b5a33cd42985"/>
    <xsd:element name="properties">
      <xsd:complexType>
        <xsd:sequence>
          <xsd:element name="documentManagement">
            <xsd:complexType>
              <xsd:all>
                <xsd:element ref="ns2:Dimensions" minOccurs="0"/>
                <xsd:element ref="ns2:File_x0020_type0"/>
              </xsd:all>
            </xsd:complexType>
          </xsd:element>
        </xsd:sequence>
      </xsd:complexType>
    </xsd:element>
  </xsd:schema>
  <xsd:schema xmlns:xsd="http://www.w3.org/2001/XMLSchema" xmlns:dms="http://schemas.microsoft.com/office/2006/documentManagement/types" targetNamespace="9167f571-31e8-47b2-96fd-b5a33cd42985" elementFormDefault="qualified">
    <xsd:import namespace="http://schemas.microsoft.com/office/2006/documentManagement/types"/>
    <xsd:element name="Dimensions" ma:index="8" nillable="true" ma:displayName="Dimensions" ma:default="Regular" ma:format="RadioButtons" ma:internalName="Dimensions">
      <xsd:simpleType>
        <xsd:restriction base="dms:Choice">
          <xsd:enumeration value="Regular"/>
          <xsd:enumeration value="Wide 16x9"/>
        </xsd:restriction>
      </xsd:simpleType>
    </xsd:element>
    <xsd:element name="File_x0020_type0" ma:index="9" ma:displayName="File type" ma:default="POTX" ma:format="Dropdown" ma:internalName="File_x0020_type0">
      <xsd:simpleType>
        <xsd:union memberTypes="dms:Text">
          <xsd:simpleType>
            <xsd:restriction base="dms:Choice">
              <xsd:enumeration value="POTX"/>
              <xsd:enumeration value="PPTX"/>
              <xsd:enumeration value="THMX"/>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AC091BF-FB7F-47AE-880B-FFD1E44578E7}">
  <ds:schemaRefs>
    <ds:schemaRef ds:uri="http://schemas.microsoft.com/sharepoint/v3/contenttype/forms"/>
  </ds:schemaRefs>
</ds:datastoreItem>
</file>

<file path=customXml/itemProps2.xml><?xml version="1.0" encoding="utf-8"?>
<ds:datastoreItem xmlns:ds="http://schemas.openxmlformats.org/officeDocument/2006/customXml" ds:itemID="{C7FF37F3-AEE2-4D16-BC94-6CBFA1161C49}">
  <ds:schemaRefs>
    <ds:schemaRef ds:uri="http://purl.org/dc/elements/1.1/"/>
    <ds:schemaRef ds:uri="9167f571-31e8-47b2-96fd-b5a33cd42985"/>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terms/"/>
    <ds:schemaRef ds:uri="http://purl.org/dc/dcmitype/"/>
  </ds:schemaRefs>
</ds:datastoreItem>
</file>

<file path=customXml/itemProps3.xml><?xml version="1.0" encoding="utf-8"?>
<ds:datastoreItem xmlns:ds="http://schemas.openxmlformats.org/officeDocument/2006/customXml" ds:itemID="{C3F1B92E-1543-4847-A8D2-01FFAFA7CB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7f571-31e8-47b2-96fd-b5a33cd4298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PPTテンプレート-CORP-5401-16x9</Template>
  <TotalTime>1696</TotalTime>
  <Words>2656</Words>
  <Application>Microsoft Macintosh PowerPoint</Application>
  <PresentationFormat>ユーザー設定</PresentationFormat>
  <Paragraphs>524</Paragraphs>
  <Slides>37</Slides>
  <Notes>4</Notes>
  <HiddenSlides>0</HiddenSlides>
  <MMClips>0</MMClips>
  <ScaleCrop>false</ScaleCrop>
  <HeadingPairs>
    <vt:vector size="4" baseType="variant">
      <vt:variant>
        <vt:lpstr>テーマ</vt:lpstr>
      </vt:variant>
      <vt:variant>
        <vt:i4>7</vt:i4>
      </vt:variant>
      <vt:variant>
        <vt:lpstr>スライド タイトル</vt:lpstr>
      </vt:variant>
      <vt:variant>
        <vt:i4>37</vt:i4>
      </vt:variant>
    </vt:vector>
  </HeadingPairs>
  <TitlesOfParts>
    <vt:vector size="44" baseType="lpstr">
      <vt:lpstr>F5 2014 (16x9)</vt:lpstr>
      <vt:lpstr>2_WHITE TEMPLATE</vt:lpstr>
      <vt:lpstr>6_WHITE TEMPLATE</vt:lpstr>
      <vt:lpstr>AsteriskResearch-Cource2015</vt:lpstr>
      <vt:lpstr>1_AsteriskResearch-Cource2015</vt:lpstr>
      <vt:lpstr>3_AsteriskResearch-Cource2015</vt:lpstr>
      <vt:lpstr>4_AsteriskResearch-Cource2015</vt:lpstr>
      <vt:lpstr>Red pill, or blue pill?</vt:lpstr>
      <vt:lpstr>Instructor/Riotaro OKADA</vt:lpstr>
      <vt:lpstr>Asterisk Research, Inc. “Enabling Security”</vt:lpstr>
      <vt:lpstr>企業幹部が最も注力したい セキュリティ対策とは</vt:lpstr>
      <vt:lpstr>世帯におけるインターネット利用で感じる不安（複数回答）</vt:lpstr>
      <vt:lpstr>Cyberspaceとは？</vt:lpstr>
      <vt:lpstr>WORK SESSION</vt:lpstr>
      <vt:lpstr>SHORT TALKS</vt:lpstr>
      <vt:lpstr>標的型攻撃</vt:lpstr>
      <vt:lpstr>サイバー空間への「入口」</vt:lpstr>
      <vt:lpstr>サイバー空間への入口：スマートフォン H2MからM2Mへ</vt:lpstr>
      <vt:lpstr>PowerPoint プレゼンテーション</vt:lpstr>
      <vt:lpstr>認証基盤の統合</vt:lpstr>
      <vt:lpstr>日本年金機構  2015年5月発覚。標的型攻撃＋職員の不備により100万件以上の情報流出</vt:lpstr>
      <vt:lpstr>サイバー犯罪集団 “CloudyOmega”による ”Blue Termite”</vt:lpstr>
      <vt:lpstr>サイバー犯罪集団 “CloudyOmega”による ”Blue Termite”</vt:lpstr>
      <vt:lpstr>従来型の侵入攻撃</vt:lpstr>
      <vt:lpstr>APT 2. そこで「水飲み場」攻撃</vt:lpstr>
      <vt:lpstr>APT 1. ウェブサイトによる感染を使った侵入 (水飲み場攻撃)</vt:lpstr>
      <vt:lpstr>APT 1. ウェブサイトによる感染を使った侵入 (水飲み場攻撃)</vt:lpstr>
      <vt:lpstr>APT 2. メールによる感染を使った侵入 </vt:lpstr>
      <vt:lpstr>APT 3. 展開・収集 資格情報（ログインなど）取得、侵入の拡大</vt:lpstr>
      <vt:lpstr>APT 3. 展開・収集 資格情報（ログインなど）取得、侵入の拡大</vt:lpstr>
      <vt:lpstr>情報窃取 - 被害の真の原因</vt:lpstr>
      <vt:lpstr>Security: Network or Application</vt:lpstr>
      <vt:lpstr>Security: Network or Application</vt:lpstr>
      <vt:lpstr>アプリケーションセキュリティ実施の強い動機</vt:lpstr>
      <vt:lpstr>PowerPoint プレゼンテーション</vt:lpstr>
      <vt:lpstr>OWASP Top 10 </vt:lpstr>
      <vt:lpstr>OWASP Top 10  容易 x 甚大な影響を及ぼす脆弱性。</vt:lpstr>
      <vt:lpstr>「事前の策」  OWASP Proactive Controls</vt:lpstr>
      <vt:lpstr>原因 → 結果 正しい設計とコーディング → 脆弱性根絶。</vt:lpstr>
      <vt:lpstr>PowerPoint プレゼンテーション</vt:lpstr>
      <vt:lpstr>一般インターネットユーザ vs セキュリティエキスパート</vt:lpstr>
      <vt:lpstr>Hackademy https://www.udemy.com/hack-defence-basic/</vt:lpstr>
      <vt:lpstr>技術者・非技術者を含めすべての実務担当者が「サイバーセキュリティ・スキル」を身につけるコース</vt:lpstr>
      <vt:lpstr>PowerPoint プレゼンテーション</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Instructor/Riotaro OKADA</dc:title>
  <dc:subject/>
  <dc:creator/>
  <cp:keywords/>
  <dc:description/>
  <cp:lastModifiedBy>OKADA Riotaro</cp:lastModifiedBy>
  <cp:revision>84</cp:revision>
  <dcterms:created xsi:type="dcterms:W3CDTF">2016-02-09T00:53:35Z</dcterms:created>
  <dcterms:modified xsi:type="dcterms:W3CDTF">2016-05-02T03:00:16Z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0x010100315A5F999730DF4D80CF325254132DE7</vt:lpwstr>
  </property>
  <property fmtid="{D5CDD505-2E9C-101B-9397-08002B2CF9AE}" pid="3" name="Offisync_ServerID">
    <vt:lpwstr>a7ce21b1-b0ad-4a12-a7c7-82490448801f</vt:lpwstr>
  </property>
  <property fmtid="{D5CDD505-2E9C-101B-9397-08002B2CF9AE}" pid="4" name="Offisync_ProviderName">
    <vt:lpwstr>Jive</vt:lpwstr>
  </property>
  <property fmtid="{D5CDD505-2E9C-101B-9397-08002B2CF9AE}" pid="5" name="Offisync_IsFrozen">
    <vt:lpwstr>False</vt:lpwstr>
  </property>
  <property fmtid="{D5CDD505-2E9C-101B-9397-08002B2CF9AE}" pid="6" name="Jive_LatestUserAccountName">
    <vt:lpwstr>kawashima</vt:lpwstr>
  </property>
  <property fmtid="{D5CDD505-2E9C-101B-9397-08002B2CF9AE}" pid="7" name="Offisync_IsSaved">
    <vt:lpwstr>False</vt:lpwstr>
  </property>
  <property fmtid="{D5CDD505-2E9C-101B-9397-08002B2CF9AE}" pid="8" name="Offisync_UpdateToken">
    <vt:lpwstr>2</vt:lpwstr>
  </property>
  <property fmtid="{D5CDD505-2E9C-101B-9397-08002B2CF9AE}" pid="9" name="Offisync_ProviderInitializationData">
    <vt:lpwstr>https://hive.f5.com</vt:lpwstr>
  </property>
  <property fmtid="{D5CDD505-2E9C-101B-9397-08002B2CF9AE}" pid="10" name="Offisync_UniqueId">
    <vt:lpwstr>15165</vt:lpwstr>
  </property>
  <property fmtid="{D5CDD505-2E9C-101B-9397-08002B2CF9AE}" pid="11" name="Jive_VersionGuid">
    <vt:lpwstr>0eccab11-195a-4195-bb47-b596f2383010</vt:lpwstr>
  </property>
</Properties>
</file>